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1" r:id="rId5"/>
    <p:sldId id="262" r:id="rId6"/>
    <p:sldId id="263" r:id="rId7"/>
    <p:sldId id="265" r:id="rId8"/>
    <p:sldId id="258" r:id="rId9"/>
    <p:sldId id="259" r:id="rId10"/>
    <p:sldId id="260" r:id="rId11"/>
    <p:sldId id="264" r:id="rId12"/>
    <p:sldId id="266" r:id="rId13"/>
    <p:sldId id="270" r:id="rId14"/>
    <p:sldId id="271" r:id="rId15"/>
    <p:sldId id="272" r:id="rId16"/>
    <p:sldId id="273" r:id="rId17"/>
    <p:sldId id="275" r:id="rId18"/>
    <p:sldId id="269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CA"/>
    <a:srgbClr val="CD9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BA007-2D19-44DC-99D0-ABD985406C5A}" v="48" dt="2019-04-24T12:24:1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Silahtaroğlu" userId="0936dcf6579eb0e0" providerId="LiveId" clId="{CE1BA007-2D19-44DC-99D0-ABD985406C5A}"/>
    <pc:docChg chg="undo custSel mod addSld delSld modSld sldOrd">
      <pc:chgData name="Mina Silahtaroğlu" userId="0936dcf6579eb0e0" providerId="LiveId" clId="{CE1BA007-2D19-44DC-99D0-ABD985406C5A}" dt="2019-04-25T06:42:56.201" v="564" actId="2696"/>
      <pc:docMkLst>
        <pc:docMk/>
      </pc:docMkLst>
      <pc:sldChg chg="addSp modSp mod setBg">
        <pc:chgData name="Mina Silahtaroğlu" userId="0936dcf6579eb0e0" providerId="LiveId" clId="{CE1BA007-2D19-44DC-99D0-ABD985406C5A}" dt="2019-04-24T09:05:17.103" v="533" actId="26606"/>
        <pc:sldMkLst>
          <pc:docMk/>
          <pc:sldMk cId="3680003775" sldId="256"/>
        </pc:sldMkLst>
        <pc:spChg chg="mo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2" creationId="{46BDEAE7-6136-480B-87E3-A324618DE0E2}"/>
          </ac:spMkLst>
        </pc:spChg>
        <pc:spChg chg="mo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3" creationId="{2F3D03E7-499C-41C5-BE4D-81B601A5EBF7}"/>
          </ac:spMkLst>
        </pc:spChg>
        <pc:spChg chg="ad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71" creationId="{C0B27210-D0CA-4654-B3E3-9ABB4F178EA1}"/>
          </ac:spMkLst>
        </pc:spChg>
        <pc:spChg chg="ad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73" creationId="{1DB7C82F-AB7E-4F0C-B829-FA1B9C415180}"/>
          </ac:spMkLst>
        </pc:spChg>
        <pc:spChg chg="ad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75" creationId="{70B66945-4967-4040-926D-DCA44313CDAB}"/>
          </ac:spMkLst>
        </pc:spChg>
        <pc:picChg chg="mod">
          <ac:chgData name="Mina Silahtaroğlu" userId="0936dcf6579eb0e0" providerId="LiveId" clId="{CE1BA007-2D19-44DC-99D0-ABD985406C5A}" dt="2019-04-24T09:05:17.103" v="533" actId="26606"/>
          <ac:picMkLst>
            <pc:docMk/>
            <pc:sldMk cId="3680003775" sldId="256"/>
            <ac:picMk id="1026" creationId="{A0FB36FA-1FBC-4ABF-9951-7BBCBA5C3AA2}"/>
          </ac:picMkLst>
        </pc:picChg>
      </pc:sldChg>
      <pc:sldChg chg="addSp modSp ord">
        <pc:chgData name="Mina Silahtaroğlu" userId="0936dcf6579eb0e0" providerId="LiveId" clId="{CE1BA007-2D19-44DC-99D0-ABD985406C5A}" dt="2019-04-24T08:35:04.525" v="222" actId="1036"/>
        <pc:sldMkLst>
          <pc:docMk/>
          <pc:sldMk cId="3947868015" sldId="257"/>
        </pc:sldMkLst>
        <pc:picChg chg="add mod">
          <ac:chgData name="Mina Silahtaroğlu" userId="0936dcf6579eb0e0" providerId="LiveId" clId="{CE1BA007-2D19-44DC-99D0-ABD985406C5A}" dt="2019-04-24T08:34:52.533" v="215" actId="1076"/>
          <ac:picMkLst>
            <pc:docMk/>
            <pc:sldMk cId="3947868015" sldId="257"/>
            <ac:picMk id="2" creationId="{64D4360D-3DF7-4493-8835-745FD93C99D7}"/>
          </ac:picMkLst>
        </pc:picChg>
        <pc:picChg chg="mod">
          <ac:chgData name="Mina Silahtaroğlu" userId="0936dcf6579eb0e0" providerId="LiveId" clId="{CE1BA007-2D19-44DC-99D0-ABD985406C5A}" dt="2019-04-24T08:35:04.525" v="222" actId="1036"/>
          <ac:picMkLst>
            <pc:docMk/>
            <pc:sldMk cId="3947868015" sldId="257"/>
            <ac:picMk id="4" creationId="{038C85C9-D6E2-45DF-903F-89918030C12A}"/>
          </ac:picMkLst>
        </pc:picChg>
        <pc:picChg chg="mod">
          <ac:chgData name="Mina Silahtaroğlu" userId="0936dcf6579eb0e0" providerId="LiveId" clId="{CE1BA007-2D19-44DC-99D0-ABD985406C5A}" dt="2019-04-24T08:34:59.085" v="217" actId="1076"/>
          <ac:picMkLst>
            <pc:docMk/>
            <pc:sldMk cId="3947868015" sldId="257"/>
            <ac:picMk id="5" creationId="{80BA9789-F51E-44A0-B76F-6A3F8D467CFC}"/>
          </ac:picMkLst>
        </pc:picChg>
      </pc:sldChg>
      <pc:sldChg chg="addSp delSp modSp">
        <pc:chgData name="Mina Silahtaroğlu" userId="0936dcf6579eb0e0" providerId="LiveId" clId="{CE1BA007-2D19-44DC-99D0-ABD985406C5A}" dt="2019-04-24T08:41:12.521" v="235"/>
        <pc:sldMkLst>
          <pc:docMk/>
          <pc:sldMk cId="618984005" sldId="258"/>
        </pc:sldMkLst>
        <pc:picChg chg="add del">
          <ac:chgData name="Mina Silahtaroğlu" userId="0936dcf6579eb0e0" providerId="LiveId" clId="{CE1BA007-2D19-44DC-99D0-ABD985406C5A}" dt="2019-04-24T08:37:47.593" v="231" actId="478"/>
          <ac:picMkLst>
            <pc:docMk/>
            <pc:sldMk cId="618984005" sldId="258"/>
            <ac:picMk id="2" creationId="{9CF9AA85-D531-4284-A772-BF2BEA778889}"/>
          </ac:picMkLst>
        </pc:picChg>
        <pc:picChg chg="add mod">
          <ac:chgData name="Mina Silahtaroğlu" userId="0936dcf6579eb0e0" providerId="LiveId" clId="{CE1BA007-2D19-44DC-99D0-ABD985406C5A}" dt="2019-04-24T08:40:33.374" v="234" actId="1076"/>
          <ac:picMkLst>
            <pc:docMk/>
            <pc:sldMk cId="618984005" sldId="258"/>
            <ac:picMk id="3" creationId="{51593570-0A89-4FD9-B1E4-7B35436C8D37}"/>
          </ac:picMkLst>
        </pc:picChg>
        <pc:picChg chg="del">
          <ac:chgData name="Mina Silahtaroğlu" userId="0936dcf6579eb0e0" providerId="LiveId" clId="{CE1BA007-2D19-44DC-99D0-ABD985406C5A}" dt="2019-04-24T08:26:02.526" v="5" actId="478"/>
          <ac:picMkLst>
            <pc:docMk/>
            <pc:sldMk cId="618984005" sldId="258"/>
            <ac:picMk id="4" creationId="{89BC0168-1983-4E70-B0E7-6D47429C7A94}"/>
          </ac:picMkLst>
        </pc:picChg>
        <pc:picChg chg="add">
          <ac:chgData name="Mina Silahtaroğlu" userId="0936dcf6579eb0e0" providerId="LiveId" clId="{CE1BA007-2D19-44DC-99D0-ABD985406C5A}" dt="2019-04-24T08:41:12.521" v="235"/>
          <ac:picMkLst>
            <pc:docMk/>
            <pc:sldMk cId="618984005" sldId="258"/>
            <ac:picMk id="5" creationId="{3649EED8-463A-42FB-8D28-3BBE42F7DC6C}"/>
          </ac:picMkLst>
        </pc:picChg>
      </pc:sldChg>
      <pc:sldChg chg="addSp delSp">
        <pc:chgData name="Mina Silahtaroğlu" userId="0936dcf6579eb0e0" providerId="LiveId" clId="{CE1BA007-2D19-44DC-99D0-ABD985406C5A}" dt="2019-04-24T08:41:30.813" v="236"/>
        <pc:sldMkLst>
          <pc:docMk/>
          <pc:sldMk cId="900036599" sldId="259"/>
        </pc:sldMkLst>
        <pc:picChg chg="add">
          <ac:chgData name="Mina Silahtaroğlu" userId="0936dcf6579eb0e0" providerId="LiveId" clId="{CE1BA007-2D19-44DC-99D0-ABD985406C5A}" dt="2019-04-24T08:41:30.813" v="236"/>
          <ac:picMkLst>
            <pc:docMk/>
            <pc:sldMk cId="900036599" sldId="259"/>
            <ac:picMk id="2" creationId="{F231514A-8EFD-428F-8811-D686AC7BB38F}"/>
          </ac:picMkLst>
        </pc:picChg>
        <pc:picChg chg="del">
          <ac:chgData name="Mina Silahtaroğlu" userId="0936dcf6579eb0e0" providerId="LiveId" clId="{CE1BA007-2D19-44DC-99D0-ABD985406C5A}" dt="2019-04-24T08:26:04.762" v="6" actId="478"/>
          <ac:picMkLst>
            <pc:docMk/>
            <pc:sldMk cId="900036599" sldId="259"/>
            <ac:picMk id="4" creationId="{AA2AE4DA-5C15-41E3-8351-EA17B78F47C9}"/>
          </ac:picMkLst>
        </pc:picChg>
      </pc:sldChg>
      <pc:sldChg chg="addSp delSp">
        <pc:chgData name="Mina Silahtaroğlu" userId="0936dcf6579eb0e0" providerId="LiveId" clId="{CE1BA007-2D19-44DC-99D0-ABD985406C5A}" dt="2019-04-24T08:41:56.598" v="237"/>
        <pc:sldMkLst>
          <pc:docMk/>
          <pc:sldMk cId="3020293087" sldId="260"/>
        </pc:sldMkLst>
        <pc:picChg chg="add">
          <ac:chgData name="Mina Silahtaroğlu" userId="0936dcf6579eb0e0" providerId="LiveId" clId="{CE1BA007-2D19-44DC-99D0-ABD985406C5A}" dt="2019-04-24T08:41:56.598" v="237"/>
          <ac:picMkLst>
            <pc:docMk/>
            <pc:sldMk cId="3020293087" sldId="260"/>
            <ac:picMk id="2" creationId="{3C0D26FF-A7A4-4CE9-BB17-224F6E75A14B}"/>
          </ac:picMkLst>
        </pc:picChg>
        <pc:picChg chg="del">
          <ac:chgData name="Mina Silahtaroğlu" userId="0936dcf6579eb0e0" providerId="LiveId" clId="{CE1BA007-2D19-44DC-99D0-ABD985406C5A}" dt="2019-04-24T08:26:08.825" v="7" actId="478"/>
          <ac:picMkLst>
            <pc:docMk/>
            <pc:sldMk cId="3020293087" sldId="260"/>
            <ac:picMk id="4" creationId="{A46A4AE3-B5D2-4CB6-AC0E-B17807D708F5}"/>
          </ac:picMkLst>
        </pc:picChg>
      </pc:sldChg>
      <pc:sldChg chg="addSp delSp modSp">
        <pc:chgData name="Mina Silahtaroğlu" userId="0936dcf6579eb0e0" providerId="LiveId" clId="{CE1BA007-2D19-44DC-99D0-ABD985406C5A}" dt="2019-04-24T08:33:56.816" v="209" actId="1076"/>
        <pc:sldMkLst>
          <pc:docMk/>
          <pc:sldMk cId="2316300817" sldId="261"/>
        </pc:sldMkLst>
        <pc:picChg chg="add">
          <ac:chgData name="Mina Silahtaroğlu" userId="0936dcf6579eb0e0" providerId="LiveId" clId="{CE1BA007-2D19-44DC-99D0-ABD985406C5A}" dt="2019-04-24T08:33:33.180" v="206"/>
          <ac:picMkLst>
            <pc:docMk/>
            <pc:sldMk cId="2316300817" sldId="261"/>
            <ac:picMk id="2" creationId="{7ABBEBD8-24C0-4189-9AE4-4E76F184FF7D}"/>
          </ac:picMkLst>
        </pc:picChg>
        <pc:picChg chg="add mod">
          <ac:chgData name="Mina Silahtaroğlu" userId="0936dcf6579eb0e0" providerId="LiveId" clId="{CE1BA007-2D19-44DC-99D0-ABD985406C5A}" dt="2019-04-24T08:33:56.816" v="209" actId="1076"/>
          <ac:picMkLst>
            <pc:docMk/>
            <pc:sldMk cId="2316300817" sldId="261"/>
            <ac:picMk id="3" creationId="{00156F92-C36A-4C2C-938A-87A34C895C19}"/>
          </ac:picMkLst>
        </pc:picChg>
        <pc:picChg chg="del">
          <ac:chgData name="Mina Silahtaroğlu" userId="0936dcf6579eb0e0" providerId="LiveId" clId="{CE1BA007-2D19-44DC-99D0-ABD985406C5A}" dt="2019-04-24T08:25:39.223" v="0" actId="478"/>
          <ac:picMkLst>
            <pc:docMk/>
            <pc:sldMk cId="2316300817" sldId="261"/>
            <ac:picMk id="4" creationId="{FB206F96-A4A7-4B57-84CE-28E7B109AB97}"/>
          </ac:picMkLst>
        </pc:picChg>
      </pc:sldChg>
      <pc:sldChg chg="addSp delSp modSp">
        <pc:chgData name="Mina Silahtaroğlu" userId="0936dcf6579eb0e0" providerId="LiveId" clId="{CE1BA007-2D19-44DC-99D0-ABD985406C5A}" dt="2019-04-24T08:35:53.579" v="227" actId="1076"/>
        <pc:sldMkLst>
          <pc:docMk/>
          <pc:sldMk cId="1802116770" sldId="262"/>
        </pc:sldMkLst>
        <pc:picChg chg="add mod">
          <ac:chgData name="Mina Silahtaroğlu" userId="0936dcf6579eb0e0" providerId="LiveId" clId="{CE1BA007-2D19-44DC-99D0-ABD985406C5A}" dt="2019-04-24T08:35:53.579" v="227" actId="1076"/>
          <ac:picMkLst>
            <pc:docMk/>
            <pc:sldMk cId="1802116770" sldId="262"/>
            <ac:picMk id="2" creationId="{D3208170-FDA6-47D6-AC9E-C02A77ABF412}"/>
          </ac:picMkLst>
        </pc:picChg>
        <pc:picChg chg="del">
          <ac:chgData name="Mina Silahtaroğlu" userId="0936dcf6579eb0e0" providerId="LiveId" clId="{CE1BA007-2D19-44DC-99D0-ABD985406C5A}" dt="2019-04-24T08:25:41.341" v="1" actId="478"/>
          <ac:picMkLst>
            <pc:docMk/>
            <pc:sldMk cId="1802116770" sldId="262"/>
            <ac:picMk id="4" creationId="{788F049F-CDEE-4E02-9D2C-32DDB04160A9}"/>
          </ac:picMkLst>
        </pc:picChg>
      </pc:sldChg>
      <pc:sldChg chg="addSp delSp">
        <pc:chgData name="Mina Silahtaroğlu" userId="0936dcf6579eb0e0" providerId="LiveId" clId="{CE1BA007-2D19-44DC-99D0-ABD985406C5A}" dt="2019-04-24T08:36:20.455" v="228"/>
        <pc:sldMkLst>
          <pc:docMk/>
          <pc:sldMk cId="3538197015" sldId="263"/>
        </pc:sldMkLst>
        <pc:picChg chg="add">
          <ac:chgData name="Mina Silahtaroğlu" userId="0936dcf6579eb0e0" providerId="LiveId" clId="{CE1BA007-2D19-44DC-99D0-ABD985406C5A}" dt="2019-04-24T08:36:20.455" v="228"/>
          <ac:picMkLst>
            <pc:docMk/>
            <pc:sldMk cId="3538197015" sldId="263"/>
            <ac:picMk id="2" creationId="{197B4EBA-F7C7-4FFC-BEEA-2CB5E0A2EBED}"/>
          </ac:picMkLst>
        </pc:picChg>
        <pc:picChg chg="del">
          <ac:chgData name="Mina Silahtaroğlu" userId="0936dcf6579eb0e0" providerId="LiveId" clId="{CE1BA007-2D19-44DC-99D0-ABD985406C5A}" dt="2019-04-24T08:25:44.818" v="2" actId="478"/>
          <ac:picMkLst>
            <pc:docMk/>
            <pc:sldMk cId="3538197015" sldId="263"/>
            <ac:picMk id="4" creationId="{26EAE16D-7B5E-46FC-826C-79919224AAC4}"/>
          </ac:picMkLst>
        </pc:picChg>
      </pc:sldChg>
      <pc:sldChg chg="addSp delSp modSp">
        <pc:chgData name="Mina Silahtaroğlu" userId="0936dcf6579eb0e0" providerId="LiveId" clId="{CE1BA007-2D19-44DC-99D0-ABD985406C5A}" dt="2019-04-24T08:58:15.882" v="379" actId="1076"/>
        <pc:sldMkLst>
          <pc:docMk/>
          <pc:sldMk cId="1370946064" sldId="264"/>
        </pc:sldMkLst>
        <pc:picChg chg="add mod">
          <ac:chgData name="Mina Silahtaroğlu" userId="0936dcf6579eb0e0" providerId="LiveId" clId="{CE1BA007-2D19-44DC-99D0-ABD985406C5A}" dt="2019-04-24T08:42:30.050" v="240" actId="14100"/>
          <ac:picMkLst>
            <pc:docMk/>
            <pc:sldMk cId="1370946064" sldId="264"/>
            <ac:picMk id="2" creationId="{19F26EDE-DF4B-4EA3-97A3-54D6ECB2846D}"/>
          </ac:picMkLst>
        </pc:picChg>
        <pc:picChg chg="add mod">
          <ac:chgData name="Mina Silahtaroğlu" userId="0936dcf6579eb0e0" providerId="LiveId" clId="{CE1BA007-2D19-44DC-99D0-ABD985406C5A}" dt="2019-04-24T08:44:14.198" v="251" actId="1036"/>
          <ac:picMkLst>
            <pc:docMk/>
            <pc:sldMk cId="1370946064" sldId="264"/>
            <ac:picMk id="3" creationId="{5093A4A1-430B-4DED-9D71-FA7792316DF0}"/>
          </ac:picMkLst>
        </pc:picChg>
        <pc:picChg chg="del mod">
          <ac:chgData name="Mina Silahtaroğlu" userId="0936dcf6579eb0e0" providerId="LiveId" clId="{CE1BA007-2D19-44DC-99D0-ABD985406C5A}" dt="2019-04-24T08:26:13.801" v="10" actId="478"/>
          <ac:picMkLst>
            <pc:docMk/>
            <pc:sldMk cId="1370946064" sldId="264"/>
            <ac:picMk id="4" creationId="{0E3FEB09-E34E-417B-9D4E-019088BFCF81}"/>
          </ac:picMkLst>
        </pc:picChg>
        <pc:picChg chg="del">
          <ac:chgData name="Mina Silahtaroğlu" userId="0936dcf6579eb0e0" providerId="LiveId" clId="{CE1BA007-2D19-44DC-99D0-ABD985406C5A}" dt="2019-04-24T08:26:11.728" v="8" actId="478"/>
          <ac:picMkLst>
            <pc:docMk/>
            <pc:sldMk cId="1370946064" sldId="264"/>
            <ac:picMk id="5" creationId="{EFF32057-8D75-4006-AE23-3D3030204294}"/>
          </ac:picMkLst>
        </pc:picChg>
        <pc:picChg chg="add mod">
          <ac:chgData name="Mina Silahtaroğlu" userId="0936dcf6579eb0e0" providerId="LiveId" clId="{CE1BA007-2D19-44DC-99D0-ABD985406C5A}" dt="2019-04-24T08:58:15.882" v="379" actId="1076"/>
          <ac:picMkLst>
            <pc:docMk/>
            <pc:sldMk cId="1370946064" sldId="264"/>
            <ac:picMk id="6" creationId="{0521BD53-AA99-4A83-B3BD-25CBDF807D50}"/>
          </ac:picMkLst>
        </pc:picChg>
      </pc:sldChg>
      <pc:sldChg chg="addSp delSp modSp mod setBg">
        <pc:chgData name="Mina Silahtaroğlu" userId="0936dcf6579eb0e0" providerId="LiveId" clId="{CE1BA007-2D19-44DC-99D0-ABD985406C5A}" dt="2019-04-24T12:24:22.462" v="563" actId="26606"/>
        <pc:sldMkLst>
          <pc:docMk/>
          <pc:sldMk cId="42548551" sldId="265"/>
        </pc:sldMkLst>
        <pc:picChg chg="add del">
          <ac:chgData name="Mina Silahtaroğlu" userId="0936dcf6579eb0e0" providerId="LiveId" clId="{CE1BA007-2D19-44DC-99D0-ABD985406C5A}" dt="2019-04-24T11:56:30.164" v="549" actId="478"/>
          <ac:picMkLst>
            <pc:docMk/>
            <pc:sldMk cId="42548551" sldId="265"/>
            <ac:picMk id="2" creationId="{0BA47DED-5980-4C2B-A4D7-E9486DEAA20A}"/>
          </ac:picMkLst>
        </pc:picChg>
        <pc:picChg chg="add mod">
          <ac:chgData name="Mina Silahtaroğlu" userId="0936dcf6579eb0e0" providerId="LiveId" clId="{CE1BA007-2D19-44DC-99D0-ABD985406C5A}" dt="2019-04-24T12:24:22.462" v="563" actId="26606"/>
          <ac:picMkLst>
            <pc:docMk/>
            <pc:sldMk cId="42548551" sldId="265"/>
            <ac:picMk id="2" creationId="{43DFE96C-22B0-4E19-8BAB-64331FB5A9E2}"/>
          </ac:picMkLst>
        </pc:picChg>
        <pc:picChg chg="add del">
          <ac:chgData name="Mina Silahtaroğlu" userId="0936dcf6579eb0e0" providerId="LiveId" clId="{CE1BA007-2D19-44DC-99D0-ABD985406C5A}" dt="2019-04-24T12:24:13.888" v="559" actId="478"/>
          <ac:picMkLst>
            <pc:docMk/>
            <pc:sldMk cId="42548551" sldId="265"/>
            <ac:picMk id="3" creationId="{12595911-A796-412B-A1AD-08AFE891019F}"/>
          </ac:picMkLst>
        </pc:picChg>
        <pc:picChg chg="del">
          <ac:chgData name="Mina Silahtaroğlu" userId="0936dcf6579eb0e0" providerId="LiveId" clId="{CE1BA007-2D19-44DC-99D0-ABD985406C5A}" dt="2019-04-24T08:25:47.090" v="3" actId="478"/>
          <ac:picMkLst>
            <pc:docMk/>
            <pc:sldMk cId="42548551" sldId="265"/>
            <ac:picMk id="4" creationId="{63800219-D2C3-4B1D-8D7C-437686351277}"/>
          </ac:picMkLst>
        </pc:picChg>
      </pc:sldChg>
      <pc:sldChg chg="addSp delSp modSp">
        <pc:chgData name="Mina Silahtaroğlu" userId="0936dcf6579eb0e0" providerId="LiveId" clId="{CE1BA007-2D19-44DC-99D0-ABD985406C5A}" dt="2019-04-24T08:45:04.511" v="267" actId="1037"/>
        <pc:sldMkLst>
          <pc:docMk/>
          <pc:sldMk cId="428100399" sldId="266"/>
        </pc:sldMkLst>
        <pc:picChg chg="add mod">
          <ac:chgData name="Mina Silahtaroğlu" userId="0936dcf6579eb0e0" providerId="LiveId" clId="{CE1BA007-2D19-44DC-99D0-ABD985406C5A}" dt="2019-04-24T08:45:04.511" v="267" actId="1037"/>
          <ac:picMkLst>
            <pc:docMk/>
            <pc:sldMk cId="428100399" sldId="266"/>
            <ac:picMk id="2" creationId="{618966DC-6EC1-43F8-9670-2BC3698133E6}"/>
          </ac:picMkLst>
        </pc:picChg>
        <pc:picChg chg="add mod">
          <ac:chgData name="Mina Silahtaroğlu" userId="0936dcf6579eb0e0" providerId="LiveId" clId="{CE1BA007-2D19-44DC-99D0-ABD985406C5A}" dt="2019-04-24T08:45:04.511" v="267" actId="1037"/>
          <ac:picMkLst>
            <pc:docMk/>
            <pc:sldMk cId="428100399" sldId="266"/>
            <ac:picMk id="3" creationId="{1B4F6474-C4CD-484B-BF97-BEA36346522A}"/>
          </ac:picMkLst>
        </pc:picChg>
        <pc:picChg chg="del">
          <ac:chgData name="Mina Silahtaroğlu" userId="0936dcf6579eb0e0" providerId="LiveId" clId="{CE1BA007-2D19-44DC-99D0-ABD985406C5A}" dt="2019-04-24T08:30:01.189" v="132" actId="478"/>
          <ac:picMkLst>
            <pc:docMk/>
            <pc:sldMk cId="428100399" sldId="266"/>
            <ac:picMk id="4" creationId="{A6EB0A06-A462-430E-BDCA-32B317657186}"/>
          </ac:picMkLst>
        </pc:picChg>
      </pc:sldChg>
      <pc:sldChg chg="addSp delSp modSp del mod setBg setClrOvrMap">
        <pc:chgData name="Mina Silahtaroğlu" userId="0936dcf6579eb0e0" providerId="LiveId" clId="{CE1BA007-2D19-44DC-99D0-ABD985406C5A}" dt="2019-04-25T06:42:56.201" v="564" actId="2696"/>
        <pc:sldMkLst>
          <pc:docMk/>
          <pc:sldMk cId="2549270753" sldId="267"/>
        </pc:sldMkLst>
        <pc:spChg chg="del mod">
          <ac:chgData name="Mina Silahtaroğlu" userId="0936dcf6579eb0e0" providerId="LiveId" clId="{CE1BA007-2D19-44DC-99D0-ABD985406C5A}" dt="2019-04-24T08:57:05.284" v="368" actId="478"/>
          <ac:spMkLst>
            <pc:docMk/>
            <pc:sldMk cId="2549270753" sldId="267"/>
            <ac:spMk id="2" creationId="{B3602552-CFBF-4D57-8D71-CEF4C617D4A5}"/>
          </ac:spMkLst>
        </pc:spChg>
        <pc:spChg chg="add del mod">
          <ac:chgData name="Mina Silahtaroğlu" userId="0936dcf6579eb0e0" providerId="LiveId" clId="{CE1BA007-2D19-44DC-99D0-ABD985406C5A}" dt="2019-04-24T08:57:10.859" v="369" actId="478"/>
          <ac:spMkLst>
            <pc:docMk/>
            <pc:sldMk cId="2549270753" sldId="267"/>
            <ac:spMk id="5" creationId="{EA06E2DD-7953-4851-ABE3-CBF7CFFFFF4F}"/>
          </ac:spMkLst>
        </pc:spChg>
        <pc:spChg chg="add del">
          <ac:chgData name="Mina Silahtaroğlu" userId="0936dcf6579eb0e0" providerId="LiveId" clId="{CE1BA007-2D19-44DC-99D0-ABD985406C5A}" dt="2019-04-24T08:56:32.123" v="356" actId="26606"/>
          <ac:spMkLst>
            <pc:docMk/>
            <pc:sldMk cId="2549270753" sldId="267"/>
            <ac:spMk id="8" creationId="{D4771268-CB57-404A-9271-370EB28F6090}"/>
          </ac:spMkLst>
        </pc:spChg>
        <pc:spChg chg="add del">
          <ac:chgData name="Mina Silahtaroğlu" userId="0936dcf6579eb0e0" providerId="LiveId" clId="{CE1BA007-2D19-44DC-99D0-ABD985406C5A}" dt="2019-04-24T08:56:40.964" v="364" actId="26606"/>
          <ac:spMkLst>
            <pc:docMk/>
            <pc:sldMk cId="2549270753" sldId="267"/>
            <ac:spMk id="10" creationId="{1DB7C82F-AB7E-4F0C-B829-FA1B9C415180}"/>
          </ac:spMkLst>
        </pc:spChg>
        <pc:spChg chg="add del">
          <ac:chgData name="Mina Silahtaroğlu" userId="0936dcf6579eb0e0" providerId="LiveId" clId="{CE1BA007-2D19-44DC-99D0-ABD985406C5A}" dt="2019-04-24T09:02:02.894" v="387" actId="26606"/>
          <ac:spMkLst>
            <pc:docMk/>
            <pc:sldMk cId="2549270753" sldId="267"/>
            <ac:spMk id="11" creationId="{82A5F716-98EF-42EF-A471-87C6DFDCC799}"/>
          </ac:spMkLst>
        </pc:spChg>
        <pc:spChg chg="add del">
          <ac:chgData name="Mina Silahtaroğlu" userId="0936dcf6579eb0e0" providerId="LiveId" clId="{CE1BA007-2D19-44DC-99D0-ABD985406C5A}" dt="2019-04-24T09:02:11.183" v="394" actId="26606"/>
          <ac:spMkLst>
            <pc:docMk/>
            <pc:sldMk cId="2549270753" sldId="267"/>
            <ac:spMk id="12" creationId="{32BC26D8-82FB-445E-AA49-62A77D7C1EE0}"/>
          </ac:spMkLst>
        </pc:spChg>
        <pc:spChg chg="add del">
          <ac:chgData name="Mina Silahtaroğlu" userId="0936dcf6579eb0e0" providerId="LiveId" clId="{CE1BA007-2D19-44DC-99D0-ABD985406C5A}" dt="2019-04-24T09:02:02.894" v="387" actId="26606"/>
          <ac:spMkLst>
            <pc:docMk/>
            <pc:sldMk cId="2549270753" sldId="267"/>
            <ac:spMk id="13" creationId="{B87687D8-4EF1-4EF2-BF7E-74BB4A3D1806}"/>
          </ac:spMkLst>
        </pc:spChg>
        <pc:spChg chg="add del">
          <ac:chgData name="Mina Silahtaroğlu" userId="0936dcf6579eb0e0" providerId="LiveId" clId="{CE1BA007-2D19-44DC-99D0-ABD985406C5A}" dt="2019-04-24T09:02:11.183" v="394" actId="26606"/>
          <ac:spMkLst>
            <pc:docMk/>
            <pc:sldMk cId="2549270753" sldId="267"/>
            <ac:spMk id="14" creationId="{CB44330D-EA18-4254-AA95-EB49948539B8}"/>
          </ac:spMkLst>
        </pc:spChg>
        <pc:spChg chg="add del">
          <ac:chgData name="Mina Silahtaroğlu" userId="0936dcf6579eb0e0" providerId="LiveId" clId="{CE1BA007-2D19-44DC-99D0-ABD985406C5A}" dt="2019-04-24T09:02:11.639" v="396" actId="26606"/>
          <ac:spMkLst>
            <pc:docMk/>
            <pc:sldMk cId="2549270753" sldId="267"/>
            <ac:spMk id="15" creationId="{ADAD1991-FFD1-4E94-ABAB-7560D33008E4}"/>
          </ac:spMkLst>
        </pc:spChg>
        <pc:spChg chg="add del">
          <ac:chgData name="Mina Silahtaroğlu" userId="0936dcf6579eb0e0" providerId="LiveId" clId="{CE1BA007-2D19-44DC-99D0-ABD985406C5A}" dt="2019-04-24T09:02:11.639" v="396" actId="26606"/>
          <ac:spMkLst>
            <pc:docMk/>
            <pc:sldMk cId="2549270753" sldId="267"/>
            <ac:spMk id="16" creationId="{57845966-6EFC-468A-9CC7-BAB4B95854E7}"/>
          </ac:spMkLst>
        </pc:spChg>
        <pc:spChg chg="add del">
          <ac:chgData name="Mina Silahtaroğlu" userId="0936dcf6579eb0e0" providerId="LiveId" clId="{CE1BA007-2D19-44DC-99D0-ABD985406C5A}" dt="2019-04-24T09:02:17.554" v="404" actId="26606"/>
          <ac:spMkLst>
            <pc:docMk/>
            <pc:sldMk cId="2549270753" sldId="267"/>
            <ac:spMk id="18" creationId="{82A5F716-98EF-42EF-A471-87C6DFDCC799}"/>
          </ac:spMkLst>
        </pc:spChg>
        <pc:spChg chg="add del">
          <ac:chgData name="Mina Silahtaroğlu" userId="0936dcf6579eb0e0" providerId="LiveId" clId="{CE1BA007-2D19-44DC-99D0-ABD985406C5A}" dt="2019-04-24T09:02:14.087" v="398" actId="26606"/>
          <ac:spMkLst>
            <pc:docMk/>
            <pc:sldMk cId="2549270753" sldId="267"/>
            <ac:spMk id="19" creationId="{A4D1609B-102A-4C77-86A2-ACB29FB96D59}"/>
          </ac:spMkLst>
        </pc:spChg>
        <pc:spChg chg="add del">
          <ac:chgData name="Mina Silahtaroğlu" userId="0936dcf6579eb0e0" providerId="LiveId" clId="{CE1BA007-2D19-44DC-99D0-ABD985406C5A}" dt="2019-04-24T09:02:14.087" v="398" actId="26606"/>
          <ac:spMkLst>
            <pc:docMk/>
            <pc:sldMk cId="2549270753" sldId="267"/>
            <ac:spMk id="20" creationId="{C651F706-C94E-46D4-BAAE-BAFD1AD976FE}"/>
          </ac:spMkLst>
        </pc:spChg>
        <pc:spChg chg="add del">
          <ac:chgData name="Mina Silahtaroğlu" userId="0936dcf6579eb0e0" providerId="LiveId" clId="{CE1BA007-2D19-44DC-99D0-ABD985406C5A}" dt="2019-04-24T09:02:17.554" v="404" actId="26606"/>
          <ac:spMkLst>
            <pc:docMk/>
            <pc:sldMk cId="2549270753" sldId="267"/>
            <ac:spMk id="21" creationId="{B87687D8-4EF1-4EF2-BF7E-74BB4A3D1806}"/>
          </ac:spMkLst>
        </pc:spChg>
        <pc:spChg chg="add del">
          <ac:chgData name="Mina Silahtaroğlu" userId="0936dcf6579eb0e0" providerId="LiveId" clId="{CE1BA007-2D19-44DC-99D0-ABD985406C5A}" dt="2019-04-24T09:02:15.167" v="400" actId="26606"/>
          <ac:spMkLst>
            <pc:docMk/>
            <pc:sldMk cId="2549270753" sldId="267"/>
            <ac:spMk id="22" creationId="{82A5F716-98EF-42EF-A471-87C6DFDCC799}"/>
          </ac:spMkLst>
        </pc:spChg>
        <pc:spChg chg="add del">
          <ac:chgData name="Mina Silahtaroğlu" userId="0936dcf6579eb0e0" providerId="LiveId" clId="{CE1BA007-2D19-44DC-99D0-ABD985406C5A}" dt="2019-04-24T09:02:15.167" v="400" actId="26606"/>
          <ac:spMkLst>
            <pc:docMk/>
            <pc:sldMk cId="2549270753" sldId="267"/>
            <ac:spMk id="23" creationId="{B87687D8-4EF1-4EF2-BF7E-74BB4A3D1806}"/>
          </ac:spMkLst>
        </pc:spChg>
        <pc:spChg chg="add del">
          <ac:chgData name="Mina Silahtaroğlu" userId="0936dcf6579eb0e0" providerId="LiveId" clId="{CE1BA007-2D19-44DC-99D0-ABD985406C5A}" dt="2019-04-24T09:02:19.556" v="408" actId="26606"/>
          <ac:spMkLst>
            <pc:docMk/>
            <pc:sldMk cId="2549270753" sldId="267"/>
            <ac:spMk id="24" creationId="{A4D1609B-102A-4C77-86A2-ACB29FB96D59}"/>
          </ac:spMkLst>
        </pc:spChg>
        <pc:spChg chg="add del">
          <ac:chgData name="Mina Silahtaroğlu" userId="0936dcf6579eb0e0" providerId="LiveId" clId="{CE1BA007-2D19-44DC-99D0-ABD985406C5A}" dt="2019-04-24T09:02:19.556" v="408" actId="26606"/>
          <ac:spMkLst>
            <pc:docMk/>
            <pc:sldMk cId="2549270753" sldId="267"/>
            <ac:spMk id="25" creationId="{C651F706-C94E-46D4-BAAE-BAFD1AD976FE}"/>
          </ac:spMkLst>
        </pc:spChg>
        <pc:spChg chg="add del">
          <ac:chgData name="Mina Silahtaroğlu" userId="0936dcf6579eb0e0" providerId="LiveId" clId="{CE1BA007-2D19-44DC-99D0-ABD985406C5A}" dt="2019-04-24T09:02:20.352" v="410" actId="26606"/>
          <ac:spMkLst>
            <pc:docMk/>
            <pc:sldMk cId="2549270753" sldId="267"/>
            <ac:spMk id="27" creationId="{57845966-6EFC-468A-9CC7-BAB4B95854E7}"/>
          </ac:spMkLst>
        </pc:spChg>
        <pc:spChg chg="add del">
          <ac:chgData name="Mina Silahtaroğlu" userId="0936dcf6579eb0e0" providerId="LiveId" clId="{CE1BA007-2D19-44DC-99D0-ABD985406C5A}" dt="2019-04-24T09:02:20.352" v="410" actId="26606"/>
          <ac:spMkLst>
            <pc:docMk/>
            <pc:sldMk cId="2549270753" sldId="267"/>
            <ac:spMk id="29" creationId="{ADAD1991-FFD1-4E94-ABAB-7560D33008E4}"/>
          </ac:spMkLst>
        </pc:spChg>
        <pc:spChg chg="add del">
          <ac:chgData name="Mina Silahtaroğlu" userId="0936dcf6579eb0e0" providerId="LiveId" clId="{CE1BA007-2D19-44DC-99D0-ABD985406C5A}" dt="2019-04-24T09:02:21.197" v="412" actId="26606"/>
          <ac:spMkLst>
            <pc:docMk/>
            <pc:sldMk cId="2549270753" sldId="267"/>
            <ac:spMk id="31" creationId="{32BC26D8-82FB-445E-AA49-62A77D7C1EE0}"/>
          </ac:spMkLst>
        </pc:spChg>
        <pc:spChg chg="add del">
          <ac:chgData name="Mina Silahtaroğlu" userId="0936dcf6579eb0e0" providerId="LiveId" clId="{CE1BA007-2D19-44DC-99D0-ABD985406C5A}" dt="2019-04-24T09:02:21.197" v="412" actId="26606"/>
          <ac:spMkLst>
            <pc:docMk/>
            <pc:sldMk cId="2549270753" sldId="267"/>
            <ac:spMk id="32" creationId="{CB44330D-EA18-4254-AA95-EB49948539B8}"/>
          </ac:spMkLst>
        </pc:spChg>
        <pc:picChg chg="add del mod modCrop">
          <ac:chgData name="Mina Silahtaroğlu" userId="0936dcf6579eb0e0" providerId="LiveId" clId="{CE1BA007-2D19-44DC-99D0-ABD985406C5A}" dt="2019-04-24T09:01:13.471" v="380" actId="478"/>
          <ac:picMkLst>
            <pc:docMk/>
            <pc:sldMk cId="2549270753" sldId="267"/>
            <ac:picMk id="3" creationId="{FD8D9A24-A1B8-48FF-B18F-DDA70AA0885C}"/>
          </ac:picMkLst>
        </pc:picChg>
        <pc:picChg chg="add del mod">
          <ac:chgData name="Mina Silahtaroğlu" userId="0936dcf6579eb0e0" providerId="LiveId" clId="{CE1BA007-2D19-44DC-99D0-ABD985406C5A}" dt="2019-04-24T09:02:25.661" v="417" actId="478"/>
          <ac:picMkLst>
            <pc:docMk/>
            <pc:sldMk cId="2549270753" sldId="267"/>
            <ac:picMk id="6" creationId="{63FBABF8-1649-406F-8CFE-DC3ADCB92D1A}"/>
          </ac:picMkLst>
        </pc:picChg>
        <pc:picChg chg="add mod">
          <ac:chgData name="Mina Silahtaroğlu" userId="0936dcf6579eb0e0" providerId="LiveId" clId="{CE1BA007-2D19-44DC-99D0-ABD985406C5A}" dt="2019-04-24T09:03:47.323" v="419" actId="26606"/>
          <ac:picMkLst>
            <pc:docMk/>
            <pc:sldMk cId="2549270753" sldId="267"/>
            <ac:picMk id="7" creationId="{B9F8EBBF-771E-4ABB-9C58-B7324BAA20DD}"/>
          </ac:picMkLst>
        </pc:picChg>
        <pc:picChg chg="add del">
          <ac:chgData name="Mina Silahtaroğlu" userId="0936dcf6579eb0e0" providerId="LiveId" clId="{CE1BA007-2D19-44DC-99D0-ABD985406C5A}" dt="2019-04-24T09:02:09.604" v="392" actId="26606"/>
          <ac:picMkLst>
            <pc:docMk/>
            <pc:sldMk cId="2549270753" sldId="267"/>
            <ac:picMk id="9" creationId="{CB607B98-7700-4DC9-8BE8-A876255F9C52}"/>
          </ac:picMkLst>
        </pc:picChg>
        <pc:picChg chg="add del">
          <ac:chgData name="Mina Silahtaroğlu" userId="0936dcf6579eb0e0" providerId="LiveId" clId="{CE1BA007-2D19-44DC-99D0-ABD985406C5A}" dt="2019-04-24T09:02:11.639" v="396" actId="26606"/>
          <ac:picMkLst>
            <pc:docMk/>
            <pc:sldMk cId="2549270753" sldId="267"/>
            <ac:picMk id="17" creationId="{75554383-98AF-4A47-BB65-705FAAA4BE6A}"/>
          </ac:picMkLst>
        </pc:picChg>
        <pc:picChg chg="add del">
          <ac:chgData name="Mina Silahtaroğlu" userId="0936dcf6579eb0e0" providerId="LiveId" clId="{CE1BA007-2D19-44DC-99D0-ABD985406C5A}" dt="2019-04-24T09:02:20.352" v="410" actId="26606"/>
          <ac:picMkLst>
            <pc:docMk/>
            <pc:sldMk cId="2549270753" sldId="267"/>
            <ac:picMk id="28" creationId="{75554383-98AF-4A47-BB65-705FAAA4BE6A}"/>
          </ac:picMkLst>
        </pc:picChg>
        <pc:picChg chg="add del">
          <ac:chgData name="Mina Silahtaroğlu" userId="0936dcf6579eb0e0" providerId="LiveId" clId="{CE1BA007-2D19-44DC-99D0-ABD985406C5A}" dt="2019-04-24T09:02:22.353" v="414" actId="26606"/>
          <ac:picMkLst>
            <pc:docMk/>
            <pc:sldMk cId="2549270753" sldId="267"/>
            <ac:picMk id="34" creationId="{CB607B98-7700-4DC9-8BE8-A876255F9C52}"/>
          </ac:picMkLst>
        </pc:picChg>
      </pc:sldChg>
      <pc:sldChg chg="modSp add">
        <pc:chgData name="Mina Silahtaroğlu" userId="0936dcf6579eb0e0" providerId="LiveId" clId="{CE1BA007-2D19-44DC-99D0-ABD985406C5A}" dt="2019-04-24T08:32:15.280" v="205" actId="20577"/>
        <pc:sldMkLst>
          <pc:docMk/>
          <pc:sldMk cId="2140065167" sldId="268"/>
        </pc:sldMkLst>
        <pc:spChg chg="mod">
          <ac:chgData name="Mina Silahtaroğlu" userId="0936dcf6579eb0e0" providerId="LiveId" clId="{CE1BA007-2D19-44DC-99D0-ABD985406C5A}" dt="2019-04-24T08:31:08.597" v="133" actId="790"/>
          <ac:spMkLst>
            <pc:docMk/>
            <pc:sldMk cId="2140065167" sldId="268"/>
            <ac:spMk id="2" creationId="{4107C8CB-0713-4C60-889F-7AAE8C5B40F1}"/>
          </ac:spMkLst>
        </pc:spChg>
        <pc:spChg chg="mod">
          <ac:chgData name="Mina Silahtaroğlu" userId="0936dcf6579eb0e0" providerId="LiveId" clId="{CE1BA007-2D19-44DC-99D0-ABD985406C5A}" dt="2019-04-24T08:32:15.280" v="205" actId="20577"/>
          <ac:spMkLst>
            <pc:docMk/>
            <pc:sldMk cId="2140065167" sldId="268"/>
            <ac:spMk id="3" creationId="{92CD3487-1A55-4635-8767-212DD5F60691}"/>
          </ac:spMkLst>
        </pc:spChg>
      </pc:sldChg>
      <pc:sldChg chg="modSp add">
        <pc:chgData name="Mina Silahtaroğlu" userId="0936dcf6579eb0e0" providerId="LiveId" clId="{CE1BA007-2D19-44DC-99D0-ABD985406C5A}" dt="2019-04-24T11:57:54.941" v="558" actId="20577"/>
        <pc:sldMkLst>
          <pc:docMk/>
          <pc:sldMk cId="308460778" sldId="269"/>
        </pc:sldMkLst>
        <pc:spChg chg="mod">
          <ac:chgData name="Mina Silahtaroğlu" userId="0936dcf6579eb0e0" providerId="LiveId" clId="{CE1BA007-2D19-44DC-99D0-ABD985406C5A}" dt="2019-04-24T09:04:05.479" v="435" actId="20577"/>
          <ac:spMkLst>
            <pc:docMk/>
            <pc:sldMk cId="308460778" sldId="269"/>
            <ac:spMk id="2" creationId="{4107C8CB-0713-4C60-889F-7AAE8C5B40F1}"/>
          </ac:spMkLst>
        </pc:spChg>
        <pc:spChg chg="mod">
          <ac:chgData name="Mina Silahtaroğlu" userId="0936dcf6579eb0e0" providerId="LiveId" clId="{CE1BA007-2D19-44DC-99D0-ABD985406C5A}" dt="2019-04-24T11:57:54.941" v="558" actId="20577"/>
          <ac:spMkLst>
            <pc:docMk/>
            <pc:sldMk cId="308460778" sldId="269"/>
            <ac:spMk id="3" creationId="{92CD3487-1A55-4635-8767-212DD5F60691}"/>
          </ac:spMkLst>
        </pc:spChg>
      </pc:sldChg>
      <pc:sldChg chg="addSp delSp modSp add">
        <pc:chgData name="Mina Silahtaroğlu" userId="0936dcf6579eb0e0" providerId="LiveId" clId="{CE1BA007-2D19-44DC-99D0-ABD985406C5A}" dt="2019-04-24T08:58:04.890" v="378" actId="1076"/>
        <pc:sldMkLst>
          <pc:docMk/>
          <pc:sldMk cId="3502177372" sldId="270"/>
        </pc:sldMkLst>
        <pc:picChg chg="del">
          <ac:chgData name="Mina Silahtaroğlu" userId="0936dcf6579eb0e0" providerId="LiveId" clId="{CE1BA007-2D19-44DC-99D0-ABD985406C5A}" dt="2019-04-24T08:45:23.338" v="270" actId="478"/>
          <ac:picMkLst>
            <pc:docMk/>
            <pc:sldMk cId="3502177372" sldId="270"/>
            <ac:picMk id="2" creationId="{618966DC-6EC1-43F8-9670-2BC3698133E6}"/>
          </ac:picMkLst>
        </pc:picChg>
        <pc:picChg chg="del">
          <ac:chgData name="Mina Silahtaroğlu" userId="0936dcf6579eb0e0" providerId="LiveId" clId="{CE1BA007-2D19-44DC-99D0-ABD985406C5A}" dt="2019-04-24T08:45:22.741" v="269" actId="478"/>
          <ac:picMkLst>
            <pc:docMk/>
            <pc:sldMk cId="3502177372" sldId="270"/>
            <ac:picMk id="3" creationId="{1B4F6474-C4CD-484B-BF97-BEA36346522A}"/>
          </ac:picMkLst>
        </pc:picChg>
        <pc:picChg chg="add mod">
          <ac:chgData name="Mina Silahtaroğlu" userId="0936dcf6579eb0e0" providerId="LiveId" clId="{CE1BA007-2D19-44DC-99D0-ABD985406C5A}" dt="2019-04-24T08:58:04.890" v="378" actId="1076"/>
          <ac:picMkLst>
            <pc:docMk/>
            <pc:sldMk cId="3502177372" sldId="270"/>
            <ac:picMk id="4" creationId="{BAD360DC-5291-474D-97E8-ACB8689FCDF9}"/>
          </ac:picMkLst>
        </pc:picChg>
        <pc:picChg chg="add del">
          <ac:chgData name="Mina Silahtaroğlu" userId="0936dcf6579eb0e0" providerId="LiveId" clId="{CE1BA007-2D19-44DC-99D0-ABD985406C5A}" dt="2019-04-24T08:45:56.980" v="273" actId="478"/>
          <ac:picMkLst>
            <pc:docMk/>
            <pc:sldMk cId="3502177372" sldId="270"/>
            <ac:picMk id="5" creationId="{EB1EB7BB-4033-4B68-99A6-BA5C5DC9B79C}"/>
          </ac:picMkLst>
        </pc:picChg>
      </pc:sldChg>
      <pc:sldChg chg="addSp delSp modSp add">
        <pc:chgData name="Mina Silahtaroğlu" userId="0936dcf6579eb0e0" providerId="LiveId" clId="{CE1BA007-2D19-44DC-99D0-ABD985406C5A}" dt="2019-04-24T08:51:46.631" v="343" actId="1076"/>
        <pc:sldMkLst>
          <pc:docMk/>
          <pc:sldMk cId="3260223576" sldId="271"/>
        </pc:sldMkLst>
        <pc:spChg chg="del">
          <ac:chgData name="Mina Silahtaroğlu" userId="0936dcf6579eb0e0" providerId="LiveId" clId="{CE1BA007-2D19-44DC-99D0-ABD985406C5A}" dt="2019-04-24T08:46:07.288" v="276" actId="478"/>
          <ac:spMkLst>
            <pc:docMk/>
            <pc:sldMk cId="3260223576" sldId="271"/>
            <ac:spMk id="2" creationId="{ED40B608-E2B7-420D-90CE-B7F6FA428130}"/>
          </ac:spMkLst>
        </pc:spChg>
        <pc:spChg chg="del">
          <ac:chgData name="Mina Silahtaroğlu" userId="0936dcf6579eb0e0" providerId="LiveId" clId="{CE1BA007-2D19-44DC-99D0-ABD985406C5A}" dt="2019-04-24T08:46:03.742" v="275" actId="478"/>
          <ac:spMkLst>
            <pc:docMk/>
            <pc:sldMk cId="3260223576" sldId="271"/>
            <ac:spMk id="3" creationId="{3CB348E0-3F9D-4624-828C-749EB11C14E4}"/>
          </ac:spMkLst>
        </pc:spChg>
        <pc:spChg chg="add mod">
          <ac:chgData name="Mina Silahtaroğlu" userId="0936dcf6579eb0e0" providerId="LiveId" clId="{CE1BA007-2D19-44DC-99D0-ABD985406C5A}" dt="2019-04-24T08:51:07.723" v="324" actId="1076"/>
          <ac:spMkLst>
            <pc:docMk/>
            <pc:sldMk cId="3260223576" sldId="271"/>
            <ac:spMk id="5" creationId="{A9D65E6B-64F8-4780-A308-1AA778DF8701}"/>
          </ac:spMkLst>
        </pc:spChg>
        <pc:spChg chg="add mod">
          <ac:chgData name="Mina Silahtaroğlu" userId="0936dcf6579eb0e0" providerId="LiveId" clId="{CE1BA007-2D19-44DC-99D0-ABD985406C5A}" dt="2019-04-24T08:51:46.631" v="343" actId="1076"/>
          <ac:spMkLst>
            <pc:docMk/>
            <pc:sldMk cId="3260223576" sldId="271"/>
            <ac:spMk id="6" creationId="{062F4171-5850-4F5E-9431-E0F62F8CB2D1}"/>
          </ac:spMkLst>
        </pc:spChg>
        <pc:picChg chg="add del mod">
          <ac:chgData name="Mina Silahtaroğlu" userId="0936dcf6579eb0e0" providerId="LiveId" clId="{CE1BA007-2D19-44DC-99D0-ABD985406C5A}" dt="2019-04-24T08:50:32.750" v="318"/>
          <ac:picMkLst>
            <pc:docMk/>
            <pc:sldMk cId="3260223576" sldId="271"/>
            <ac:picMk id="4" creationId="{501A239E-E26E-43D2-8F55-7F0E82A8542E}"/>
          </ac:picMkLst>
        </pc:picChg>
      </pc:sldChg>
      <pc:sldChg chg="addSp modSp add">
        <pc:chgData name="Mina Silahtaroğlu" userId="0936dcf6579eb0e0" providerId="LiveId" clId="{CE1BA007-2D19-44DC-99D0-ABD985406C5A}" dt="2019-04-24T08:50:56.954" v="322" actId="1076"/>
        <pc:sldMkLst>
          <pc:docMk/>
          <pc:sldMk cId="1626221014" sldId="272"/>
        </pc:sldMkLst>
        <pc:picChg chg="add">
          <ac:chgData name="Mina Silahtaroğlu" userId="0936dcf6579eb0e0" providerId="LiveId" clId="{CE1BA007-2D19-44DC-99D0-ABD985406C5A}" dt="2019-04-24T08:50:35.312" v="319"/>
          <ac:picMkLst>
            <pc:docMk/>
            <pc:sldMk cId="1626221014" sldId="272"/>
            <ac:picMk id="2" creationId="{34B39EE0-D948-4BF7-8598-60F2E2DFE669}"/>
          </ac:picMkLst>
        </pc:picChg>
        <pc:picChg chg="add mod">
          <ac:chgData name="Mina Silahtaroğlu" userId="0936dcf6579eb0e0" providerId="LiveId" clId="{CE1BA007-2D19-44DC-99D0-ABD985406C5A}" dt="2019-04-24T08:50:56.954" v="322" actId="1076"/>
          <ac:picMkLst>
            <pc:docMk/>
            <pc:sldMk cId="1626221014" sldId="272"/>
            <ac:picMk id="3" creationId="{496D8609-F9AA-40A4-986E-09EB6DBC8EF9}"/>
          </ac:picMkLst>
        </pc:picChg>
      </pc:sldChg>
      <pc:sldChg chg="addSp delSp modSp add">
        <pc:chgData name="Mina Silahtaroğlu" userId="0936dcf6579eb0e0" providerId="LiveId" clId="{CE1BA007-2D19-44DC-99D0-ABD985406C5A}" dt="2019-04-24T11:56:14.916" v="547"/>
        <pc:sldMkLst>
          <pc:docMk/>
          <pc:sldMk cId="508214291" sldId="273"/>
        </pc:sldMkLst>
        <pc:picChg chg="add del mod">
          <ac:chgData name="Mina Silahtaroğlu" userId="0936dcf6579eb0e0" providerId="LiveId" clId="{CE1BA007-2D19-44DC-99D0-ABD985406C5A}" dt="2019-04-24T11:55:36.634" v="546" actId="478"/>
          <ac:picMkLst>
            <pc:docMk/>
            <pc:sldMk cId="508214291" sldId="273"/>
            <ac:picMk id="2" creationId="{249457DC-2D1B-4804-BB0D-251ADF819E40}"/>
          </ac:picMkLst>
        </pc:picChg>
        <pc:picChg chg="add">
          <ac:chgData name="Mina Silahtaroğlu" userId="0936dcf6579eb0e0" providerId="LiveId" clId="{CE1BA007-2D19-44DC-99D0-ABD985406C5A}" dt="2019-04-24T11:56:14.916" v="547"/>
          <ac:picMkLst>
            <pc:docMk/>
            <pc:sldMk cId="508214291" sldId="273"/>
            <ac:picMk id="3" creationId="{1AF56393-3B18-4939-9BDD-28E5ACEC7E07}"/>
          </ac:picMkLst>
        </pc:picChg>
      </pc:sldChg>
      <pc:sldChg chg="delSp modSp add del">
        <pc:chgData name="Mina Silahtaroğlu" userId="0936dcf6579eb0e0" providerId="LiveId" clId="{CE1BA007-2D19-44DC-99D0-ABD985406C5A}" dt="2019-04-24T11:56:21.488" v="548" actId="2696"/>
        <pc:sldMkLst>
          <pc:docMk/>
          <pc:sldMk cId="742033930" sldId="274"/>
        </pc:sldMkLst>
        <pc:spChg chg="del mod">
          <ac:chgData name="Mina Silahtaroğlu" userId="0936dcf6579eb0e0" providerId="LiveId" clId="{CE1BA007-2D19-44DC-99D0-ABD985406C5A}" dt="2019-04-24T11:45:15.734" v="537" actId="478"/>
          <ac:spMkLst>
            <pc:docMk/>
            <pc:sldMk cId="742033930" sldId="274"/>
            <ac:spMk id="2" creationId="{22CAB71E-F0C2-465B-8A99-A85CDF8102E0}"/>
          </ac:spMkLst>
        </pc:spChg>
        <pc:spChg chg="del">
          <ac:chgData name="Mina Silahtaroğlu" userId="0936dcf6579eb0e0" providerId="LiveId" clId="{CE1BA007-2D19-44DC-99D0-ABD985406C5A}" dt="2019-04-24T11:45:14.210" v="535" actId="478"/>
          <ac:spMkLst>
            <pc:docMk/>
            <pc:sldMk cId="742033930" sldId="274"/>
            <ac:spMk id="3" creationId="{4C9B7E14-A074-47D9-8105-C05C089A645D}"/>
          </ac:spMkLst>
        </pc:spChg>
      </pc:sldChg>
      <pc:sldChg chg="addSp delSp modSp add">
        <pc:chgData name="Mina Silahtaroğlu" userId="0936dcf6579eb0e0" providerId="LiveId" clId="{CE1BA007-2D19-44DC-99D0-ABD985406C5A}" dt="2019-04-24T11:46:18.429" v="544" actId="1076"/>
        <pc:sldMkLst>
          <pc:docMk/>
          <pc:sldMk cId="3886274665" sldId="275"/>
        </pc:sldMkLst>
        <pc:spChg chg="del">
          <ac:chgData name="Mina Silahtaroğlu" userId="0936dcf6579eb0e0" providerId="LiveId" clId="{CE1BA007-2D19-44DC-99D0-ABD985406C5A}" dt="2019-04-24T11:45:23.247" v="539" actId="478"/>
          <ac:spMkLst>
            <pc:docMk/>
            <pc:sldMk cId="3886274665" sldId="275"/>
            <ac:spMk id="2" creationId="{38FD3F65-BD2B-447E-B257-AB9D9E3AA958}"/>
          </ac:spMkLst>
        </pc:spChg>
        <pc:spChg chg="del">
          <ac:chgData name="Mina Silahtaroğlu" userId="0936dcf6579eb0e0" providerId="LiveId" clId="{CE1BA007-2D19-44DC-99D0-ABD985406C5A}" dt="2019-04-24T11:45:26.170" v="540" actId="478"/>
          <ac:spMkLst>
            <pc:docMk/>
            <pc:sldMk cId="3886274665" sldId="275"/>
            <ac:spMk id="3" creationId="{3E61B6BF-0466-4AA2-9C5F-13B67A7A35B7}"/>
          </ac:spMkLst>
        </pc:spChg>
        <pc:picChg chg="add">
          <ac:chgData name="Mina Silahtaroğlu" userId="0936dcf6579eb0e0" providerId="LiveId" clId="{CE1BA007-2D19-44DC-99D0-ABD985406C5A}" dt="2019-04-24T11:45:51.085" v="541"/>
          <ac:picMkLst>
            <pc:docMk/>
            <pc:sldMk cId="3886274665" sldId="275"/>
            <ac:picMk id="4" creationId="{401D0BD2-157F-4359-9515-7DA15C9357C9}"/>
          </ac:picMkLst>
        </pc:picChg>
        <pc:picChg chg="add mod">
          <ac:chgData name="Mina Silahtaroğlu" userId="0936dcf6579eb0e0" providerId="LiveId" clId="{CE1BA007-2D19-44DC-99D0-ABD985406C5A}" dt="2019-04-24T11:46:18.429" v="544" actId="1076"/>
          <ac:picMkLst>
            <pc:docMk/>
            <pc:sldMk cId="3886274665" sldId="275"/>
            <ac:picMk id="5" creationId="{127EEFFF-741D-41E3-9801-582F14ED23A0}"/>
          </ac:picMkLst>
        </pc:picChg>
      </pc:sldChg>
    </pc:docChg>
  </pc:docChgLst>
  <pc:docChgLst>
    <pc:chgData name="Mina Silahtaroğlu" userId="0936dcf6579eb0e0" providerId="LiveId" clId="{48F64783-9EDA-402B-A1CD-7B58BEECA201}"/>
    <pc:docChg chg="undo custSel addSld delSld modSld">
      <pc:chgData name="Mina Silahtaroğlu" userId="0936dcf6579eb0e0" providerId="LiveId" clId="{48F64783-9EDA-402B-A1CD-7B58BEECA201}" dt="2019-04-03T14:00:07.218" v="41" actId="20577"/>
      <pc:docMkLst>
        <pc:docMk/>
      </pc:docMkLst>
      <pc:sldChg chg="modSp">
        <pc:chgData name="Mina Silahtaroğlu" userId="0936dcf6579eb0e0" providerId="LiveId" clId="{48F64783-9EDA-402B-A1CD-7B58BEECA201}" dt="2019-04-03T14:00:07.218" v="41" actId="20577"/>
        <pc:sldMkLst>
          <pc:docMk/>
          <pc:sldMk cId="3680003775" sldId="256"/>
        </pc:sldMkLst>
        <pc:spChg chg="mod">
          <ac:chgData name="Mina Silahtaroğlu" userId="0936dcf6579eb0e0" providerId="LiveId" clId="{48F64783-9EDA-402B-A1CD-7B58BEECA201}" dt="2019-04-03T14:00:07.218" v="41" actId="20577"/>
          <ac:spMkLst>
            <pc:docMk/>
            <pc:sldMk cId="3680003775" sldId="256"/>
            <ac:spMk id="2" creationId="{46BDEAE7-6136-480B-87E3-A324618DE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47-C7F9-4B83-9E6A-E5A2D8C0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1FF2A-E7FC-4148-8E84-D07D17B20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0E4E-64B1-44C8-A9F7-CE9709F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15C-2D41-4B78-8F4A-044168CC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E589-BF9F-4B14-95CF-DAAA3F2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6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026-7451-4AEF-AE59-9F98D09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5FB33-E66F-414D-AB25-35020F6B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FC7A-B376-4065-B1AC-EA2E22CD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3028-E2EF-4092-A6A2-308C1C1B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C5FA-122C-43B8-AFD2-D30ACF63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2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923DC-4DE1-4B8F-818F-E7B08181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F6EA-EC48-48D0-96EC-AB984D84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EC62-D168-443B-ADC7-8D4DEC6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59996-4078-4163-92B2-B5AF829B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B5DD-5457-4F52-B5A4-4AF41960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3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43E-933F-4C6D-B393-6CB8B60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F1CF-C621-4D5F-9842-91F69875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60D3-7CCC-4C02-83F0-505B0C80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105-42CD-4EB6-BE9B-20C2C389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EC9-1BE6-4A57-9930-40C1C7F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5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14A9-4DA4-4A3A-989A-E5F2E50A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CB00-0F0E-463A-8B18-5B3EC077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E4E2-A64B-4542-83B8-705BD2DC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969A-F5AE-4F54-9FA0-D88BC55A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8DBB-986F-4DA6-9AD7-ADC76EB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77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C36-D13F-49B2-8006-B8A7A90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8A2F-C3AC-4A8A-B01F-E2850F9FC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85C5-6504-4ACA-955E-47D69955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9801-874E-4460-AAE1-EFB331E0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D19C-D40C-41DA-8B2A-F520D939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4F7F-E0D3-400B-B154-41154E3B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039-0524-49FB-9C16-8B43B895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DAB3-FAA3-48F9-AD43-B72AD5C1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5C7D7-3F66-4668-B659-991DDB8A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6A5FB-6312-45EF-B439-96B2E26C3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E130C-AFE5-4521-9A31-9154AD65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147C2-40E3-4E10-91E9-D9314B72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51CC3-2147-4801-B7AE-F97D3E10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4D853-A4B3-4263-9839-97A311CE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7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1B29-77FC-4E4E-85BD-6012A2E9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86CD9-A1BB-4FDF-9489-CBF4E65E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2FEF-DE99-48A9-9ABF-9F980178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242F-233F-4BB9-97E5-93632D83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9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EC4E2-CDD5-453D-BDB6-38D716AE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B904-BA9C-4F52-ACC3-646EA82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AB60-A927-4FD3-B1B4-3828EA09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31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E745-E880-4DE6-A816-515CDF69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C87D-6EEF-4BBE-842B-F921D731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3C1AB-13B1-46DF-A9B6-302B46AF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1219-DD1E-433D-900C-3AE5E36C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521F-6C66-4AEB-9C73-74E45DAD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8658-7620-4599-8BFC-3BD5BB7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85E-AB57-42E4-A0F0-5224264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5741-2E9F-4A9C-9450-250B7125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4211-8F4A-4CD5-849B-08FE0D2A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72D5-0646-44BE-AA19-78452F2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05F6-BFBD-4000-BA95-1F840F80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39D0-FD7F-480B-9FA2-393E611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FABBE-886B-46E5-820B-F30F9A00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4DEE-8D56-4DCA-A497-177690F6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1E52-0BA3-475A-97B4-D6E3851B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0D7C-F60F-4270-BEB3-5125049D004C}" type="datetimeFigureOut">
              <a:rPr lang="tr-TR" smtClean="0"/>
              <a:t>24.04.2019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275C-FD36-46C3-9955-AB702FE7F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F41F-BA2D-4B80-A990-4E0BB66C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3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DEAE7-6136-480B-87E3-A324618D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tr-TR" sz="5100">
                <a:solidFill>
                  <a:schemeClr val="bg1"/>
                </a:solidFill>
              </a:rPr>
              <a:t>Spotify Analysis</a:t>
            </a:r>
            <a:br>
              <a:rPr lang="tr-TR" sz="5100">
                <a:solidFill>
                  <a:schemeClr val="bg1"/>
                </a:solidFill>
              </a:rPr>
            </a:br>
            <a:r>
              <a:rPr lang="tr-TR" sz="5100">
                <a:solidFill>
                  <a:schemeClr val="bg1"/>
                </a:solidFill>
              </a:rPr>
              <a:t>on Turkish Music</a:t>
            </a:r>
            <a:br>
              <a:rPr lang="tr-TR" sz="5100">
                <a:solidFill>
                  <a:schemeClr val="bg1"/>
                </a:solidFill>
              </a:rPr>
            </a:br>
            <a:endParaRPr lang="tr-TR" sz="5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03E7-499C-41C5-BE4D-81B601A5E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tr-TR" sz="1900">
              <a:solidFill>
                <a:schemeClr val="bg1"/>
              </a:solidFill>
            </a:endParaRPr>
          </a:p>
          <a:p>
            <a:pPr algn="l"/>
            <a:r>
              <a:rPr lang="tr-TR" sz="1900">
                <a:solidFill>
                  <a:schemeClr val="bg1"/>
                </a:solidFill>
              </a:rPr>
              <a:t>Umre Metin</a:t>
            </a:r>
          </a:p>
          <a:p>
            <a:pPr algn="l"/>
            <a:r>
              <a:rPr lang="tr-TR" sz="1900">
                <a:solidFill>
                  <a:schemeClr val="bg1"/>
                </a:solidFill>
              </a:rPr>
              <a:t>Mina Silahtaroğlu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spotify logo">
            <a:extLst>
              <a:ext uri="{FF2B5EF4-FFF2-40B4-BE49-F238E27FC236}">
                <a16:creationId xmlns:a16="http://schemas.microsoft.com/office/drawing/2014/main" id="{A0FB36FA-1FBC-4ABF-9951-7BBCBA5C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0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0D26FF-A7A4-4CE9-BB17-224F6E75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704850"/>
            <a:ext cx="93821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9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26EDE-DF4B-4EA3-97A3-54D6ECB2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3" y="223838"/>
            <a:ext cx="7672388" cy="1119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3A4A1-430B-4DED-9D71-FA779231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47825"/>
            <a:ext cx="5305425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1BD53-AA99-4A83-B3BD-25CBDF80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833562"/>
            <a:ext cx="4933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966DC-6EC1-43F8-9670-2BC36981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43037"/>
            <a:ext cx="4895850" cy="3971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F6474-C4CD-484B-BF97-BEA36346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38262"/>
            <a:ext cx="5524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360DC-5291-474D-97E8-ACB8689F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168977"/>
            <a:ext cx="5524500" cy="45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7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D65E6B-64F8-4780-A308-1AA778DF8701}"/>
              </a:ext>
            </a:extLst>
          </p:cNvPr>
          <p:cNvSpPr/>
          <p:nvPr/>
        </p:nvSpPr>
        <p:spPr>
          <a:xfrm>
            <a:off x="1283101" y="117282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Innocently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Happy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Innocently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Sad,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Love-Sick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Despair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Wailing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Weeping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fullness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sonorousness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euphony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Triumphant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Victorious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War-Cries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Serious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Ruminating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Deep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Distress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Existential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Angst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Cruel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Hard, Yet Full of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Devotion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E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Quarrelsome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Boisterous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Incomplete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Pleasure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E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Effeminate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Amorous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Restless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Complaisance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and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calm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E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Obscure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Plaintive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Funereal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Conquering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Difficulties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Sighs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of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Relief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Gloomy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Passionate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Resentment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Serious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Magnificent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Fantasy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Discontent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Uneasiness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Death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Eternity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Judgement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Grumbling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Moaning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Wailing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Joyful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Pastoral,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Declaration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of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Love</a:t>
            </a:r>
            <a:endParaRPr lang="tr-TR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Tender,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Plaintive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Joyful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Quaint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Cheerful</a:t>
            </a:r>
            <a:endParaRPr lang="tr-TR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Bflat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Terrible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the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Night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Mocking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Harsh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Strong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Wild,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Rage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Solitary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Melancholic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Patience</a:t>
            </a:r>
            <a:endParaRPr lang="tr-T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F4171-5850-4F5E-9431-E0F62F8CB2D1}"/>
              </a:ext>
            </a:extLst>
          </p:cNvPr>
          <p:cNvSpPr/>
          <p:nvPr/>
        </p:nvSpPr>
        <p:spPr>
          <a:xfrm>
            <a:off x="1283101" y="545523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333333"/>
                </a:solidFill>
                <a:latin typeface="Helvetica Neue"/>
              </a:rPr>
              <a:t>KEY EMOTIONS</a:t>
            </a:r>
          </a:p>
        </p:txBody>
      </p:sp>
    </p:spTree>
    <p:extLst>
      <p:ext uri="{BB962C8B-B14F-4D97-AF65-F5344CB8AC3E}">
        <p14:creationId xmlns:p14="http://schemas.microsoft.com/office/powerpoint/2010/main" val="326022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B39EE0-D948-4BF7-8598-60F2E2DF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9" y="200256"/>
            <a:ext cx="8134350" cy="1095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D8609-F9AA-40A4-986E-09EB6DBC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11" y="1384408"/>
            <a:ext cx="6372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56393-3B18-4939-9BDD-28E5ACEC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095375"/>
            <a:ext cx="6600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1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1D0BD2-157F-4359-9515-7DA15C93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52450"/>
            <a:ext cx="110871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EEFFF-741D-41E3-9801-582F14ED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3986212"/>
            <a:ext cx="3133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C8CB-0713-4C60-889F-7AAE8C5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3487-1A55-4635-8767-212DD5F6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Tempo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heatmap</a:t>
            </a:r>
            <a:endParaRPr lang="tr-TR" dirty="0"/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generalization</a:t>
            </a:r>
            <a:r>
              <a:rPr lang="tr-TR" dirty="0"/>
              <a:t> </a:t>
            </a:r>
          </a:p>
          <a:p>
            <a:r>
              <a:rPr lang="tr-TR" dirty="0"/>
              <a:t>K-</a:t>
            </a:r>
            <a:r>
              <a:rPr lang="tr-TR" dirty="0" err="1"/>
              <a:t>means</a:t>
            </a:r>
            <a:endParaRPr lang="tr-TR" dirty="0"/>
          </a:p>
          <a:p>
            <a:r>
              <a:rPr lang="tr-TR" dirty="0" err="1"/>
              <a:t>Shiny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4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C8CB-0713-4C60-889F-7AAE8C5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done </a:t>
            </a:r>
            <a:r>
              <a:rPr lang="tr-TR" dirty="0" err="1"/>
              <a:t>before</a:t>
            </a:r>
            <a:r>
              <a:rPr lang="tr-T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3487-1A55-4635-8767-212DD5F6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Exploration</a:t>
            </a:r>
          </a:p>
          <a:p>
            <a:r>
              <a:rPr lang="en-US" dirty="0"/>
              <a:t>For the top artists</a:t>
            </a:r>
            <a:r>
              <a:rPr lang="tr-TR" dirty="0"/>
              <a:t>, </a:t>
            </a:r>
            <a:r>
              <a:rPr lang="en-US" dirty="0"/>
              <a:t>looked for the correlation between the top songs’ attributes and “danceability”</a:t>
            </a:r>
            <a:endParaRPr lang="tr-TR" dirty="0"/>
          </a:p>
          <a:p>
            <a:r>
              <a:rPr lang="tr-TR" dirty="0" err="1"/>
              <a:t>Plotted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top </a:t>
            </a:r>
            <a:r>
              <a:rPr lang="tr-TR" dirty="0" err="1"/>
              <a:t>songs</a:t>
            </a:r>
            <a:r>
              <a:rPr lang="tr-TR" dirty="0"/>
              <a:t>’ </a:t>
            </a:r>
            <a:r>
              <a:rPr lang="tr-TR" dirty="0" err="1"/>
              <a:t>danceability</a:t>
            </a:r>
            <a:endParaRPr lang="tr-TR" dirty="0"/>
          </a:p>
          <a:p>
            <a:r>
              <a:rPr lang="tr-TR" dirty="0" err="1"/>
              <a:t>Looked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songs</a:t>
            </a:r>
            <a:endParaRPr lang="tr-TR" dirty="0"/>
          </a:p>
          <a:p>
            <a:r>
              <a:rPr lang="tr-TR" dirty="0" err="1"/>
              <a:t>Plotted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valences</a:t>
            </a:r>
            <a:r>
              <a:rPr lang="tr-TR" dirty="0"/>
              <a:t> of </a:t>
            </a:r>
            <a:r>
              <a:rPr lang="tr-TR" dirty="0" err="1"/>
              <a:t>albums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00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C85C9-D6E2-45DF-903F-89918030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46" y="1151794"/>
            <a:ext cx="8428125" cy="5661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A9789-F51E-44A0-B76F-6A3F8D46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" y="583966"/>
            <a:ext cx="10234335" cy="5670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D4360D-3DF7-4493-8835-745FD93C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92623"/>
            <a:ext cx="2466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BEBD8-24C0-4189-9AE4-4E76F184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205037"/>
            <a:ext cx="8934450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56F92-C36A-4C2C-938A-87A34C89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557212"/>
            <a:ext cx="8696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08170-FDA6-47D6-AC9E-C02A77AB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95250"/>
            <a:ext cx="92868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B4EBA-F7C7-4FFC-BEEA-2CB5E0A2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61975"/>
            <a:ext cx="9410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FE96C-22B0-4E19-8BAB-64331FB5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95" y="0"/>
            <a:ext cx="890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3570-0A89-4FD9-B1E4-7B35436C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6687"/>
            <a:ext cx="89154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9EED8-463A-42FB-8D28-3BBE42F7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338262"/>
            <a:ext cx="9734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1514A-8EFD-428F-8811-D686AC7B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085850"/>
            <a:ext cx="6524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267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Spotify Analysis on Turkish Music </vt:lpstr>
      <vt:lpstr>What we have done before: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will be done: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Analysis</dc:title>
  <dc:creator>Mina Silahtaroğlu</dc:creator>
  <cp:lastModifiedBy>Mina Silahtaroğlu</cp:lastModifiedBy>
  <cp:revision>3</cp:revision>
  <dcterms:created xsi:type="dcterms:W3CDTF">2019-04-03T13:47:55Z</dcterms:created>
  <dcterms:modified xsi:type="dcterms:W3CDTF">2019-04-25T06:43:06Z</dcterms:modified>
</cp:coreProperties>
</file>