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57" r:id="rId7"/>
    <p:sldId id="258" r:id="rId8"/>
    <p:sldId id="259" r:id="rId9"/>
    <p:sldId id="260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64783-9EDA-402B-A1CD-7B58BEECA201}" v="1" dt="2019-04-03T13:58:1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Silahtaroğlu" userId="0936dcf6579eb0e0" providerId="LiveId" clId="{48F64783-9EDA-402B-A1CD-7B58BEECA201}"/>
    <pc:docChg chg="undo custSel addSld delSld modSld">
      <pc:chgData name="Mina Silahtaroğlu" userId="0936dcf6579eb0e0" providerId="LiveId" clId="{48F64783-9EDA-402B-A1CD-7B58BEECA201}" dt="2019-04-03T14:00:07.218" v="41" actId="20577"/>
      <pc:docMkLst>
        <pc:docMk/>
      </pc:docMkLst>
      <pc:sldChg chg="modSp">
        <pc:chgData name="Mina Silahtaroğlu" userId="0936dcf6579eb0e0" providerId="LiveId" clId="{48F64783-9EDA-402B-A1CD-7B58BEECA201}" dt="2019-04-03T14:00:07.218" v="41" actId="20577"/>
        <pc:sldMkLst>
          <pc:docMk/>
          <pc:sldMk cId="3680003775" sldId="256"/>
        </pc:sldMkLst>
        <pc:spChg chg="mod">
          <ac:chgData name="Mina Silahtaroğlu" userId="0936dcf6579eb0e0" providerId="LiveId" clId="{48F64783-9EDA-402B-A1CD-7B58BEECA201}" dt="2019-04-03T14:00:07.218" v="41" actId="20577"/>
          <ac:spMkLst>
            <pc:docMk/>
            <pc:sldMk cId="3680003775" sldId="256"/>
            <ac:spMk id="2" creationId="{46BDEAE7-6136-480B-87E3-A324618DE0E2}"/>
          </ac:spMkLst>
        </pc:spChg>
      </pc:sldChg>
      <pc:sldChg chg="addSp delSp modSp add del">
        <pc:chgData name="Mina Silahtaroğlu" userId="0936dcf6579eb0e0" providerId="LiveId" clId="{48F64783-9EDA-402B-A1CD-7B58BEECA201}" dt="2019-04-03T13:58:47.921" v="14" actId="2696"/>
        <pc:sldMkLst>
          <pc:docMk/>
          <pc:sldMk cId="2052382417" sldId="266"/>
        </pc:sldMkLst>
        <pc:spChg chg="del mod">
          <ac:chgData name="Mina Silahtaroğlu" userId="0936dcf6579eb0e0" providerId="LiveId" clId="{48F64783-9EDA-402B-A1CD-7B58BEECA201}" dt="2019-04-03T13:58:45.319" v="13" actId="478"/>
          <ac:spMkLst>
            <pc:docMk/>
            <pc:sldMk cId="2052382417" sldId="266"/>
            <ac:spMk id="2" creationId="{04B97C41-FEE5-4352-B8E5-40FF527357F1}"/>
          </ac:spMkLst>
        </pc:spChg>
        <pc:spChg chg="add del">
          <ac:chgData name="Mina Silahtaroğlu" userId="0936dcf6579eb0e0" providerId="LiveId" clId="{48F64783-9EDA-402B-A1CD-7B58BEECA201}" dt="2019-04-03T13:58:28.620" v="2" actId="478"/>
          <ac:spMkLst>
            <pc:docMk/>
            <pc:sldMk cId="2052382417" sldId="266"/>
            <ac:spMk id="3" creationId="{1877382A-C874-444A-A7E8-8DAC94D61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47-C7F9-4B83-9E6A-E5A2D8C0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1FF2A-E7FC-4148-8E84-D07D17B2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0E4E-64B1-44C8-A9F7-CE9709F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15C-2D41-4B78-8F4A-044168CC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E589-BF9F-4B14-95CF-DAAA3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6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026-7451-4AEF-AE59-9F98D09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5FB33-E66F-414D-AB25-35020F6B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FC7A-B376-4065-B1AC-EA2E22C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3028-E2EF-4092-A6A2-308C1C1B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C5FA-122C-43B8-AFD2-D30ACF63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2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23DC-4DE1-4B8F-818F-E7B08181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F6EA-EC48-48D0-96EC-AB984D84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EC62-D168-443B-ADC7-8D4DEC6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9996-4078-4163-92B2-B5AF829B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B5DD-5457-4F52-B5A4-4AF4196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3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43E-933F-4C6D-B393-6CB8B60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F1CF-C621-4D5F-9842-91F69875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60D3-7CCC-4C02-83F0-505B0C8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105-42CD-4EB6-BE9B-20C2C389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EC9-1BE6-4A57-9930-40C1C7F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5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4A9-4DA4-4A3A-989A-E5F2E50A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CB00-0F0E-463A-8B18-5B3EC077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E4E2-A64B-4542-83B8-705BD2DC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969A-F5AE-4F54-9FA0-D88BC55A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8DBB-986F-4DA6-9AD7-ADC76EB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7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C36-D13F-49B2-8006-B8A7A90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8A2F-C3AC-4A8A-B01F-E2850F9FC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85C5-6504-4ACA-955E-47D69955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9801-874E-4460-AAE1-EFB331E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D19C-D40C-41DA-8B2A-F520D93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4F7F-E0D3-400B-B154-41154E3B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039-0524-49FB-9C16-8B43B895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DAB3-FAA3-48F9-AD43-B72AD5C1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C7D7-3F66-4668-B659-991DDB8A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6A5FB-6312-45EF-B439-96B2E26C3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130C-AFE5-4521-9A31-9154AD65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147C2-40E3-4E10-91E9-D9314B72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51CC3-2147-4801-B7AE-F97D3E1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4D853-A4B3-4263-9839-97A311CE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7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1B29-77FC-4E4E-85BD-6012A2E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86CD9-A1BB-4FDF-9489-CBF4E65E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2FEF-DE99-48A9-9ABF-9F980178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242F-233F-4BB9-97E5-93632D8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9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EC4E2-CDD5-453D-BDB6-38D716AE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B904-BA9C-4F52-ACC3-646EA82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AB60-A927-4FD3-B1B4-3828EA09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3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E745-E880-4DE6-A816-515CDF6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87D-6EEF-4BBE-842B-F921D73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C1AB-13B1-46DF-A9B6-302B46AF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1219-DD1E-433D-900C-3AE5E36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521F-6C66-4AEB-9C73-74E45DA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8658-7620-4599-8BFC-3BD5BB7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85E-AB57-42E4-A0F0-5224264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5741-2E9F-4A9C-9450-250B7125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4211-8F4A-4CD5-849B-08FE0D2A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72D5-0646-44BE-AA19-78452F2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05F6-BFBD-4000-BA95-1F840F80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39D0-FD7F-480B-9FA2-393E611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ABBE-886B-46E5-820B-F30F9A00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4DEE-8D56-4DCA-A497-177690F6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1E52-0BA3-475A-97B4-D6E3851B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0D7C-F60F-4270-BEB3-5125049D004C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275C-FD36-46C3-9955-AB702FE7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F41F-BA2D-4B80-A990-4E0BB66C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3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EAE7-6136-480B-87E3-A324618D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01062"/>
          </a:xfrm>
        </p:spPr>
        <p:txBody>
          <a:bodyPr/>
          <a:lstStyle/>
          <a:p>
            <a:r>
              <a:rPr lang="tr-TR" dirty="0" err="1"/>
              <a:t>Spotify</a:t>
            </a:r>
            <a:r>
              <a:rPr lang="tr-TR" dirty="0"/>
              <a:t> Analysis</a:t>
            </a:r>
            <a:br>
              <a:rPr lang="tr-TR" dirty="0"/>
            </a:br>
            <a:r>
              <a:rPr lang="tr-TR" dirty="0"/>
              <a:t>on </a:t>
            </a:r>
            <a:r>
              <a:rPr lang="tr-TR" dirty="0" err="1"/>
              <a:t>Turkish</a:t>
            </a:r>
            <a:r>
              <a:rPr lang="tr-TR" dirty="0"/>
              <a:t> Music</a:t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03E7-499C-41C5-BE4D-81B601A5E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tr-TR" dirty="0"/>
          </a:p>
          <a:p>
            <a:pPr>
              <a:lnSpc>
                <a:spcPct val="100000"/>
              </a:lnSpc>
            </a:pPr>
            <a:r>
              <a:rPr lang="tr-TR" dirty="0"/>
              <a:t>Umre Metin</a:t>
            </a:r>
          </a:p>
          <a:p>
            <a:pPr>
              <a:lnSpc>
                <a:spcPct val="100000"/>
              </a:lnSpc>
            </a:pPr>
            <a:r>
              <a:rPr lang="tr-TR" dirty="0"/>
              <a:t>Mina Silahtaroğlu</a:t>
            </a:r>
          </a:p>
        </p:txBody>
      </p:sp>
      <p:pic>
        <p:nvPicPr>
          <p:cNvPr id="1026" name="Picture 2" descr="Image result for spotify logo">
            <a:extLst>
              <a:ext uri="{FF2B5EF4-FFF2-40B4-BE49-F238E27FC236}">
                <a16:creationId xmlns:a16="http://schemas.microsoft.com/office/drawing/2014/main" id="{A0FB36FA-1FBC-4ABF-9951-7BBCBA5C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95" y="547226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0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FEB09-E34E-417B-9D4E-019088B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96" y="88848"/>
            <a:ext cx="7920038" cy="1139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32057-8D75-4006-AE23-3D303020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96" y="1228173"/>
            <a:ext cx="7506879" cy="55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B0A06-A462-430E-BDCA-32B31765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53" y="0"/>
            <a:ext cx="904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552-CFBF-4D57-8D71-CEF4C617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1" y="5283354"/>
            <a:ext cx="10515600" cy="1325563"/>
          </a:xfrm>
        </p:spPr>
        <p:txBody>
          <a:bodyPr/>
          <a:lstStyle/>
          <a:p>
            <a:pPr algn="r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92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206F96-A4A7-4B57-84CE-28E7B109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90181"/>
            <a:ext cx="11468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F049F-CDEE-4E02-9D2C-32DDB041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138237"/>
            <a:ext cx="11344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AE16D-7B5E-46FC-826C-79919224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3" y="0"/>
            <a:ext cx="975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00219-D2C3-4B1D-8D7C-43768635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95387"/>
            <a:ext cx="10848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C85C9-D6E2-45DF-903F-89918030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78" y="710453"/>
            <a:ext cx="9059794" cy="6085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A9789-F51E-44A0-B76F-6A3F8D46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65" y="83098"/>
            <a:ext cx="11001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BC0168-1983-4E70-B0E7-6D47429C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8" y="185870"/>
            <a:ext cx="10382053" cy="64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AE4DA-5C15-41E3-8351-EA17B78F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66912"/>
            <a:ext cx="110871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A4AE3-B5D2-4CB6-AC0E-B17807D7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0"/>
            <a:ext cx="11351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Spotify Analysis on Turkish Music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Analysis</dc:title>
  <dc:creator>Mina Silahtaroğlu</dc:creator>
  <cp:lastModifiedBy>Mina Silahtaroğlu</cp:lastModifiedBy>
  <cp:revision>3</cp:revision>
  <dcterms:created xsi:type="dcterms:W3CDTF">2019-04-03T13:47:55Z</dcterms:created>
  <dcterms:modified xsi:type="dcterms:W3CDTF">2019-04-03T14:23:11Z</dcterms:modified>
</cp:coreProperties>
</file>