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b5146cc2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b5146cc2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b5146cc2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b5146cc2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b5146cc2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b5146cc2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b5146cc2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b5146cc2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b5146cc2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b5146cc2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b5146cc2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b5146cc2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b5146cc2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b5146cc2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b5146cc2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b5146cc2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Background on Foreign House Sales in Turkey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 recent years, Turkey has seen a slightly increase in foreign house sales. Although the perception in the society says the opposite, we can see this when we examine the TUIK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3430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House Sales by Time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88" y="1141750"/>
            <a:ext cx="5920672" cy="365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Purpose of the Presentation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The purpose of this presentation is to provide a detailed analysis of foreign house sales in Turkey, including an examination of construction costs and their relationship to the exchange rate. By understanding these factors, we can gain a better understanding of the current state of the housing market in Turkey and make more informed predictions about its future growth.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Foreign house sales in Turkey have increased slightly in recent years, with the number of sales to foreign buyers reaching a record high in 2020. This trend has been driven by a number of factors, including Turkey's growing economy, its attractive climate and natural beauty, and its status as a popular tourist destination.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Statistics on Foreign House Sales in Turkey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 provide a more detailed picture of the current state of foreign house sales in Turkey, here are some key statistics:</a:t>
            </a:r>
            <a:endParaRPr/>
          </a:p>
          <a:p>
            <a:pPr indent="-297497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In 2021, the number of foreign house sales in Turkey reached a record high of 58,576 representing an increase of 43,35% compared to the previous year.</a:t>
            </a:r>
            <a:endParaRPr/>
          </a:p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The majority of foreign house buyers in Turkey are from Middle Eastern countries, including Iraq, Iran, and Kuwait.</a:t>
            </a:r>
            <a:endParaRPr/>
          </a:p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In the last two years, Russia's housing purchases have increased. We think it's because of the Ukraine war.</a:t>
            </a:r>
            <a:endParaRPr/>
          </a:p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The most popular cities for foreign house buyers in Turkey are Istanbul, Antalya, and Bursa.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925" y="1054750"/>
            <a:ext cx="4670074" cy="33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562975" y="325250"/>
            <a:ext cx="5760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tr" sz="230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Yearly Sales by Nations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5700375" y="14314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450">
                <a:solidFill>
                  <a:srgbClr val="373A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2017, Iran overtakes Iraq. There is a high increase in Russia as we move from 2021 to 2022. We assume the reason is Ukraine - Russian war.</a:t>
            </a:r>
            <a:endParaRPr sz="145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5763"/>
            <a:ext cx="5251085" cy="3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</a:t>
            </a:r>
            <a:r>
              <a:rPr lang="tr"/>
              <a:t>onstruction Costs in Turkey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017725"/>
            <a:ext cx="83715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Construction costs in Turkey can vary depending on a number of factors, including the location, type of property, and materials used. Let’s look the construction cost index increase.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625" y="1771200"/>
            <a:ext cx="4817501" cy="298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140"/>
              <a:t>In conclusion, the house sales market in Turkey has shown strong growth in recent years, with increasing demand from both domestic and international buyers. Factors such as a favorable exchange rate, a growing economy, and a wide variety of property options have contributed to this trend. </a:t>
            </a:r>
            <a:endParaRPr sz="21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140"/>
              <a:t>However, it is important to carefully consider all factors when purchasing a property in Turkey, including location, amenities, and potential for appreciation. Overall, the house sales market in Turkey presents a promising opportunity for investors and homeowners.</a:t>
            </a:r>
            <a:endParaRPr sz="21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