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4" r:id="rId2"/>
    <p:sldMasterId id="2147483660" r:id="rId3"/>
  </p:sldMasterIdLst>
  <p:notesMasterIdLst>
    <p:notesMasterId r:id="rId14"/>
  </p:notesMasterIdLst>
  <p:sldIdLst>
    <p:sldId id="257" r:id="rId4"/>
    <p:sldId id="290" r:id="rId5"/>
    <p:sldId id="291" r:id="rId6"/>
    <p:sldId id="292" r:id="rId7"/>
    <p:sldId id="294" r:id="rId8"/>
    <p:sldId id="296" r:id="rId9"/>
    <p:sldId id="297" r:id="rId10"/>
    <p:sldId id="299" r:id="rId11"/>
    <p:sldId id="298" r:id="rId12"/>
    <p:sldId id="263"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9B"/>
    <a:srgbClr val="33CCFF"/>
    <a:srgbClr val="4C4A9C"/>
    <a:srgbClr val="49277D"/>
    <a:srgbClr val="9999FF"/>
    <a:srgbClr val="283583"/>
    <a:srgbClr val="271448"/>
    <a:srgbClr val="FACA37"/>
    <a:srgbClr val="0099CC"/>
    <a:srgbClr val="4927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14A9E-9378-41D7-8081-4FADA389A335}" v="1639" dt="2024-10-13T20:26:58.27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6041"/>
  </p:normalViewPr>
  <p:slideViewPr>
    <p:cSldViewPr snapToGrid="0" snapToObjects="1">
      <p:cViewPr varScale="1">
        <p:scale>
          <a:sx n="83" d="100"/>
          <a:sy n="83" d="100"/>
        </p:scale>
        <p:origin x="5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NMI Hanen" userId="fec4800b-c35a-4e9a-87e1-80829d0f0dba" providerId="ADAL" clId="{607C1C48-C9C8-494B-AE1B-7FB95E614648}"/>
    <pc:docChg chg="undo custSel addSld delSld modSld sldOrd delMainMaster">
      <pc:chgData name="GHANMI Hanen" userId="fec4800b-c35a-4e9a-87e1-80829d0f0dba" providerId="ADAL" clId="{607C1C48-C9C8-494B-AE1B-7FB95E614648}" dt="2023-11-09T08:21:50.348" v="1243" actId="313"/>
      <pc:docMkLst>
        <pc:docMk/>
      </pc:docMkLst>
      <pc:sldChg chg="addSp delSp modSp mod">
        <pc:chgData name="GHANMI Hanen" userId="fec4800b-c35a-4e9a-87e1-80829d0f0dba" providerId="ADAL" clId="{607C1C48-C9C8-494B-AE1B-7FB95E614648}" dt="2023-11-09T08:21:50.348" v="1243" actId="313"/>
        <pc:sldMkLst>
          <pc:docMk/>
          <pc:sldMk cId="3391007637" sldId="257"/>
        </pc:sldMkLst>
        <pc:spChg chg="mod">
          <ac:chgData name="GHANMI Hanen" userId="fec4800b-c35a-4e9a-87e1-80829d0f0dba" providerId="ADAL" clId="{607C1C48-C9C8-494B-AE1B-7FB95E614648}" dt="2023-11-09T08:21:50.348" v="1243" actId="313"/>
          <ac:spMkLst>
            <pc:docMk/>
            <pc:sldMk cId="3391007637" sldId="257"/>
            <ac:spMk id="2" creationId="{2305B955-9247-234F-BC2C-5557844DC48D}"/>
          </ac:spMkLst>
        </pc:spChg>
        <pc:spChg chg="mod">
          <ac:chgData name="GHANMI Hanen" userId="fec4800b-c35a-4e9a-87e1-80829d0f0dba" providerId="ADAL" clId="{607C1C48-C9C8-494B-AE1B-7FB95E614648}" dt="2023-10-20T09:02:34.497" v="142" actId="14100"/>
          <ac:spMkLst>
            <pc:docMk/>
            <pc:sldMk cId="3391007637" sldId="257"/>
            <ac:spMk id="3" creationId="{A0B583FF-2A57-294C-87D7-795C142B0BC0}"/>
          </ac:spMkLst>
        </pc:spChg>
        <pc:picChg chg="del ord">
          <ac:chgData name="GHANMI Hanen" userId="fec4800b-c35a-4e9a-87e1-80829d0f0dba" providerId="ADAL" clId="{607C1C48-C9C8-494B-AE1B-7FB95E614648}" dt="2023-10-19T14:21:05.815" v="129" actId="478"/>
          <ac:picMkLst>
            <pc:docMk/>
            <pc:sldMk cId="3391007637" sldId="257"/>
            <ac:picMk id="5" creationId="{09B19A6B-9BBD-45A1-8787-B95B5078ADD4}"/>
          </ac:picMkLst>
        </pc:picChg>
        <pc:picChg chg="add del mod">
          <ac:chgData name="GHANMI Hanen" userId="fec4800b-c35a-4e9a-87e1-80829d0f0dba" providerId="ADAL" clId="{607C1C48-C9C8-494B-AE1B-7FB95E614648}" dt="2023-10-20T09:00:29.436" v="140" actId="478"/>
          <ac:picMkLst>
            <pc:docMk/>
            <pc:sldMk cId="3391007637" sldId="257"/>
            <ac:picMk id="6" creationId="{D02549FA-4A81-B815-2CBA-664CEF3B64D9}"/>
          </ac:picMkLst>
        </pc:picChg>
        <pc:picChg chg="add del mod">
          <ac:chgData name="GHANMI Hanen" userId="fec4800b-c35a-4e9a-87e1-80829d0f0dba" providerId="ADAL" clId="{607C1C48-C9C8-494B-AE1B-7FB95E614648}" dt="2023-10-20T09:03:18.968" v="150" actId="478"/>
          <ac:picMkLst>
            <pc:docMk/>
            <pc:sldMk cId="3391007637" sldId="257"/>
            <ac:picMk id="8" creationId="{74563FDF-3EA8-E904-3E00-FD5573161D14}"/>
          </ac:picMkLst>
        </pc:picChg>
      </pc:sldChg>
      <pc:sldChg chg="delSp modSp mod">
        <pc:chgData name="GHANMI Hanen" userId="fec4800b-c35a-4e9a-87e1-80829d0f0dba" providerId="ADAL" clId="{607C1C48-C9C8-494B-AE1B-7FB95E614648}" dt="2023-10-19T14:21:29.866" v="134" actId="478"/>
        <pc:sldMkLst>
          <pc:docMk/>
          <pc:sldMk cId="819661123" sldId="263"/>
        </pc:sldMkLst>
        <pc:picChg chg="del mod">
          <ac:chgData name="GHANMI Hanen" userId="fec4800b-c35a-4e9a-87e1-80829d0f0dba" providerId="ADAL" clId="{607C1C48-C9C8-494B-AE1B-7FB95E614648}" dt="2023-10-19T14:21:29.866" v="134" actId="478"/>
          <ac:picMkLst>
            <pc:docMk/>
            <pc:sldMk cId="819661123" sldId="263"/>
            <ac:picMk id="5" creationId="{09B19A6B-9BBD-45A1-8787-B95B5078ADD4}"/>
          </ac:picMkLst>
        </pc:picChg>
      </pc:sldChg>
      <pc:sldChg chg="addSp delSp modSp del mod">
        <pc:chgData name="GHANMI Hanen" userId="fec4800b-c35a-4e9a-87e1-80829d0f0dba" providerId="ADAL" clId="{607C1C48-C9C8-494B-AE1B-7FB95E614648}" dt="2023-10-20T21:17:57.372" v="1130" actId="47"/>
        <pc:sldMkLst>
          <pc:docMk/>
          <pc:sldMk cId="1865173268" sldId="264"/>
        </pc:sldMkLst>
        <pc:spChg chg="add mod">
          <ac:chgData name="GHANMI Hanen" userId="fec4800b-c35a-4e9a-87e1-80829d0f0dba" providerId="ADAL" clId="{607C1C48-C9C8-494B-AE1B-7FB95E614648}" dt="2023-10-19T14:16:32.732" v="121"/>
          <ac:spMkLst>
            <pc:docMk/>
            <pc:sldMk cId="1865173268" sldId="264"/>
            <ac:spMk id="3" creationId="{D3B1283B-A5A9-B40A-3872-D04D3C7EC5FB}"/>
          </ac:spMkLst>
        </pc:spChg>
        <pc:picChg chg="del mod">
          <ac:chgData name="GHANMI Hanen" userId="fec4800b-c35a-4e9a-87e1-80829d0f0dba" providerId="ADAL" clId="{607C1C48-C9C8-494B-AE1B-7FB95E614648}" dt="2023-10-19T14:21:21.362" v="132" actId="478"/>
          <ac:picMkLst>
            <pc:docMk/>
            <pc:sldMk cId="1865173268" sldId="264"/>
            <ac:picMk id="6" creationId="{09B19A6B-9BBD-45A1-8787-B95B5078ADD4}"/>
          </ac:picMkLst>
        </pc:picChg>
      </pc:sldChg>
      <pc:sldChg chg="del">
        <pc:chgData name="GHANMI Hanen" userId="fec4800b-c35a-4e9a-87e1-80829d0f0dba" providerId="ADAL" clId="{607C1C48-C9C8-494B-AE1B-7FB95E614648}" dt="2023-10-19T13:03:25.968" v="4" actId="47"/>
        <pc:sldMkLst>
          <pc:docMk/>
          <pc:sldMk cId="3516404332" sldId="266"/>
        </pc:sldMkLst>
      </pc:sldChg>
      <pc:sldChg chg="del">
        <pc:chgData name="GHANMI Hanen" userId="fec4800b-c35a-4e9a-87e1-80829d0f0dba" providerId="ADAL" clId="{607C1C48-C9C8-494B-AE1B-7FB95E614648}" dt="2023-10-19T13:03:25.968" v="4" actId="47"/>
        <pc:sldMkLst>
          <pc:docMk/>
          <pc:sldMk cId="1592045795" sldId="270"/>
        </pc:sldMkLst>
      </pc:sldChg>
      <pc:sldChg chg="del">
        <pc:chgData name="GHANMI Hanen" userId="fec4800b-c35a-4e9a-87e1-80829d0f0dba" providerId="ADAL" clId="{607C1C48-C9C8-494B-AE1B-7FB95E614648}" dt="2023-10-19T13:03:25.968" v="4" actId="47"/>
        <pc:sldMkLst>
          <pc:docMk/>
          <pc:sldMk cId="750301482" sldId="271"/>
        </pc:sldMkLst>
      </pc:sldChg>
      <pc:sldChg chg="del">
        <pc:chgData name="GHANMI Hanen" userId="fec4800b-c35a-4e9a-87e1-80829d0f0dba" providerId="ADAL" clId="{607C1C48-C9C8-494B-AE1B-7FB95E614648}" dt="2023-10-19T13:03:25.968" v="4" actId="47"/>
        <pc:sldMkLst>
          <pc:docMk/>
          <pc:sldMk cId="1738812411" sldId="273"/>
        </pc:sldMkLst>
      </pc:sldChg>
      <pc:sldChg chg="del">
        <pc:chgData name="GHANMI Hanen" userId="fec4800b-c35a-4e9a-87e1-80829d0f0dba" providerId="ADAL" clId="{607C1C48-C9C8-494B-AE1B-7FB95E614648}" dt="2023-10-19T13:03:25.968" v="4" actId="47"/>
        <pc:sldMkLst>
          <pc:docMk/>
          <pc:sldMk cId="2941928033" sldId="274"/>
        </pc:sldMkLst>
      </pc:sldChg>
      <pc:sldChg chg="del">
        <pc:chgData name="GHANMI Hanen" userId="fec4800b-c35a-4e9a-87e1-80829d0f0dba" providerId="ADAL" clId="{607C1C48-C9C8-494B-AE1B-7FB95E614648}" dt="2023-10-19T13:03:25.968" v="4" actId="47"/>
        <pc:sldMkLst>
          <pc:docMk/>
          <pc:sldMk cId="1056434204" sldId="275"/>
        </pc:sldMkLst>
      </pc:sldChg>
      <pc:sldChg chg="del">
        <pc:chgData name="GHANMI Hanen" userId="fec4800b-c35a-4e9a-87e1-80829d0f0dba" providerId="ADAL" clId="{607C1C48-C9C8-494B-AE1B-7FB95E614648}" dt="2023-10-19T13:03:25.968" v="4" actId="47"/>
        <pc:sldMkLst>
          <pc:docMk/>
          <pc:sldMk cId="1054227394" sldId="276"/>
        </pc:sldMkLst>
      </pc:sldChg>
      <pc:sldChg chg="del">
        <pc:chgData name="GHANMI Hanen" userId="fec4800b-c35a-4e9a-87e1-80829d0f0dba" providerId="ADAL" clId="{607C1C48-C9C8-494B-AE1B-7FB95E614648}" dt="2023-10-19T13:03:25.968" v="4" actId="47"/>
        <pc:sldMkLst>
          <pc:docMk/>
          <pc:sldMk cId="3873890309" sldId="277"/>
        </pc:sldMkLst>
      </pc:sldChg>
      <pc:sldChg chg="del">
        <pc:chgData name="GHANMI Hanen" userId="fec4800b-c35a-4e9a-87e1-80829d0f0dba" providerId="ADAL" clId="{607C1C48-C9C8-494B-AE1B-7FB95E614648}" dt="2023-10-19T13:03:25.968" v="4" actId="47"/>
        <pc:sldMkLst>
          <pc:docMk/>
          <pc:sldMk cId="2472513163" sldId="279"/>
        </pc:sldMkLst>
      </pc:sldChg>
      <pc:sldChg chg="del">
        <pc:chgData name="GHANMI Hanen" userId="fec4800b-c35a-4e9a-87e1-80829d0f0dba" providerId="ADAL" clId="{607C1C48-C9C8-494B-AE1B-7FB95E614648}" dt="2023-10-19T13:03:25.968" v="4" actId="47"/>
        <pc:sldMkLst>
          <pc:docMk/>
          <pc:sldMk cId="1531209797" sldId="281"/>
        </pc:sldMkLst>
      </pc:sldChg>
      <pc:sldChg chg="del">
        <pc:chgData name="GHANMI Hanen" userId="fec4800b-c35a-4e9a-87e1-80829d0f0dba" providerId="ADAL" clId="{607C1C48-C9C8-494B-AE1B-7FB95E614648}" dt="2023-10-19T13:03:25.968" v="4" actId="47"/>
        <pc:sldMkLst>
          <pc:docMk/>
          <pc:sldMk cId="3498850547" sldId="285"/>
        </pc:sldMkLst>
      </pc:sldChg>
      <pc:sldChg chg="del">
        <pc:chgData name="GHANMI Hanen" userId="fec4800b-c35a-4e9a-87e1-80829d0f0dba" providerId="ADAL" clId="{607C1C48-C9C8-494B-AE1B-7FB95E614648}" dt="2023-10-19T13:03:25.968" v="4" actId="47"/>
        <pc:sldMkLst>
          <pc:docMk/>
          <pc:sldMk cId="3861988817" sldId="288"/>
        </pc:sldMkLst>
      </pc:sldChg>
      <pc:sldChg chg="del">
        <pc:chgData name="GHANMI Hanen" userId="fec4800b-c35a-4e9a-87e1-80829d0f0dba" providerId="ADAL" clId="{607C1C48-C9C8-494B-AE1B-7FB95E614648}" dt="2023-10-19T13:03:25.968" v="4" actId="47"/>
        <pc:sldMkLst>
          <pc:docMk/>
          <pc:sldMk cId="2147599505" sldId="289"/>
        </pc:sldMkLst>
      </pc:sldChg>
      <pc:sldChg chg="addSp delSp modSp mod modAnim">
        <pc:chgData name="GHANMI Hanen" userId="fec4800b-c35a-4e9a-87e1-80829d0f0dba" providerId="ADAL" clId="{607C1C48-C9C8-494B-AE1B-7FB95E614648}" dt="2023-10-20T21:25:27.940" v="1200"/>
        <pc:sldMkLst>
          <pc:docMk/>
          <pc:sldMk cId="4229974624" sldId="290"/>
        </pc:sldMkLst>
        <pc:spChg chg="mod">
          <ac:chgData name="GHANMI Hanen" userId="fec4800b-c35a-4e9a-87e1-80829d0f0dba" providerId="ADAL" clId="{607C1C48-C9C8-494B-AE1B-7FB95E614648}" dt="2023-10-20T09:16:57.599" v="388" actId="1076"/>
          <ac:spMkLst>
            <pc:docMk/>
            <pc:sldMk cId="4229974624" sldId="290"/>
            <ac:spMk id="2" creationId="{B7538195-B4AD-9544-9705-7556DBCC7F79}"/>
          </ac:spMkLst>
        </pc:spChg>
        <pc:spChg chg="add mod">
          <ac:chgData name="GHANMI Hanen" userId="fec4800b-c35a-4e9a-87e1-80829d0f0dba" providerId="ADAL" clId="{607C1C48-C9C8-494B-AE1B-7FB95E614648}" dt="2023-10-20T20:34:56.571" v="919" actId="5793"/>
          <ac:spMkLst>
            <pc:docMk/>
            <pc:sldMk cId="4229974624" sldId="290"/>
            <ac:spMk id="3" creationId="{9C24B47C-41AB-2C5E-5B3E-BED89CA5C2C1}"/>
          </ac:spMkLst>
        </pc:spChg>
        <pc:spChg chg="del mod">
          <ac:chgData name="GHANMI Hanen" userId="fec4800b-c35a-4e9a-87e1-80829d0f0dba" providerId="ADAL" clId="{607C1C48-C9C8-494B-AE1B-7FB95E614648}" dt="2023-10-19T14:16:27.713" v="120" actId="21"/>
          <ac:spMkLst>
            <pc:docMk/>
            <pc:sldMk cId="4229974624" sldId="290"/>
            <ac:spMk id="3" creationId="{A7873721-879F-9D45-AAE2-53B1D138D2AE}"/>
          </ac:spMkLst>
        </pc:spChg>
        <pc:spChg chg="add del mod">
          <ac:chgData name="GHANMI Hanen" userId="fec4800b-c35a-4e9a-87e1-80829d0f0dba" providerId="ADAL" clId="{607C1C48-C9C8-494B-AE1B-7FB95E614648}" dt="2023-10-19T14:16:42.152" v="123" actId="478"/>
          <ac:spMkLst>
            <pc:docMk/>
            <pc:sldMk cId="4229974624" sldId="290"/>
            <ac:spMk id="5" creationId="{029B9876-C62C-81AE-9F81-F4BEC2C65730}"/>
          </ac:spMkLst>
        </pc:spChg>
        <pc:spChg chg="del">
          <ac:chgData name="GHANMI Hanen" userId="fec4800b-c35a-4e9a-87e1-80829d0f0dba" providerId="ADAL" clId="{607C1C48-C9C8-494B-AE1B-7FB95E614648}" dt="2023-10-19T14:15:49.939" v="112" actId="478"/>
          <ac:spMkLst>
            <pc:docMk/>
            <pc:sldMk cId="4229974624" sldId="290"/>
            <ac:spMk id="7" creationId="{C151CBA1-0B6A-44E0-A4FF-E478EBC40CCB}"/>
          </ac:spMkLst>
        </pc:spChg>
        <pc:spChg chg="del">
          <ac:chgData name="GHANMI Hanen" userId="fec4800b-c35a-4e9a-87e1-80829d0f0dba" providerId="ADAL" clId="{607C1C48-C9C8-494B-AE1B-7FB95E614648}" dt="2023-10-19T14:15:52.746" v="113" actId="478"/>
          <ac:spMkLst>
            <pc:docMk/>
            <pc:sldMk cId="4229974624" sldId="290"/>
            <ac:spMk id="9" creationId="{A5C252B6-3E98-409C-8DDB-04DC2F36E883}"/>
          </ac:spMkLst>
        </pc:spChg>
        <pc:spChg chg="del mod">
          <ac:chgData name="GHANMI Hanen" userId="fec4800b-c35a-4e9a-87e1-80829d0f0dba" providerId="ADAL" clId="{607C1C48-C9C8-494B-AE1B-7FB95E614648}" dt="2023-10-19T14:16:45.312" v="124" actId="478"/>
          <ac:spMkLst>
            <pc:docMk/>
            <pc:sldMk cId="4229974624" sldId="290"/>
            <ac:spMk id="11" creationId="{4CBC51F9-F5F9-B99F-6385-2137285F4CC1}"/>
          </ac:spMkLst>
        </pc:spChg>
        <pc:picChg chg="del">
          <ac:chgData name="GHANMI Hanen" userId="fec4800b-c35a-4e9a-87e1-80829d0f0dba" providerId="ADAL" clId="{607C1C48-C9C8-494B-AE1B-7FB95E614648}" dt="2023-10-19T14:21:10.881" v="130" actId="478"/>
          <ac:picMkLst>
            <pc:docMk/>
            <pc:sldMk cId="4229974624" sldId="290"/>
            <ac:picMk id="10" creationId="{09B19A6B-9BBD-45A1-8787-B95B5078ADD4}"/>
          </ac:picMkLst>
        </pc:picChg>
      </pc:sldChg>
      <pc:sldChg chg="del">
        <pc:chgData name="GHANMI Hanen" userId="fec4800b-c35a-4e9a-87e1-80829d0f0dba" providerId="ADAL" clId="{607C1C48-C9C8-494B-AE1B-7FB95E614648}" dt="2023-10-19T13:03:25.968" v="4" actId="47"/>
        <pc:sldMkLst>
          <pc:docMk/>
          <pc:sldMk cId="656917166" sldId="291"/>
        </pc:sldMkLst>
      </pc:sldChg>
      <pc:sldChg chg="addSp delSp modSp new mod modAnim">
        <pc:chgData name="GHANMI Hanen" userId="fec4800b-c35a-4e9a-87e1-80829d0f0dba" providerId="ADAL" clId="{607C1C48-C9C8-494B-AE1B-7FB95E614648}" dt="2023-10-20T21:26:23.053" v="1206"/>
        <pc:sldMkLst>
          <pc:docMk/>
          <pc:sldMk cId="4236304176" sldId="291"/>
        </pc:sldMkLst>
        <pc:spChg chg="del">
          <ac:chgData name="GHANMI Hanen" userId="fec4800b-c35a-4e9a-87e1-80829d0f0dba" providerId="ADAL" clId="{607C1C48-C9C8-494B-AE1B-7FB95E614648}" dt="2023-10-20T10:06:48.021" v="447" actId="478"/>
          <ac:spMkLst>
            <pc:docMk/>
            <pc:sldMk cId="4236304176" sldId="291"/>
            <ac:spMk id="2" creationId="{8B504548-0FBB-16A7-8B4E-7596802CC917}"/>
          </ac:spMkLst>
        </pc:spChg>
        <pc:spChg chg="mod">
          <ac:chgData name="GHANMI Hanen" userId="fec4800b-c35a-4e9a-87e1-80829d0f0dba" providerId="ADAL" clId="{607C1C48-C9C8-494B-AE1B-7FB95E614648}" dt="2023-10-20T10:09:59.253" v="478" actId="1076"/>
          <ac:spMkLst>
            <pc:docMk/>
            <pc:sldMk cId="4236304176" sldId="291"/>
            <ac:spMk id="4" creationId="{1EF95B52-E685-6E43-1C76-E5FEF310EB16}"/>
          </ac:spMkLst>
        </pc:spChg>
        <pc:spChg chg="del mod">
          <ac:chgData name="GHANMI Hanen" userId="fec4800b-c35a-4e9a-87e1-80829d0f0dba" providerId="ADAL" clId="{607C1C48-C9C8-494B-AE1B-7FB95E614648}" dt="2023-10-20T10:04:41.731" v="437" actId="478"/>
          <ac:spMkLst>
            <pc:docMk/>
            <pc:sldMk cId="4236304176" sldId="291"/>
            <ac:spMk id="5" creationId="{7D698373-D695-9A58-155D-A38D0EEEBC71}"/>
          </ac:spMkLst>
        </pc:spChg>
        <pc:spChg chg="mod">
          <ac:chgData name="GHANMI Hanen" userId="fec4800b-c35a-4e9a-87e1-80829d0f0dba" providerId="ADAL" clId="{607C1C48-C9C8-494B-AE1B-7FB95E614648}" dt="2023-10-20T18:56:42.494" v="726" actId="123"/>
          <ac:spMkLst>
            <pc:docMk/>
            <pc:sldMk cId="4236304176" sldId="291"/>
            <ac:spMk id="6" creationId="{E57054A1-464D-D75C-CD2E-BDBBA418267D}"/>
          </ac:spMkLst>
        </pc:spChg>
        <pc:picChg chg="add mod">
          <ac:chgData name="GHANMI Hanen" userId="fec4800b-c35a-4e9a-87e1-80829d0f0dba" providerId="ADAL" clId="{607C1C48-C9C8-494B-AE1B-7FB95E614648}" dt="2023-10-20T10:12:13.174" v="526" actId="14100"/>
          <ac:picMkLst>
            <pc:docMk/>
            <pc:sldMk cId="4236304176" sldId="291"/>
            <ac:picMk id="8" creationId="{42EEF99F-8132-4C78-CDB2-4266E782B9C2}"/>
          </ac:picMkLst>
        </pc:picChg>
      </pc:sldChg>
      <pc:sldChg chg="addSp delSp modSp new mod ord modAnim">
        <pc:chgData name="GHANMI Hanen" userId="fec4800b-c35a-4e9a-87e1-80829d0f0dba" providerId="ADAL" clId="{607C1C48-C9C8-494B-AE1B-7FB95E614648}" dt="2023-10-20T21:26:32.535" v="1207"/>
        <pc:sldMkLst>
          <pc:docMk/>
          <pc:sldMk cId="2501769004" sldId="292"/>
        </pc:sldMkLst>
        <pc:spChg chg="del">
          <ac:chgData name="GHANMI Hanen" userId="fec4800b-c35a-4e9a-87e1-80829d0f0dba" providerId="ADAL" clId="{607C1C48-C9C8-494B-AE1B-7FB95E614648}" dt="2023-10-20T10:11:52.624" v="519" actId="478"/>
          <ac:spMkLst>
            <pc:docMk/>
            <pc:sldMk cId="2501769004" sldId="292"/>
            <ac:spMk id="2" creationId="{08DBC4A7-6254-2788-CF73-F8D50310DD23}"/>
          </ac:spMkLst>
        </pc:spChg>
        <pc:spChg chg="del mod">
          <ac:chgData name="GHANMI Hanen" userId="fec4800b-c35a-4e9a-87e1-80829d0f0dba" providerId="ADAL" clId="{607C1C48-C9C8-494B-AE1B-7FB95E614648}" dt="2023-10-20T14:15:12.051" v="615" actId="478"/>
          <ac:spMkLst>
            <pc:docMk/>
            <pc:sldMk cId="2501769004" sldId="292"/>
            <ac:spMk id="4" creationId="{B6CC95FE-C6BC-686F-8DFA-1FC4C8818402}"/>
          </ac:spMkLst>
        </pc:spChg>
        <pc:spChg chg="del">
          <ac:chgData name="GHANMI Hanen" userId="fec4800b-c35a-4e9a-87e1-80829d0f0dba" providerId="ADAL" clId="{607C1C48-C9C8-494B-AE1B-7FB95E614648}" dt="2023-10-20T10:11:57.370" v="520" actId="478"/>
          <ac:spMkLst>
            <pc:docMk/>
            <pc:sldMk cId="2501769004" sldId="292"/>
            <ac:spMk id="5" creationId="{8D1F9908-D7D1-13A4-1B6E-C5ACBFB0A6DF}"/>
          </ac:spMkLst>
        </pc:spChg>
        <pc:spChg chg="del mod">
          <ac:chgData name="GHANMI Hanen" userId="fec4800b-c35a-4e9a-87e1-80829d0f0dba" providerId="ADAL" clId="{607C1C48-C9C8-494B-AE1B-7FB95E614648}" dt="2023-10-20T14:17:21.108" v="628" actId="478"/>
          <ac:spMkLst>
            <pc:docMk/>
            <pc:sldMk cId="2501769004" sldId="292"/>
            <ac:spMk id="6" creationId="{C87514AE-C9EA-D5C2-C282-6AD7D52C3108}"/>
          </ac:spMkLst>
        </pc:spChg>
        <pc:spChg chg="add mod">
          <ac:chgData name="GHANMI Hanen" userId="fec4800b-c35a-4e9a-87e1-80829d0f0dba" providerId="ADAL" clId="{607C1C48-C9C8-494B-AE1B-7FB95E614648}" dt="2023-10-20T14:23:36.416" v="647" actId="20577"/>
          <ac:spMkLst>
            <pc:docMk/>
            <pc:sldMk cId="2501769004" sldId="292"/>
            <ac:spMk id="8" creationId="{1B92EFA6-692F-BC13-A928-55BD34C6FC7D}"/>
          </ac:spMkLst>
        </pc:spChg>
        <pc:spChg chg="add del mod">
          <ac:chgData name="GHANMI Hanen" userId="fec4800b-c35a-4e9a-87e1-80829d0f0dba" providerId="ADAL" clId="{607C1C48-C9C8-494B-AE1B-7FB95E614648}" dt="2023-10-20T14:25:21.721" v="650" actId="478"/>
          <ac:spMkLst>
            <pc:docMk/>
            <pc:sldMk cId="2501769004" sldId="292"/>
            <ac:spMk id="11" creationId="{2898AF41-07FA-FE51-B4D2-A8F5735D6AFA}"/>
          </ac:spMkLst>
        </pc:spChg>
        <pc:picChg chg="add mod">
          <ac:chgData name="GHANMI Hanen" userId="fec4800b-c35a-4e9a-87e1-80829d0f0dba" providerId="ADAL" clId="{607C1C48-C9C8-494B-AE1B-7FB95E614648}" dt="2023-10-20T14:18:15.369" v="644" actId="1076"/>
          <ac:picMkLst>
            <pc:docMk/>
            <pc:sldMk cId="2501769004" sldId="292"/>
            <ac:picMk id="10" creationId="{FDD9195A-C505-7120-BA83-9825B7BB001C}"/>
          </ac:picMkLst>
        </pc:picChg>
      </pc:sldChg>
      <pc:sldChg chg="addSp delSp modSp new mod modAnim">
        <pc:chgData name="GHANMI Hanen" userId="fec4800b-c35a-4e9a-87e1-80829d0f0dba" providerId="ADAL" clId="{607C1C48-C9C8-494B-AE1B-7FB95E614648}" dt="2023-10-20T21:25:55.686" v="1203"/>
        <pc:sldMkLst>
          <pc:docMk/>
          <pc:sldMk cId="361219670" sldId="293"/>
        </pc:sldMkLst>
        <pc:spChg chg="del">
          <ac:chgData name="GHANMI Hanen" userId="fec4800b-c35a-4e9a-87e1-80829d0f0dba" providerId="ADAL" clId="{607C1C48-C9C8-494B-AE1B-7FB95E614648}" dt="2023-10-20T14:06:16.872" v="545" actId="478"/>
          <ac:spMkLst>
            <pc:docMk/>
            <pc:sldMk cId="361219670" sldId="293"/>
            <ac:spMk id="2" creationId="{3E4B2883-E84A-5FD3-7B36-4A27BB0904E4}"/>
          </ac:spMkLst>
        </pc:spChg>
        <pc:spChg chg="del">
          <ac:chgData name="GHANMI Hanen" userId="fec4800b-c35a-4e9a-87e1-80829d0f0dba" providerId="ADAL" clId="{607C1C48-C9C8-494B-AE1B-7FB95E614648}" dt="2023-10-20T14:06:01.222" v="539"/>
          <ac:spMkLst>
            <pc:docMk/>
            <pc:sldMk cId="361219670" sldId="293"/>
            <ac:spMk id="4" creationId="{3F140AB4-FEDB-917F-2E56-84F0DC8A1EBD}"/>
          </ac:spMkLst>
        </pc:spChg>
        <pc:spChg chg="add del mod">
          <ac:chgData name="GHANMI Hanen" userId="fec4800b-c35a-4e9a-87e1-80829d0f0dba" providerId="ADAL" clId="{607C1C48-C9C8-494B-AE1B-7FB95E614648}" dt="2023-10-20T21:25:38.239" v="1201" actId="1076"/>
          <ac:spMkLst>
            <pc:docMk/>
            <pc:sldMk cId="361219670" sldId="293"/>
            <ac:spMk id="5" creationId="{6678A4FD-51A4-B15A-2B08-AB7CD5146DDC}"/>
          </ac:spMkLst>
        </pc:spChg>
        <pc:spChg chg="mod">
          <ac:chgData name="GHANMI Hanen" userId="fec4800b-c35a-4e9a-87e1-80829d0f0dba" providerId="ADAL" clId="{607C1C48-C9C8-494B-AE1B-7FB95E614648}" dt="2023-10-20T18:56:47.557" v="727" actId="123"/>
          <ac:spMkLst>
            <pc:docMk/>
            <pc:sldMk cId="361219670" sldId="293"/>
            <ac:spMk id="6" creationId="{CDF57CCB-CF88-0691-EA4C-758EFB8349DD}"/>
          </ac:spMkLst>
        </pc:spChg>
        <pc:spChg chg="add mod">
          <ac:chgData name="GHANMI Hanen" userId="fec4800b-c35a-4e9a-87e1-80829d0f0dba" providerId="ADAL" clId="{607C1C48-C9C8-494B-AE1B-7FB95E614648}" dt="2023-10-20T14:09:39.446" v="611" actId="1076"/>
          <ac:spMkLst>
            <pc:docMk/>
            <pc:sldMk cId="361219670" sldId="293"/>
            <ac:spMk id="7" creationId="{E35FF828-F897-CF72-DEB9-CF2D73550198}"/>
          </ac:spMkLst>
        </pc:spChg>
      </pc:sldChg>
      <pc:sldChg chg="del">
        <pc:chgData name="GHANMI Hanen" userId="fec4800b-c35a-4e9a-87e1-80829d0f0dba" providerId="ADAL" clId="{607C1C48-C9C8-494B-AE1B-7FB95E614648}" dt="2023-10-19T13:03:25.968" v="4" actId="47"/>
        <pc:sldMkLst>
          <pc:docMk/>
          <pc:sldMk cId="2700692059" sldId="294"/>
        </pc:sldMkLst>
      </pc:sldChg>
      <pc:sldChg chg="addSp delSp modSp new mod modAnim">
        <pc:chgData name="GHANMI Hanen" userId="fec4800b-c35a-4e9a-87e1-80829d0f0dba" providerId="ADAL" clId="{607C1C48-C9C8-494B-AE1B-7FB95E614648}" dt="2023-10-20T21:26:42.765" v="1209"/>
        <pc:sldMkLst>
          <pc:docMk/>
          <pc:sldMk cId="3304687104" sldId="294"/>
        </pc:sldMkLst>
        <pc:spChg chg="del">
          <ac:chgData name="GHANMI Hanen" userId="fec4800b-c35a-4e9a-87e1-80829d0f0dba" providerId="ADAL" clId="{607C1C48-C9C8-494B-AE1B-7FB95E614648}" dt="2023-10-20T18:55:01.637" v="717" actId="478"/>
          <ac:spMkLst>
            <pc:docMk/>
            <pc:sldMk cId="3304687104" sldId="294"/>
            <ac:spMk id="2" creationId="{44DCB138-FDB6-DBB3-5F23-0709CE9185ED}"/>
          </ac:spMkLst>
        </pc:spChg>
        <pc:spChg chg="mod">
          <ac:chgData name="GHANMI Hanen" userId="fec4800b-c35a-4e9a-87e1-80829d0f0dba" providerId="ADAL" clId="{607C1C48-C9C8-494B-AE1B-7FB95E614648}" dt="2023-10-20T19:01:08.037" v="747" actId="1076"/>
          <ac:spMkLst>
            <pc:docMk/>
            <pc:sldMk cId="3304687104" sldId="294"/>
            <ac:spMk id="4" creationId="{57521B81-8A63-4E78-6B50-D7EBE02B40D6}"/>
          </ac:spMkLst>
        </pc:spChg>
        <pc:spChg chg="del mod">
          <ac:chgData name="GHANMI Hanen" userId="fec4800b-c35a-4e9a-87e1-80829d0f0dba" providerId="ADAL" clId="{607C1C48-C9C8-494B-AE1B-7FB95E614648}" dt="2023-10-20T18:47:10.502" v="666" actId="478"/>
          <ac:spMkLst>
            <pc:docMk/>
            <pc:sldMk cId="3304687104" sldId="294"/>
            <ac:spMk id="5" creationId="{E057255E-F968-2E1A-4A0D-583A2F1930E6}"/>
          </ac:spMkLst>
        </pc:spChg>
        <pc:spChg chg="mod">
          <ac:chgData name="GHANMI Hanen" userId="fec4800b-c35a-4e9a-87e1-80829d0f0dba" providerId="ADAL" clId="{607C1C48-C9C8-494B-AE1B-7FB95E614648}" dt="2023-10-20T19:03:39.458" v="771" actId="20577"/>
          <ac:spMkLst>
            <pc:docMk/>
            <pc:sldMk cId="3304687104" sldId="294"/>
            <ac:spMk id="6" creationId="{112B307B-7E85-ED04-2A21-469D5E6B27B9}"/>
          </ac:spMkLst>
        </pc:spChg>
        <pc:picChg chg="add mod">
          <ac:chgData name="GHANMI Hanen" userId="fec4800b-c35a-4e9a-87e1-80829d0f0dba" providerId="ADAL" clId="{607C1C48-C9C8-494B-AE1B-7FB95E614648}" dt="2023-10-20T19:02:18.898" v="760" actId="14100"/>
          <ac:picMkLst>
            <pc:docMk/>
            <pc:sldMk cId="3304687104" sldId="294"/>
            <ac:picMk id="8" creationId="{39A58BBA-D61C-F539-CF05-3E0087933214}"/>
          </ac:picMkLst>
        </pc:picChg>
      </pc:sldChg>
      <pc:sldChg chg="addSp delSp modSp new mod modAnim">
        <pc:chgData name="GHANMI Hanen" userId="fec4800b-c35a-4e9a-87e1-80829d0f0dba" providerId="ADAL" clId="{607C1C48-C9C8-494B-AE1B-7FB95E614648}" dt="2023-10-20T21:27:10.536" v="1212"/>
        <pc:sldMkLst>
          <pc:docMk/>
          <pc:sldMk cId="3519367334" sldId="295"/>
        </pc:sldMkLst>
        <pc:spChg chg="del">
          <ac:chgData name="GHANMI Hanen" userId="fec4800b-c35a-4e9a-87e1-80829d0f0dba" providerId="ADAL" clId="{607C1C48-C9C8-494B-AE1B-7FB95E614648}" dt="2023-10-20T18:57:12.396" v="731" actId="478"/>
          <ac:spMkLst>
            <pc:docMk/>
            <pc:sldMk cId="3519367334" sldId="295"/>
            <ac:spMk id="2" creationId="{A0D7343F-5645-36BD-9FF9-8536EA1BCDC4}"/>
          </ac:spMkLst>
        </pc:spChg>
        <pc:spChg chg="del mod">
          <ac:chgData name="GHANMI Hanen" userId="fec4800b-c35a-4e9a-87e1-80829d0f0dba" providerId="ADAL" clId="{607C1C48-C9C8-494B-AE1B-7FB95E614648}" dt="2023-10-20T19:03:14.267" v="765"/>
          <ac:spMkLst>
            <pc:docMk/>
            <pc:sldMk cId="3519367334" sldId="295"/>
            <ac:spMk id="4" creationId="{1B926B4F-9D1C-D786-B3CC-274D766D00E5}"/>
          </ac:spMkLst>
        </pc:spChg>
        <pc:spChg chg="del mod">
          <ac:chgData name="GHANMI Hanen" userId="fec4800b-c35a-4e9a-87e1-80829d0f0dba" providerId="ADAL" clId="{607C1C48-C9C8-494B-AE1B-7FB95E614648}" dt="2023-10-20T18:57:33.317" v="735" actId="478"/>
          <ac:spMkLst>
            <pc:docMk/>
            <pc:sldMk cId="3519367334" sldId="295"/>
            <ac:spMk id="5" creationId="{0D7F6181-8E8E-628D-1314-5DA04F4A170F}"/>
          </ac:spMkLst>
        </pc:spChg>
        <pc:spChg chg="del">
          <ac:chgData name="GHANMI Hanen" userId="fec4800b-c35a-4e9a-87e1-80829d0f0dba" providerId="ADAL" clId="{607C1C48-C9C8-494B-AE1B-7FB95E614648}" dt="2023-10-20T18:57:35.510" v="736" actId="478"/>
          <ac:spMkLst>
            <pc:docMk/>
            <pc:sldMk cId="3519367334" sldId="295"/>
            <ac:spMk id="6" creationId="{26DE1FAB-10B0-CA69-0700-5DF7ABA47181}"/>
          </ac:spMkLst>
        </pc:spChg>
        <pc:spChg chg="add del mod">
          <ac:chgData name="GHANMI Hanen" userId="fec4800b-c35a-4e9a-87e1-80829d0f0dba" providerId="ADAL" clId="{607C1C48-C9C8-494B-AE1B-7FB95E614648}" dt="2023-10-20T21:03:09.519" v="1051" actId="26606"/>
          <ac:spMkLst>
            <pc:docMk/>
            <pc:sldMk cId="3519367334" sldId="295"/>
            <ac:spMk id="8" creationId="{2295DA5C-B831-48C7-5492-781A0F78D87E}"/>
          </ac:spMkLst>
        </pc:spChg>
        <pc:spChg chg="add mod">
          <ac:chgData name="GHANMI Hanen" userId="fec4800b-c35a-4e9a-87e1-80829d0f0dba" providerId="ADAL" clId="{607C1C48-C9C8-494B-AE1B-7FB95E614648}" dt="2023-10-20T19:15:51.523" v="890" actId="20577"/>
          <ac:spMkLst>
            <pc:docMk/>
            <pc:sldMk cId="3519367334" sldId="295"/>
            <ac:spMk id="9" creationId="{143EEBD1-2CFB-329B-1127-67427B109209}"/>
          </ac:spMkLst>
        </pc:spChg>
        <pc:graphicFrameChg chg="add mod">
          <ac:chgData name="GHANMI Hanen" userId="fec4800b-c35a-4e9a-87e1-80829d0f0dba" providerId="ADAL" clId="{607C1C48-C9C8-494B-AE1B-7FB95E614648}" dt="2023-10-20T21:04:41.283" v="1068"/>
          <ac:graphicFrameMkLst>
            <pc:docMk/>
            <pc:sldMk cId="3519367334" sldId="295"/>
            <ac:graphicFrameMk id="13" creationId="{9355A20B-B9D8-45FC-B0F0-69B12B7EE836}"/>
          </ac:graphicFrameMkLst>
        </pc:graphicFrameChg>
        <pc:picChg chg="add mod">
          <ac:chgData name="GHANMI Hanen" userId="fec4800b-c35a-4e9a-87e1-80829d0f0dba" providerId="ADAL" clId="{607C1C48-C9C8-494B-AE1B-7FB95E614648}" dt="2023-10-20T21:04:46.660" v="1071" actId="1076"/>
          <ac:picMkLst>
            <pc:docMk/>
            <pc:sldMk cId="3519367334" sldId="295"/>
            <ac:picMk id="11" creationId="{74799F20-008B-0D37-E2AB-002D42E50833}"/>
          </ac:picMkLst>
        </pc:picChg>
      </pc:sldChg>
      <pc:sldChg chg="addSp delSp modSp new mod modAnim">
        <pc:chgData name="GHANMI Hanen" userId="fec4800b-c35a-4e9a-87e1-80829d0f0dba" providerId="ADAL" clId="{607C1C48-C9C8-494B-AE1B-7FB95E614648}" dt="2023-10-20T21:27:41.062" v="1216"/>
        <pc:sldMkLst>
          <pc:docMk/>
          <pc:sldMk cId="2111194191" sldId="296"/>
        </pc:sldMkLst>
        <pc:spChg chg="del">
          <ac:chgData name="GHANMI Hanen" userId="fec4800b-c35a-4e9a-87e1-80829d0f0dba" providerId="ADAL" clId="{607C1C48-C9C8-494B-AE1B-7FB95E614648}" dt="2023-10-20T20:40:09.429" v="961" actId="478"/>
          <ac:spMkLst>
            <pc:docMk/>
            <pc:sldMk cId="2111194191" sldId="296"/>
            <ac:spMk id="2" creationId="{F62E22DC-3707-DA67-8790-FAE71CCBE93A}"/>
          </ac:spMkLst>
        </pc:spChg>
        <pc:spChg chg="mod">
          <ac:chgData name="GHANMI Hanen" userId="fec4800b-c35a-4e9a-87e1-80829d0f0dba" providerId="ADAL" clId="{607C1C48-C9C8-494B-AE1B-7FB95E614648}" dt="2023-10-20T20:49:25.901" v="1015" actId="1076"/>
          <ac:spMkLst>
            <pc:docMk/>
            <pc:sldMk cId="2111194191" sldId="296"/>
            <ac:spMk id="4" creationId="{9664E282-4C6C-68B1-A0F3-4B4319E040A5}"/>
          </ac:spMkLst>
        </pc:spChg>
        <pc:spChg chg="del">
          <ac:chgData name="GHANMI Hanen" userId="fec4800b-c35a-4e9a-87e1-80829d0f0dba" providerId="ADAL" clId="{607C1C48-C9C8-494B-AE1B-7FB95E614648}" dt="2023-10-20T20:42:16.381" v="962" actId="478"/>
          <ac:spMkLst>
            <pc:docMk/>
            <pc:sldMk cId="2111194191" sldId="296"/>
            <ac:spMk id="5" creationId="{ADFBDA4F-36C2-D232-4FBF-E5B1F8511D15}"/>
          </ac:spMkLst>
        </pc:spChg>
        <pc:spChg chg="mod">
          <ac:chgData name="GHANMI Hanen" userId="fec4800b-c35a-4e9a-87e1-80829d0f0dba" providerId="ADAL" clId="{607C1C48-C9C8-494B-AE1B-7FB95E614648}" dt="2023-10-20T21:27:32.619" v="1215" actId="20577"/>
          <ac:spMkLst>
            <pc:docMk/>
            <pc:sldMk cId="2111194191" sldId="296"/>
            <ac:spMk id="6" creationId="{A97D259B-9B83-2D79-A36D-A9C5A4E453AA}"/>
          </ac:spMkLst>
        </pc:spChg>
        <pc:picChg chg="add del mod">
          <ac:chgData name="GHANMI Hanen" userId="fec4800b-c35a-4e9a-87e1-80829d0f0dba" providerId="ADAL" clId="{607C1C48-C9C8-494B-AE1B-7FB95E614648}" dt="2023-10-20T21:05:06.789" v="1075" actId="478"/>
          <ac:picMkLst>
            <pc:docMk/>
            <pc:sldMk cId="2111194191" sldId="296"/>
            <ac:picMk id="8" creationId="{98B5A0D0-1565-CCFA-CD32-B5C4861597A6}"/>
          </ac:picMkLst>
        </pc:picChg>
      </pc:sldChg>
      <pc:sldChg chg="del ord">
        <pc:chgData name="GHANMI Hanen" userId="fec4800b-c35a-4e9a-87e1-80829d0f0dba" providerId="ADAL" clId="{607C1C48-C9C8-494B-AE1B-7FB95E614648}" dt="2023-10-19T13:03:25.968" v="4" actId="47"/>
        <pc:sldMkLst>
          <pc:docMk/>
          <pc:sldMk cId="2939879878" sldId="296"/>
        </pc:sldMkLst>
      </pc:sldChg>
      <pc:sldChg chg="del">
        <pc:chgData name="GHANMI Hanen" userId="fec4800b-c35a-4e9a-87e1-80829d0f0dba" providerId="ADAL" clId="{607C1C48-C9C8-494B-AE1B-7FB95E614648}" dt="2023-10-19T13:03:25.968" v="4" actId="47"/>
        <pc:sldMkLst>
          <pc:docMk/>
          <pc:sldMk cId="2346090084" sldId="297"/>
        </pc:sldMkLst>
      </pc:sldChg>
      <pc:sldChg chg="addSp delSp modSp new mod modAnim">
        <pc:chgData name="GHANMI Hanen" userId="fec4800b-c35a-4e9a-87e1-80829d0f0dba" providerId="ADAL" clId="{607C1C48-C9C8-494B-AE1B-7FB95E614648}" dt="2023-10-20T21:28:04.262" v="1221"/>
        <pc:sldMkLst>
          <pc:docMk/>
          <pc:sldMk cId="3180395044" sldId="297"/>
        </pc:sldMkLst>
        <pc:spChg chg="del">
          <ac:chgData name="GHANMI Hanen" userId="fec4800b-c35a-4e9a-87e1-80829d0f0dba" providerId="ADAL" clId="{607C1C48-C9C8-494B-AE1B-7FB95E614648}" dt="2023-10-20T20:48:55.974" v="1012" actId="478"/>
          <ac:spMkLst>
            <pc:docMk/>
            <pc:sldMk cId="3180395044" sldId="297"/>
            <ac:spMk id="2" creationId="{17FBC8B7-5E18-C83B-9153-AAE76CC150C7}"/>
          </ac:spMkLst>
        </pc:spChg>
        <pc:spChg chg="del">
          <ac:chgData name="GHANMI Hanen" userId="fec4800b-c35a-4e9a-87e1-80829d0f0dba" providerId="ADAL" clId="{607C1C48-C9C8-494B-AE1B-7FB95E614648}" dt="2023-10-20T20:45:33.424" v="975"/>
          <ac:spMkLst>
            <pc:docMk/>
            <pc:sldMk cId="3180395044" sldId="297"/>
            <ac:spMk id="4" creationId="{CC3952C3-C074-B17F-E0A2-22DE37A4408D}"/>
          </ac:spMkLst>
        </pc:spChg>
        <pc:spChg chg="del">
          <ac:chgData name="GHANMI Hanen" userId="fec4800b-c35a-4e9a-87e1-80829d0f0dba" providerId="ADAL" clId="{607C1C48-C9C8-494B-AE1B-7FB95E614648}" dt="2023-10-20T20:45:39.816" v="978" actId="478"/>
          <ac:spMkLst>
            <pc:docMk/>
            <pc:sldMk cId="3180395044" sldId="297"/>
            <ac:spMk id="5" creationId="{FF26CA1F-5753-6B29-71CE-7DB09B4A6242}"/>
          </ac:spMkLst>
        </pc:spChg>
        <pc:spChg chg="mod">
          <ac:chgData name="GHANMI Hanen" userId="fec4800b-c35a-4e9a-87e1-80829d0f0dba" providerId="ADAL" clId="{607C1C48-C9C8-494B-AE1B-7FB95E614648}" dt="2023-10-20T21:27:59.683" v="1220" actId="20577"/>
          <ac:spMkLst>
            <pc:docMk/>
            <pc:sldMk cId="3180395044" sldId="297"/>
            <ac:spMk id="6" creationId="{4FB4C005-5E3C-6B30-2E36-0D2F632D4636}"/>
          </ac:spMkLst>
        </pc:spChg>
        <pc:spChg chg="add mod">
          <ac:chgData name="GHANMI Hanen" userId="fec4800b-c35a-4e9a-87e1-80829d0f0dba" providerId="ADAL" clId="{607C1C48-C9C8-494B-AE1B-7FB95E614648}" dt="2023-10-20T20:45:37.005" v="977" actId="14100"/>
          <ac:spMkLst>
            <pc:docMk/>
            <pc:sldMk cId="3180395044" sldId="297"/>
            <ac:spMk id="7" creationId="{AB28D1A0-6E8E-44EA-4744-16047C92D30A}"/>
          </ac:spMkLst>
        </pc:spChg>
      </pc:sldChg>
      <pc:sldChg chg="addSp delSp modSp new mod modAnim">
        <pc:chgData name="GHANMI Hanen" userId="fec4800b-c35a-4e9a-87e1-80829d0f0dba" providerId="ADAL" clId="{607C1C48-C9C8-494B-AE1B-7FB95E614648}" dt="2023-10-20T21:28:47.291" v="1231"/>
        <pc:sldMkLst>
          <pc:docMk/>
          <pc:sldMk cId="3592607092" sldId="298"/>
        </pc:sldMkLst>
        <pc:spChg chg="del">
          <ac:chgData name="GHANMI Hanen" userId="fec4800b-c35a-4e9a-87e1-80829d0f0dba" providerId="ADAL" clId="{607C1C48-C9C8-494B-AE1B-7FB95E614648}" dt="2023-10-20T20:50:12.716" v="1021"/>
          <ac:spMkLst>
            <pc:docMk/>
            <pc:sldMk cId="3592607092" sldId="298"/>
            <ac:spMk id="4" creationId="{BAA84FD0-D988-7EDD-FD17-D51ABB1B59CD}"/>
          </ac:spMkLst>
        </pc:spChg>
        <pc:spChg chg="del">
          <ac:chgData name="GHANMI Hanen" userId="fec4800b-c35a-4e9a-87e1-80829d0f0dba" providerId="ADAL" clId="{607C1C48-C9C8-494B-AE1B-7FB95E614648}" dt="2023-10-20T20:50:22.487" v="1024" actId="478"/>
          <ac:spMkLst>
            <pc:docMk/>
            <pc:sldMk cId="3592607092" sldId="298"/>
            <ac:spMk id="5" creationId="{A3261912-55EA-11F5-FCE0-3793795892AB}"/>
          </ac:spMkLst>
        </pc:spChg>
        <pc:spChg chg="mod">
          <ac:chgData name="GHANMI Hanen" userId="fec4800b-c35a-4e9a-87e1-80829d0f0dba" providerId="ADAL" clId="{607C1C48-C9C8-494B-AE1B-7FB95E614648}" dt="2023-10-20T21:28:33.950" v="1229" actId="14100"/>
          <ac:spMkLst>
            <pc:docMk/>
            <pc:sldMk cId="3592607092" sldId="298"/>
            <ac:spMk id="6" creationId="{F9D4EECA-C11F-04F2-C7D2-559318242657}"/>
          </ac:spMkLst>
        </pc:spChg>
        <pc:spChg chg="add mod">
          <ac:chgData name="GHANMI Hanen" userId="fec4800b-c35a-4e9a-87e1-80829d0f0dba" providerId="ADAL" clId="{607C1C48-C9C8-494B-AE1B-7FB95E614648}" dt="2023-10-20T20:50:17.440" v="1023" actId="1076"/>
          <ac:spMkLst>
            <pc:docMk/>
            <pc:sldMk cId="3592607092" sldId="298"/>
            <ac:spMk id="7" creationId="{9AE9870C-1EA2-C39C-6313-468F6CE90446}"/>
          </ac:spMkLst>
        </pc:spChg>
      </pc:sldChg>
      <pc:sldChg chg="delSp modSp new del mod">
        <pc:chgData name="GHANMI Hanen" userId="fec4800b-c35a-4e9a-87e1-80829d0f0dba" providerId="ADAL" clId="{607C1C48-C9C8-494B-AE1B-7FB95E614648}" dt="2023-10-20T21:20:49.597" v="1148" actId="47"/>
        <pc:sldMkLst>
          <pc:docMk/>
          <pc:sldMk cId="4055939248" sldId="299"/>
        </pc:sldMkLst>
        <pc:spChg chg="del">
          <ac:chgData name="GHANMI Hanen" userId="fec4800b-c35a-4e9a-87e1-80829d0f0dba" providerId="ADAL" clId="{607C1C48-C9C8-494B-AE1B-7FB95E614648}" dt="2023-10-20T21:15:04.860" v="1083" actId="478"/>
          <ac:spMkLst>
            <pc:docMk/>
            <pc:sldMk cId="4055939248" sldId="299"/>
            <ac:spMk id="2" creationId="{CBB3583C-5776-57E3-BEEA-EBC3167F78A9}"/>
          </ac:spMkLst>
        </pc:spChg>
        <pc:spChg chg="mod">
          <ac:chgData name="GHANMI Hanen" userId="fec4800b-c35a-4e9a-87e1-80829d0f0dba" providerId="ADAL" clId="{607C1C48-C9C8-494B-AE1B-7FB95E614648}" dt="2023-10-20T21:15:23.888" v="1128" actId="1076"/>
          <ac:spMkLst>
            <pc:docMk/>
            <pc:sldMk cId="4055939248" sldId="299"/>
            <ac:spMk id="4" creationId="{68330B12-847F-B9ED-0F68-60ED10DC2ADD}"/>
          </ac:spMkLst>
        </pc:spChg>
      </pc:sldChg>
      <pc:sldChg chg="addSp delSp modSp new mod modAnim">
        <pc:chgData name="GHANMI Hanen" userId="fec4800b-c35a-4e9a-87e1-80829d0f0dba" providerId="ADAL" clId="{607C1C48-C9C8-494B-AE1B-7FB95E614648}" dt="2023-10-20T21:30:02.372" v="1241"/>
        <pc:sldMkLst>
          <pc:docMk/>
          <pc:sldMk cId="1516182483" sldId="300"/>
        </pc:sldMkLst>
        <pc:spChg chg="del">
          <ac:chgData name="GHANMI Hanen" userId="fec4800b-c35a-4e9a-87e1-80829d0f0dba" providerId="ADAL" clId="{607C1C48-C9C8-494B-AE1B-7FB95E614648}" dt="2023-10-20T21:20:33.489" v="1144" actId="478"/>
          <ac:spMkLst>
            <pc:docMk/>
            <pc:sldMk cId="1516182483" sldId="300"/>
            <ac:spMk id="2" creationId="{1A03DAE0-369A-B9D9-816F-924671397727}"/>
          </ac:spMkLst>
        </pc:spChg>
        <pc:spChg chg="del">
          <ac:chgData name="GHANMI Hanen" userId="fec4800b-c35a-4e9a-87e1-80829d0f0dba" providerId="ADAL" clId="{607C1C48-C9C8-494B-AE1B-7FB95E614648}" dt="2023-10-20T21:18:08.334" v="1131"/>
          <ac:spMkLst>
            <pc:docMk/>
            <pc:sldMk cId="1516182483" sldId="300"/>
            <ac:spMk id="4" creationId="{848C8E4F-5BE0-EE82-B3F3-5721176C3C11}"/>
          </ac:spMkLst>
        </pc:spChg>
        <pc:spChg chg="del">
          <ac:chgData name="GHANMI Hanen" userId="fec4800b-c35a-4e9a-87e1-80829d0f0dba" providerId="ADAL" clId="{607C1C48-C9C8-494B-AE1B-7FB95E614648}" dt="2023-10-20T21:18:33.401" v="1134" actId="478"/>
          <ac:spMkLst>
            <pc:docMk/>
            <pc:sldMk cId="1516182483" sldId="300"/>
            <ac:spMk id="5" creationId="{8107BF41-E579-DA88-D8C8-B2AE887E345C}"/>
          </ac:spMkLst>
        </pc:spChg>
        <pc:spChg chg="mod">
          <ac:chgData name="GHANMI Hanen" userId="fec4800b-c35a-4e9a-87e1-80829d0f0dba" providerId="ADAL" clId="{607C1C48-C9C8-494B-AE1B-7FB95E614648}" dt="2023-10-20T21:29:12.256" v="1233" actId="14100"/>
          <ac:spMkLst>
            <pc:docMk/>
            <pc:sldMk cId="1516182483" sldId="300"/>
            <ac:spMk id="6" creationId="{49CB0808-BACC-123F-77AB-E6A537202690}"/>
          </ac:spMkLst>
        </pc:spChg>
        <pc:spChg chg="add mod">
          <ac:chgData name="GHANMI Hanen" userId="fec4800b-c35a-4e9a-87e1-80829d0f0dba" providerId="ADAL" clId="{607C1C48-C9C8-494B-AE1B-7FB95E614648}" dt="2023-10-20T21:21:08.569" v="1180" actId="20577"/>
          <ac:spMkLst>
            <pc:docMk/>
            <pc:sldMk cId="1516182483" sldId="300"/>
            <ac:spMk id="7" creationId="{087CB996-77D8-51EE-2163-D92C2694B989}"/>
          </ac:spMkLst>
        </pc:spChg>
        <pc:picChg chg="add mod">
          <ac:chgData name="GHANMI Hanen" userId="fec4800b-c35a-4e9a-87e1-80829d0f0dba" providerId="ADAL" clId="{607C1C48-C9C8-494B-AE1B-7FB95E614648}" dt="2023-10-20T21:23:06.034" v="1190" actId="1076"/>
          <ac:picMkLst>
            <pc:docMk/>
            <pc:sldMk cId="1516182483" sldId="300"/>
            <ac:picMk id="9" creationId="{29AD9A81-9F25-B79C-8344-8897B5DA9404}"/>
          </ac:picMkLst>
        </pc:picChg>
      </pc:sldChg>
      <pc:sldChg chg="del">
        <pc:chgData name="GHANMI Hanen" userId="fec4800b-c35a-4e9a-87e1-80829d0f0dba" providerId="ADAL" clId="{607C1C48-C9C8-494B-AE1B-7FB95E614648}" dt="2023-10-19T13:03:25.968" v="4" actId="47"/>
        <pc:sldMkLst>
          <pc:docMk/>
          <pc:sldMk cId="3061744191" sldId="305"/>
        </pc:sldMkLst>
      </pc:sldChg>
      <pc:sldChg chg="del">
        <pc:chgData name="GHANMI Hanen" userId="fec4800b-c35a-4e9a-87e1-80829d0f0dba" providerId="ADAL" clId="{607C1C48-C9C8-494B-AE1B-7FB95E614648}" dt="2023-10-19T13:03:25.968" v="4" actId="47"/>
        <pc:sldMkLst>
          <pc:docMk/>
          <pc:sldMk cId="243124584" sldId="312"/>
        </pc:sldMkLst>
      </pc:sldChg>
      <pc:sldChg chg="del">
        <pc:chgData name="GHANMI Hanen" userId="fec4800b-c35a-4e9a-87e1-80829d0f0dba" providerId="ADAL" clId="{607C1C48-C9C8-494B-AE1B-7FB95E614648}" dt="2023-10-19T13:03:25.968" v="4" actId="47"/>
        <pc:sldMkLst>
          <pc:docMk/>
          <pc:sldMk cId="2309603948" sldId="327"/>
        </pc:sldMkLst>
      </pc:sldChg>
      <pc:sldChg chg="del">
        <pc:chgData name="GHANMI Hanen" userId="fec4800b-c35a-4e9a-87e1-80829d0f0dba" providerId="ADAL" clId="{607C1C48-C9C8-494B-AE1B-7FB95E614648}" dt="2023-10-19T13:03:25.968" v="4" actId="47"/>
        <pc:sldMkLst>
          <pc:docMk/>
          <pc:sldMk cId="3532799988" sldId="332"/>
        </pc:sldMkLst>
      </pc:sldChg>
      <pc:sldChg chg="del">
        <pc:chgData name="GHANMI Hanen" userId="fec4800b-c35a-4e9a-87e1-80829d0f0dba" providerId="ADAL" clId="{607C1C48-C9C8-494B-AE1B-7FB95E614648}" dt="2023-10-19T13:03:25.968" v="4" actId="47"/>
        <pc:sldMkLst>
          <pc:docMk/>
          <pc:sldMk cId="2630033464" sldId="335"/>
        </pc:sldMkLst>
      </pc:sldChg>
      <pc:sldChg chg="del">
        <pc:chgData name="GHANMI Hanen" userId="fec4800b-c35a-4e9a-87e1-80829d0f0dba" providerId="ADAL" clId="{607C1C48-C9C8-494B-AE1B-7FB95E614648}" dt="2023-10-19T13:03:25.968" v="4" actId="47"/>
        <pc:sldMkLst>
          <pc:docMk/>
          <pc:sldMk cId="2033404337" sldId="336"/>
        </pc:sldMkLst>
      </pc:sldChg>
      <pc:sldChg chg="del">
        <pc:chgData name="GHANMI Hanen" userId="fec4800b-c35a-4e9a-87e1-80829d0f0dba" providerId="ADAL" clId="{607C1C48-C9C8-494B-AE1B-7FB95E614648}" dt="2023-10-19T13:03:25.968" v="4" actId="47"/>
        <pc:sldMkLst>
          <pc:docMk/>
          <pc:sldMk cId="4041643934" sldId="337"/>
        </pc:sldMkLst>
      </pc:sldChg>
      <pc:sldChg chg="del">
        <pc:chgData name="GHANMI Hanen" userId="fec4800b-c35a-4e9a-87e1-80829d0f0dba" providerId="ADAL" clId="{607C1C48-C9C8-494B-AE1B-7FB95E614648}" dt="2023-10-19T13:03:25.968" v="4" actId="47"/>
        <pc:sldMkLst>
          <pc:docMk/>
          <pc:sldMk cId="1857142115" sldId="338"/>
        </pc:sldMkLst>
      </pc:sldChg>
      <pc:sldChg chg="del">
        <pc:chgData name="GHANMI Hanen" userId="fec4800b-c35a-4e9a-87e1-80829d0f0dba" providerId="ADAL" clId="{607C1C48-C9C8-494B-AE1B-7FB95E614648}" dt="2023-10-19T13:03:25.968" v="4" actId="47"/>
        <pc:sldMkLst>
          <pc:docMk/>
          <pc:sldMk cId="2559900438" sldId="339"/>
        </pc:sldMkLst>
      </pc:sldChg>
      <pc:sldChg chg="del">
        <pc:chgData name="GHANMI Hanen" userId="fec4800b-c35a-4e9a-87e1-80829d0f0dba" providerId="ADAL" clId="{607C1C48-C9C8-494B-AE1B-7FB95E614648}" dt="2023-10-19T13:03:25.968" v="4" actId="47"/>
        <pc:sldMkLst>
          <pc:docMk/>
          <pc:sldMk cId="3251753534" sldId="340"/>
        </pc:sldMkLst>
      </pc:sldChg>
      <pc:sldChg chg="del">
        <pc:chgData name="GHANMI Hanen" userId="fec4800b-c35a-4e9a-87e1-80829d0f0dba" providerId="ADAL" clId="{607C1C48-C9C8-494B-AE1B-7FB95E614648}" dt="2023-10-19T13:03:25.968" v="4" actId="47"/>
        <pc:sldMkLst>
          <pc:docMk/>
          <pc:sldMk cId="67984076" sldId="341"/>
        </pc:sldMkLst>
      </pc:sldChg>
      <pc:sldChg chg="del">
        <pc:chgData name="GHANMI Hanen" userId="fec4800b-c35a-4e9a-87e1-80829d0f0dba" providerId="ADAL" clId="{607C1C48-C9C8-494B-AE1B-7FB95E614648}" dt="2023-10-19T13:03:25.968" v="4" actId="47"/>
        <pc:sldMkLst>
          <pc:docMk/>
          <pc:sldMk cId="2989404156" sldId="342"/>
        </pc:sldMkLst>
      </pc:sldChg>
      <pc:sldChg chg="del">
        <pc:chgData name="GHANMI Hanen" userId="fec4800b-c35a-4e9a-87e1-80829d0f0dba" providerId="ADAL" clId="{607C1C48-C9C8-494B-AE1B-7FB95E614648}" dt="2023-10-19T13:03:25.968" v="4" actId="47"/>
        <pc:sldMkLst>
          <pc:docMk/>
          <pc:sldMk cId="2320796173" sldId="367"/>
        </pc:sldMkLst>
      </pc:sldChg>
      <pc:sldChg chg="del">
        <pc:chgData name="GHANMI Hanen" userId="fec4800b-c35a-4e9a-87e1-80829d0f0dba" providerId="ADAL" clId="{607C1C48-C9C8-494B-AE1B-7FB95E614648}" dt="2023-10-19T13:03:25.968" v="4" actId="47"/>
        <pc:sldMkLst>
          <pc:docMk/>
          <pc:sldMk cId="2378500271" sldId="373"/>
        </pc:sldMkLst>
      </pc:sldChg>
      <pc:sldChg chg="del">
        <pc:chgData name="GHANMI Hanen" userId="fec4800b-c35a-4e9a-87e1-80829d0f0dba" providerId="ADAL" clId="{607C1C48-C9C8-494B-AE1B-7FB95E614648}" dt="2023-10-19T13:03:25.968" v="4" actId="47"/>
        <pc:sldMkLst>
          <pc:docMk/>
          <pc:sldMk cId="3162964684" sldId="379"/>
        </pc:sldMkLst>
      </pc:sldChg>
      <pc:sldMasterChg chg="del delSldLayout">
        <pc:chgData name="GHANMI Hanen" userId="fec4800b-c35a-4e9a-87e1-80829d0f0dba" providerId="ADAL" clId="{607C1C48-C9C8-494B-AE1B-7FB95E614648}" dt="2023-10-20T21:20:49.597" v="1148" actId="47"/>
        <pc:sldMasterMkLst>
          <pc:docMk/>
          <pc:sldMasterMk cId="3224702095" sldId="2147483657"/>
        </pc:sldMasterMkLst>
        <pc:sldLayoutChg chg="del">
          <pc:chgData name="GHANMI Hanen" userId="fec4800b-c35a-4e9a-87e1-80829d0f0dba" providerId="ADAL" clId="{607C1C48-C9C8-494B-AE1B-7FB95E614648}" dt="2023-10-20T21:20:49.597" v="1148" actId="47"/>
          <pc:sldLayoutMkLst>
            <pc:docMk/>
            <pc:sldMasterMk cId="3224702095" sldId="2147483657"/>
            <pc:sldLayoutMk cId="3486186063" sldId="2147483658"/>
          </pc:sldLayoutMkLst>
        </pc:sldLayoutChg>
        <pc:sldLayoutChg chg="del">
          <pc:chgData name="GHANMI Hanen" userId="fec4800b-c35a-4e9a-87e1-80829d0f0dba" providerId="ADAL" clId="{607C1C48-C9C8-494B-AE1B-7FB95E614648}" dt="2023-10-20T21:20:49.597" v="1148" actId="47"/>
          <pc:sldLayoutMkLst>
            <pc:docMk/>
            <pc:sldMasterMk cId="3224702095" sldId="2147483657"/>
            <pc:sldLayoutMk cId="1006914404" sldId="2147483659"/>
          </pc:sldLayoutMkLst>
        </pc:sldLayoutChg>
      </pc:sldMasterChg>
      <pc:sldMasterChg chg="del delSldLayout">
        <pc:chgData name="GHANMI Hanen" userId="fec4800b-c35a-4e9a-87e1-80829d0f0dba" providerId="ADAL" clId="{607C1C48-C9C8-494B-AE1B-7FB95E614648}" dt="2023-10-19T13:03:25.968" v="4" actId="47"/>
        <pc:sldMasterMkLst>
          <pc:docMk/>
          <pc:sldMasterMk cId="2665804878" sldId="2147483662"/>
        </pc:sldMasterMkLst>
        <pc:sldLayoutChg chg="del">
          <pc:chgData name="GHANMI Hanen" userId="fec4800b-c35a-4e9a-87e1-80829d0f0dba" providerId="ADAL" clId="{607C1C48-C9C8-494B-AE1B-7FB95E614648}" dt="2023-10-19T13:03:25.968" v="4" actId="47"/>
          <pc:sldLayoutMkLst>
            <pc:docMk/>
            <pc:sldMasterMk cId="2665804878" sldId="2147483662"/>
            <pc:sldLayoutMk cId="3312700069" sldId="2147483663"/>
          </pc:sldLayoutMkLst>
        </pc:sldLayoutChg>
        <pc:sldLayoutChg chg="del">
          <pc:chgData name="GHANMI Hanen" userId="fec4800b-c35a-4e9a-87e1-80829d0f0dba" providerId="ADAL" clId="{607C1C48-C9C8-494B-AE1B-7FB95E614648}" dt="2023-10-19T13:03:25.968" v="4" actId="47"/>
          <pc:sldLayoutMkLst>
            <pc:docMk/>
            <pc:sldMasterMk cId="2665804878" sldId="2147483662"/>
            <pc:sldLayoutMk cId="3711130343" sldId="2147483664"/>
          </pc:sldLayoutMkLst>
        </pc:sldLayoutChg>
        <pc:sldLayoutChg chg="del">
          <pc:chgData name="GHANMI Hanen" userId="fec4800b-c35a-4e9a-87e1-80829d0f0dba" providerId="ADAL" clId="{607C1C48-C9C8-494B-AE1B-7FB95E614648}" dt="2023-10-19T13:03:25.968" v="4" actId="47"/>
          <pc:sldLayoutMkLst>
            <pc:docMk/>
            <pc:sldMasterMk cId="2665804878" sldId="2147483662"/>
            <pc:sldLayoutMk cId="784699520" sldId="2147483665"/>
          </pc:sldLayoutMkLst>
        </pc:sldLayoutChg>
        <pc:sldLayoutChg chg="del">
          <pc:chgData name="GHANMI Hanen" userId="fec4800b-c35a-4e9a-87e1-80829d0f0dba" providerId="ADAL" clId="{607C1C48-C9C8-494B-AE1B-7FB95E614648}" dt="2023-10-19T13:03:25.968" v="4" actId="47"/>
          <pc:sldLayoutMkLst>
            <pc:docMk/>
            <pc:sldMasterMk cId="2665804878" sldId="2147483662"/>
            <pc:sldLayoutMk cId="3826436978" sldId="2147483666"/>
          </pc:sldLayoutMkLst>
        </pc:sldLayoutChg>
        <pc:sldLayoutChg chg="del">
          <pc:chgData name="GHANMI Hanen" userId="fec4800b-c35a-4e9a-87e1-80829d0f0dba" providerId="ADAL" clId="{607C1C48-C9C8-494B-AE1B-7FB95E614648}" dt="2023-10-19T13:03:25.968" v="4" actId="47"/>
          <pc:sldLayoutMkLst>
            <pc:docMk/>
            <pc:sldMasterMk cId="2665804878" sldId="2147483662"/>
            <pc:sldLayoutMk cId="2140947299" sldId="2147483667"/>
          </pc:sldLayoutMkLst>
        </pc:sldLayoutChg>
        <pc:sldLayoutChg chg="del">
          <pc:chgData name="GHANMI Hanen" userId="fec4800b-c35a-4e9a-87e1-80829d0f0dba" providerId="ADAL" clId="{607C1C48-C9C8-494B-AE1B-7FB95E614648}" dt="2023-10-19T13:03:25.968" v="4" actId="47"/>
          <pc:sldLayoutMkLst>
            <pc:docMk/>
            <pc:sldMasterMk cId="2665804878" sldId="2147483662"/>
            <pc:sldLayoutMk cId="3806218805" sldId="2147483668"/>
          </pc:sldLayoutMkLst>
        </pc:sldLayoutChg>
        <pc:sldLayoutChg chg="del">
          <pc:chgData name="GHANMI Hanen" userId="fec4800b-c35a-4e9a-87e1-80829d0f0dba" providerId="ADAL" clId="{607C1C48-C9C8-494B-AE1B-7FB95E614648}" dt="2023-10-19T13:03:25.968" v="4" actId="47"/>
          <pc:sldLayoutMkLst>
            <pc:docMk/>
            <pc:sldMasterMk cId="2665804878" sldId="2147483662"/>
            <pc:sldLayoutMk cId="2316223140" sldId="2147483669"/>
          </pc:sldLayoutMkLst>
        </pc:sldLayoutChg>
        <pc:sldLayoutChg chg="del">
          <pc:chgData name="GHANMI Hanen" userId="fec4800b-c35a-4e9a-87e1-80829d0f0dba" providerId="ADAL" clId="{607C1C48-C9C8-494B-AE1B-7FB95E614648}" dt="2023-10-19T13:03:25.968" v="4" actId="47"/>
          <pc:sldLayoutMkLst>
            <pc:docMk/>
            <pc:sldMasterMk cId="2665804878" sldId="2147483662"/>
            <pc:sldLayoutMk cId="19274756" sldId="2147483670"/>
          </pc:sldLayoutMkLst>
        </pc:sldLayoutChg>
        <pc:sldLayoutChg chg="del">
          <pc:chgData name="GHANMI Hanen" userId="fec4800b-c35a-4e9a-87e1-80829d0f0dba" providerId="ADAL" clId="{607C1C48-C9C8-494B-AE1B-7FB95E614648}" dt="2023-10-19T13:03:25.968" v="4" actId="47"/>
          <pc:sldLayoutMkLst>
            <pc:docMk/>
            <pc:sldMasterMk cId="2665804878" sldId="2147483662"/>
            <pc:sldLayoutMk cId="2963922438" sldId="2147483671"/>
          </pc:sldLayoutMkLst>
        </pc:sldLayoutChg>
      </pc:sldMasterChg>
    </pc:docChg>
  </pc:docChgLst>
  <pc:docChgLst>
    <pc:chgData name="GHANMI Hanen" userId="fec4800b-c35a-4e9a-87e1-80829d0f0dba" providerId="ADAL" clId="{85614A9E-9378-41D7-8081-4FADA389A335}"/>
    <pc:docChg chg="undo custSel addSld delSld modSld">
      <pc:chgData name="GHANMI Hanen" userId="fec4800b-c35a-4e9a-87e1-80829d0f0dba" providerId="ADAL" clId="{85614A9E-9378-41D7-8081-4FADA389A335}" dt="2024-10-13T20:27:00.454" v="2596" actId="1076"/>
      <pc:docMkLst>
        <pc:docMk/>
      </pc:docMkLst>
      <pc:sldChg chg="addSp delSp modSp mod">
        <pc:chgData name="GHANMI Hanen" userId="fec4800b-c35a-4e9a-87e1-80829d0f0dba" providerId="ADAL" clId="{85614A9E-9378-41D7-8081-4FADA389A335}" dt="2024-10-13T20:00:41.017" v="2311" actId="1076"/>
        <pc:sldMkLst>
          <pc:docMk/>
          <pc:sldMk cId="3391007637" sldId="257"/>
        </pc:sldMkLst>
        <pc:spChg chg="mod">
          <ac:chgData name="GHANMI Hanen" userId="fec4800b-c35a-4e9a-87e1-80829d0f0dba" providerId="ADAL" clId="{85614A9E-9378-41D7-8081-4FADA389A335}" dt="2024-10-13T20:00:41.017" v="2311" actId="1076"/>
          <ac:spMkLst>
            <pc:docMk/>
            <pc:sldMk cId="3391007637" sldId="257"/>
            <ac:spMk id="2" creationId="{2305B955-9247-234F-BC2C-5557844DC48D}"/>
          </ac:spMkLst>
        </pc:spChg>
        <pc:spChg chg="mod">
          <ac:chgData name="GHANMI Hanen" userId="fec4800b-c35a-4e9a-87e1-80829d0f0dba" providerId="ADAL" clId="{85614A9E-9378-41D7-8081-4FADA389A335}" dt="2024-10-13T14:49:48.633" v="417" actId="14100"/>
          <ac:spMkLst>
            <pc:docMk/>
            <pc:sldMk cId="3391007637" sldId="257"/>
            <ac:spMk id="3" creationId="{A0B583FF-2A57-294C-87D7-795C142B0BC0}"/>
          </ac:spMkLst>
        </pc:spChg>
        <pc:picChg chg="add del mod">
          <ac:chgData name="GHANMI Hanen" userId="fec4800b-c35a-4e9a-87e1-80829d0f0dba" providerId="ADAL" clId="{85614A9E-9378-41D7-8081-4FADA389A335}" dt="2024-10-13T18:41:20.787" v="534" actId="478"/>
          <ac:picMkLst>
            <pc:docMk/>
            <pc:sldMk cId="3391007637" sldId="257"/>
            <ac:picMk id="5" creationId="{393391FC-5FD5-6A5E-E3AF-2D172F9A68FB}"/>
          </ac:picMkLst>
        </pc:picChg>
      </pc:sldChg>
      <pc:sldChg chg="addSp delSp modSp mod modAnim">
        <pc:chgData name="GHANMI Hanen" userId="fec4800b-c35a-4e9a-87e1-80829d0f0dba" providerId="ADAL" clId="{85614A9E-9378-41D7-8081-4FADA389A335}" dt="2024-10-13T20:02:28.888" v="2397" actId="14100"/>
        <pc:sldMkLst>
          <pc:docMk/>
          <pc:sldMk cId="4229974624" sldId="290"/>
        </pc:sldMkLst>
        <pc:spChg chg="mod">
          <ac:chgData name="GHANMI Hanen" userId="fec4800b-c35a-4e9a-87e1-80829d0f0dba" providerId="ADAL" clId="{85614A9E-9378-41D7-8081-4FADA389A335}" dt="2024-10-13T14:45:13.452" v="207" actId="1076"/>
          <ac:spMkLst>
            <pc:docMk/>
            <pc:sldMk cId="4229974624" sldId="290"/>
            <ac:spMk id="2" creationId="{B7538195-B4AD-9544-9705-7556DBCC7F79}"/>
          </ac:spMkLst>
        </pc:spChg>
        <pc:spChg chg="mod">
          <ac:chgData name="GHANMI Hanen" userId="fec4800b-c35a-4e9a-87e1-80829d0f0dba" providerId="ADAL" clId="{85614A9E-9378-41D7-8081-4FADA389A335}" dt="2024-10-13T20:02:20.969" v="2393" actId="20577"/>
          <ac:spMkLst>
            <pc:docMk/>
            <pc:sldMk cId="4229974624" sldId="290"/>
            <ac:spMk id="3" creationId="{9C24B47C-41AB-2C5E-5B3E-BED89CA5C2C1}"/>
          </ac:spMkLst>
        </pc:spChg>
        <pc:spChg chg="add mod">
          <ac:chgData name="GHANMI Hanen" userId="fec4800b-c35a-4e9a-87e1-80829d0f0dba" providerId="ADAL" clId="{85614A9E-9378-41D7-8081-4FADA389A335}" dt="2024-10-13T14:51:45.144" v="453" actId="20577"/>
          <ac:spMkLst>
            <pc:docMk/>
            <pc:sldMk cId="4229974624" sldId="290"/>
            <ac:spMk id="4" creationId="{61A6CD4F-1D8A-BAC3-7918-7EE444961E40}"/>
          </ac:spMkLst>
        </pc:spChg>
        <pc:picChg chg="add del mod">
          <ac:chgData name="GHANMI Hanen" userId="fec4800b-c35a-4e9a-87e1-80829d0f0dba" providerId="ADAL" clId="{85614A9E-9378-41D7-8081-4FADA389A335}" dt="2024-10-13T18:40:22.040" v="520" actId="478"/>
          <ac:picMkLst>
            <pc:docMk/>
            <pc:sldMk cId="4229974624" sldId="290"/>
            <ac:picMk id="7" creationId="{6C893076-2081-FDFF-FC10-02F4666D895E}"/>
          </ac:picMkLst>
        </pc:picChg>
        <pc:picChg chg="add mod">
          <ac:chgData name="GHANMI Hanen" userId="fec4800b-c35a-4e9a-87e1-80829d0f0dba" providerId="ADAL" clId="{85614A9E-9378-41D7-8081-4FADA389A335}" dt="2024-10-13T20:02:28.888" v="2397" actId="14100"/>
          <ac:picMkLst>
            <pc:docMk/>
            <pc:sldMk cId="4229974624" sldId="290"/>
            <ac:picMk id="9" creationId="{2EC26FA3-F8AA-90CC-EACD-5CE986437F43}"/>
          </ac:picMkLst>
        </pc:picChg>
      </pc:sldChg>
      <pc:sldChg chg="addSp delSp modSp mod setBg delAnim modAnim">
        <pc:chgData name="GHANMI Hanen" userId="fec4800b-c35a-4e9a-87e1-80829d0f0dba" providerId="ADAL" clId="{85614A9E-9378-41D7-8081-4FADA389A335}" dt="2024-10-13T20:19:37.694" v="2557"/>
        <pc:sldMkLst>
          <pc:docMk/>
          <pc:sldMk cId="4236304176" sldId="291"/>
        </pc:sldMkLst>
        <pc:spChg chg="mod ord">
          <ac:chgData name="GHANMI Hanen" userId="fec4800b-c35a-4e9a-87e1-80829d0f0dba" providerId="ADAL" clId="{85614A9E-9378-41D7-8081-4FADA389A335}" dt="2024-10-13T18:05:15.625" v="509" actId="26606"/>
          <ac:spMkLst>
            <pc:docMk/>
            <pc:sldMk cId="4236304176" sldId="291"/>
            <ac:spMk id="3" creationId="{EA24C178-7F55-A711-A56E-3B7C306F101F}"/>
          </ac:spMkLst>
        </pc:spChg>
        <pc:spChg chg="del">
          <ac:chgData name="GHANMI Hanen" userId="fec4800b-c35a-4e9a-87e1-80829d0f0dba" providerId="ADAL" clId="{85614A9E-9378-41D7-8081-4FADA389A335}" dt="2024-10-13T14:20:29.567" v="89" actId="478"/>
          <ac:spMkLst>
            <pc:docMk/>
            <pc:sldMk cId="4236304176" sldId="291"/>
            <ac:spMk id="4" creationId="{1EF95B52-E685-6E43-1C76-E5FEF310EB16}"/>
          </ac:spMkLst>
        </pc:spChg>
        <pc:spChg chg="add del mod">
          <ac:chgData name="GHANMI Hanen" userId="fec4800b-c35a-4e9a-87e1-80829d0f0dba" providerId="ADAL" clId="{85614A9E-9378-41D7-8081-4FADA389A335}" dt="2024-10-13T14:20:31.837" v="90" actId="478"/>
          <ac:spMkLst>
            <pc:docMk/>
            <pc:sldMk cId="4236304176" sldId="291"/>
            <ac:spMk id="5" creationId="{933718E9-7D3D-D91B-C3DC-8218C214498A}"/>
          </ac:spMkLst>
        </pc:spChg>
        <pc:spChg chg="mod ord">
          <ac:chgData name="GHANMI Hanen" userId="fec4800b-c35a-4e9a-87e1-80829d0f0dba" providerId="ADAL" clId="{85614A9E-9378-41D7-8081-4FADA389A335}" dt="2024-10-13T18:05:52.745" v="513" actId="255"/>
          <ac:spMkLst>
            <pc:docMk/>
            <pc:sldMk cId="4236304176" sldId="291"/>
            <ac:spMk id="6" creationId="{E57054A1-464D-D75C-CD2E-BDBBA418267D}"/>
          </ac:spMkLst>
        </pc:spChg>
        <pc:spChg chg="add mod">
          <ac:chgData name="GHANMI Hanen" userId="fec4800b-c35a-4e9a-87e1-80829d0f0dba" providerId="ADAL" clId="{85614A9E-9378-41D7-8081-4FADA389A335}" dt="2024-10-13T18:42:08.337" v="537" actId="790"/>
          <ac:spMkLst>
            <pc:docMk/>
            <pc:sldMk cId="4236304176" sldId="291"/>
            <ac:spMk id="10" creationId="{7FD6EB9D-3E78-ABB3-CA6B-2361DB824A02}"/>
          </ac:spMkLst>
        </pc:spChg>
        <pc:spChg chg="add mod ord">
          <ac:chgData name="GHANMI Hanen" userId="fec4800b-c35a-4e9a-87e1-80829d0f0dba" providerId="ADAL" clId="{85614A9E-9378-41D7-8081-4FADA389A335}" dt="2024-10-13T18:05:15.625" v="509" actId="26606"/>
          <ac:spMkLst>
            <pc:docMk/>
            <pc:sldMk cId="4236304176" sldId="291"/>
            <ac:spMk id="11" creationId="{E225BDE0-4AEA-67DF-3CE8-FFEA8B4C359F}"/>
          </ac:spMkLst>
        </pc:spChg>
        <pc:spChg chg="add">
          <ac:chgData name="GHANMI Hanen" userId="fec4800b-c35a-4e9a-87e1-80829d0f0dba" providerId="ADAL" clId="{85614A9E-9378-41D7-8081-4FADA389A335}" dt="2024-10-13T18:05:15.625" v="509" actId="26606"/>
          <ac:spMkLst>
            <pc:docMk/>
            <pc:sldMk cId="4236304176" sldId="291"/>
            <ac:spMk id="20" creationId="{3C54F4CE-85F0-46ED-80DA-9518C9251AD1}"/>
          </ac:spMkLst>
        </pc:spChg>
        <pc:spChg chg="add">
          <ac:chgData name="GHANMI Hanen" userId="fec4800b-c35a-4e9a-87e1-80829d0f0dba" providerId="ADAL" clId="{85614A9E-9378-41D7-8081-4FADA389A335}" dt="2024-10-13T18:05:15.625" v="509" actId="26606"/>
          <ac:spMkLst>
            <pc:docMk/>
            <pc:sldMk cId="4236304176" sldId="291"/>
            <ac:spMk id="22" creationId="{DADD1FCA-8ACB-4958-81DD-4CDD6D3E1921}"/>
          </ac:spMkLst>
        </pc:spChg>
        <pc:picChg chg="del">
          <ac:chgData name="GHANMI Hanen" userId="fec4800b-c35a-4e9a-87e1-80829d0f0dba" providerId="ADAL" clId="{85614A9E-9378-41D7-8081-4FADA389A335}" dt="2024-10-13T17:26:13.371" v="476" actId="478"/>
          <ac:picMkLst>
            <pc:docMk/>
            <pc:sldMk cId="4236304176" sldId="291"/>
            <ac:picMk id="8" creationId="{42EEF99F-8132-4C78-CDB2-4266E782B9C2}"/>
          </ac:picMkLst>
        </pc:picChg>
        <pc:picChg chg="add del mod">
          <ac:chgData name="GHANMI Hanen" userId="fec4800b-c35a-4e9a-87e1-80829d0f0dba" providerId="ADAL" clId="{85614A9E-9378-41D7-8081-4FADA389A335}" dt="2024-10-13T14:22:21.569" v="94" actId="478"/>
          <ac:picMkLst>
            <pc:docMk/>
            <pc:sldMk cId="4236304176" sldId="291"/>
            <ac:picMk id="9" creationId="{8D59135C-4BB6-39C5-4862-F01151F6CC1D}"/>
          </ac:picMkLst>
        </pc:picChg>
        <pc:picChg chg="add del mod">
          <ac:chgData name="GHANMI Hanen" userId="fec4800b-c35a-4e9a-87e1-80829d0f0dba" providerId="ADAL" clId="{85614A9E-9378-41D7-8081-4FADA389A335}" dt="2024-10-13T18:04:55.143" v="503" actId="478"/>
          <ac:picMkLst>
            <pc:docMk/>
            <pc:sldMk cId="4236304176" sldId="291"/>
            <ac:picMk id="13" creationId="{8EE7ED21-2CF3-AD93-8B5F-B0FD39970F7C}"/>
          </ac:picMkLst>
        </pc:picChg>
        <pc:picChg chg="add mod">
          <ac:chgData name="GHANMI Hanen" userId="fec4800b-c35a-4e9a-87e1-80829d0f0dba" providerId="ADAL" clId="{85614A9E-9378-41D7-8081-4FADA389A335}" dt="2024-10-13T18:05:15.625" v="509" actId="26606"/>
          <ac:picMkLst>
            <pc:docMk/>
            <pc:sldMk cId="4236304176" sldId="291"/>
            <ac:picMk id="15" creationId="{61E2D4EB-7169-C67C-B11B-9CE0C5A352F8}"/>
          </ac:picMkLst>
        </pc:picChg>
      </pc:sldChg>
      <pc:sldChg chg="addSp delSp modSp mod setBg delAnim modAnim">
        <pc:chgData name="GHANMI Hanen" userId="fec4800b-c35a-4e9a-87e1-80829d0f0dba" providerId="ADAL" clId="{85614A9E-9378-41D7-8081-4FADA389A335}" dt="2024-10-13T20:19:48.122" v="2559"/>
        <pc:sldMkLst>
          <pc:docMk/>
          <pc:sldMk cId="2501769004" sldId="292"/>
        </pc:sldMkLst>
        <pc:spChg chg="mod ord">
          <ac:chgData name="GHANMI Hanen" userId="fec4800b-c35a-4e9a-87e1-80829d0f0dba" providerId="ADAL" clId="{85614A9E-9378-41D7-8081-4FADA389A335}" dt="2024-10-13T20:06:54.698" v="2400" actId="26606"/>
          <ac:spMkLst>
            <pc:docMk/>
            <pc:sldMk cId="2501769004" sldId="292"/>
            <ac:spMk id="3" creationId="{178A673A-807C-7115-333A-07B6220D48EB}"/>
          </ac:spMkLst>
        </pc:spChg>
        <pc:spChg chg="add del mod">
          <ac:chgData name="GHANMI Hanen" userId="fec4800b-c35a-4e9a-87e1-80829d0f0dba" providerId="ADAL" clId="{85614A9E-9378-41D7-8081-4FADA389A335}" dt="2024-10-13T14:22:43.055" v="98" actId="478"/>
          <ac:spMkLst>
            <pc:docMk/>
            <pc:sldMk cId="2501769004" sldId="292"/>
            <ac:spMk id="4" creationId="{18C7554B-2255-59B5-2FD4-2CC6CC6624A1}"/>
          </ac:spMkLst>
        </pc:spChg>
        <pc:spChg chg="add mod">
          <ac:chgData name="GHANMI Hanen" userId="fec4800b-c35a-4e9a-87e1-80829d0f0dba" providerId="ADAL" clId="{85614A9E-9378-41D7-8081-4FADA389A335}" dt="2024-10-13T20:06:54.698" v="2400" actId="26606"/>
          <ac:spMkLst>
            <pc:docMk/>
            <pc:sldMk cId="2501769004" sldId="292"/>
            <ac:spMk id="5" creationId="{913DD8D6-8D12-D73C-900F-37460660AAD4}"/>
          </ac:spMkLst>
        </pc:spChg>
        <pc:spChg chg="add mod ord">
          <ac:chgData name="GHANMI Hanen" userId="fec4800b-c35a-4e9a-87e1-80829d0f0dba" providerId="ADAL" clId="{85614A9E-9378-41D7-8081-4FADA389A335}" dt="2024-10-13T20:06:54.698" v="2400" actId="26606"/>
          <ac:spMkLst>
            <pc:docMk/>
            <pc:sldMk cId="2501769004" sldId="292"/>
            <ac:spMk id="6" creationId="{9268E1B6-1A58-832B-9235-342CE2BB478D}"/>
          </ac:spMkLst>
        </pc:spChg>
        <pc:spChg chg="del">
          <ac:chgData name="GHANMI Hanen" userId="fec4800b-c35a-4e9a-87e1-80829d0f0dba" providerId="ADAL" clId="{85614A9E-9378-41D7-8081-4FADA389A335}" dt="2024-10-13T14:22:39.843" v="97" actId="478"/>
          <ac:spMkLst>
            <pc:docMk/>
            <pc:sldMk cId="2501769004" sldId="292"/>
            <ac:spMk id="8" creationId="{1B92EFA6-692F-BC13-A928-55BD34C6FC7D}"/>
          </ac:spMkLst>
        </pc:spChg>
        <pc:spChg chg="add mod">
          <ac:chgData name="GHANMI Hanen" userId="fec4800b-c35a-4e9a-87e1-80829d0f0dba" providerId="ADAL" clId="{85614A9E-9378-41D7-8081-4FADA389A335}" dt="2024-10-13T20:07:21.681" v="2402" actId="255"/>
          <ac:spMkLst>
            <pc:docMk/>
            <pc:sldMk cId="2501769004" sldId="292"/>
            <ac:spMk id="9" creationId="{DC34A353-82EF-A022-CD49-9467CE825339}"/>
          </ac:spMkLst>
        </pc:spChg>
        <pc:spChg chg="add del mod">
          <ac:chgData name="GHANMI Hanen" userId="fec4800b-c35a-4e9a-87e1-80829d0f0dba" providerId="ADAL" clId="{85614A9E-9378-41D7-8081-4FADA389A335}" dt="2024-10-13T18:49:33.847" v="572" actId="478"/>
          <ac:spMkLst>
            <pc:docMk/>
            <pc:sldMk cId="2501769004" sldId="292"/>
            <ac:spMk id="12" creationId="{42696B51-15C7-25D1-E870-DAF74487F5D4}"/>
          </ac:spMkLst>
        </pc:spChg>
        <pc:spChg chg="add">
          <ac:chgData name="GHANMI Hanen" userId="fec4800b-c35a-4e9a-87e1-80829d0f0dba" providerId="ADAL" clId="{85614A9E-9378-41D7-8081-4FADA389A335}" dt="2024-10-13T20:06:54.698" v="2400" actId="26606"/>
          <ac:spMkLst>
            <pc:docMk/>
            <pc:sldMk cId="2501769004" sldId="292"/>
            <ac:spMk id="25" creationId="{F13C74B1-5B17-4795-BED0-7140497B445A}"/>
          </ac:spMkLst>
        </pc:spChg>
        <pc:spChg chg="add">
          <ac:chgData name="GHANMI Hanen" userId="fec4800b-c35a-4e9a-87e1-80829d0f0dba" providerId="ADAL" clId="{85614A9E-9378-41D7-8081-4FADA389A335}" dt="2024-10-13T20:06:54.698" v="2400" actId="26606"/>
          <ac:spMkLst>
            <pc:docMk/>
            <pc:sldMk cId="2501769004" sldId="292"/>
            <ac:spMk id="27" creationId="{D4974D33-8DC5-464E-8C6D-BE58F0669C17}"/>
          </ac:spMkLst>
        </pc:spChg>
        <pc:picChg chg="del mod">
          <ac:chgData name="GHANMI Hanen" userId="fec4800b-c35a-4e9a-87e1-80829d0f0dba" providerId="ADAL" clId="{85614A9E-9378-41D7-8081-4FADA389A335}" dt="2024-10-13T18:42:37.387" v="539" actId="478"/>
          <ac:picMkLst>
            <pc:docMk/>
            <pc:sldMk cId="2501769004" sldId="292"/>
            <ac:picMk id="10" creationId="{FDD9195A-C505-7120-BA83-9825B7BB001C}"/>
          </ac:picMkLst>
        </pc:picChg>
        <pc:picChg chg="add del mod">
          <ac:chgData name="GHANMI Hanen" userId="fec4800b-c35a-4e9a-87e1-80829d0f0dba" providerId="ADAL" clId="{85614A9E-9378-41D7-8081-4FADA389A335}" dt="2024-10-13T18:48:11.014" v="563" actId="478"/>
          <ac:picMkLst>
            <pc:docMk/>
            <pc:sldMk cId="2501769004" sldId="292"/>
            <ac:picMk id="14" creationId="{F835C768-1236-138E-C9DC-9F1CECFE08E0}"/>
          </ac:picMkLst>
        </pc:picChg>
        <pc:picChg chg="add del mod">
          <ac:chgData name="GHANMI Hanen" userId="fec4800b-c35a-4e9a-87e1-80829d0f0dba" providerId="ADAL" clId="{85614A9E-9378-41D7-8081-4FADA389A335}" dt="2024-10-13T18:50:59.982" v="584" actId="478"/>
          <ac:picMkLst>
            <pc:docMk/>
            <pc:sldMk cId="2501769004" sldId="292"/>
            <ac:picMk id="16" creationId="{2CA30DB6-E1B8-359D-0F44-9D9BBE830378}"/>
          </ac:picMkLst>
        </pc:picChg>
        <pc:picChg chg="add del mod">
          <ac:chgData name="GHANMI Hanen" userId="fec4800b-c35a-4e9a-87e1-80829d0f0dba" providerId="ADAL" clId="{85614A9E-9378-41D7-8081-4FADA389A335}" dt="2024-10-13T18:53:03.616" v="586" actId="478"/>
          <ac:picMkLst>
            <pc:docMk/>
            <pc:sldMk cId="2501769004" sldId="292"/>
            <ac:picMk id="18" creationId="{726AF218-223B-375B-9D7E-737E5DF39E77}"/>
          </ac:picMkLst>
        </pc:picChg>
        <pc:picChg chg="add mod">
          <ac:chgData name="GHANMI Hanen" userId="fec4800b-c35a-4e9a-87e1-80829d0f0dba" providerId="ADAL" clId="{85614A9E-9378-41D7-8081-4FADA389A335}" dt="2024-10-13T20:07:15.108" v="2401" actId="27614"/>
          <ac:picMkLst>
            <pc:docMk/>
            <pc:sldMk cId="2501769004" sldId="292"/>
            <ac:picMk id="20" creationId="{5EF53F90-9E91-539A-2B78-1F7CCB1F3088}"/>
          </ac:picMkLst>
        </pc:picChg>
      </pc:sldChg>
      <pc:sldChg chg="addSp delSp modSp del mod">
        <pc:chgData name="GHANMI Hanen" userId="fec4800b-c35a-4e9a-87e1-80829d0f0dba" providerId="ADAL" clId="{85614A9E-9378-41D7-8081-4FADA389A335}" dt="2024-10-13T17:24:26.959" v="470" actId="2696"/>
        <pc:sldMkLst>
          <pc:docMk/>
          <pc:sldMk cId="361219670" sldId="293"/>
        </pc:sldMkLst>
        <pc:spChg chg="add mod">
          <ac:chgData name="GHANMI Hanen" userId="fec4800b-c35a-4e9a-87e1-80829d0f0dba" providerId="ADAL" clId="{85614A9E-9378-41D7-8081-4FADA389A335}" dt="2024-10-13T14:22:26.360" v="95" actId="113"/>
          <ac:spMkLst>
            <pc:docMk/>
            <pc:sldMk cId="361219670" sldId="293"/>
            <ac:spMk id="2" creationId="{30A3BDEF-63C8-2F3A-11F8-A63523F2C0EF}"/>
          </ac:spMkLst>
        </pc:spChg>
        <pc:spChg chg="add mod">
          <ac:chgData name="GHANMI Hanen" userId="fec4800b-c35a-4e9a-87e1-80829d0f0dba" providerId="ADAL" clId="{85614A9E-9378-41D7-8081-4FADA389A335}" dt="2024-10-13T14:52:01.006" v="457" actId="20577"/>
          <ac:spMkLst>
            <pc:docMk/>
            <pc:sldMk cId="361219670" sldId="293"/>
            <ac:spMk id="4" creationId="{A3D8F329-3F66-5B54-0402-B342E44BD4EE}"/>
          </ac:spMkLst>
        </pc:spChg>
        <pc:spChg chg="del mod">
          <ac:chgData name="GHANMI Hanen" userId="fec4800b-c35a-4e9a-87e1-80829d0f0dba" providerId="ADAL" clId="{85614A9E-9378-41D7-8081-4FADA389A335}" dt="2024-10-13T14:18:56.338" v="66" actId="478"/>
          <ac:spMkLst>
            <pc:docMk/>
            <pc:sldMk cId="361219670" sldId="293"/>
            <ac:spMk id="7" creationId="{E35FF828-F897-CF72-DEB9-CF2D73550198}"/>
          </ac:spMkLst>
        </pc:spChg>
      </pc:sldChg>
      <pc:sldChg chg="addSp delSp modSp mod setBg delAnim modAnim">
        <pc:chgData name="GHANMI Hanen" userId="fec4800b-c35a-4e9a-87e1-80829d0f0dba" providerId="ADAL" clId="{85614A9E-9378-41D7-8081-4FADA389A335}" dt="2024-10-13T20:19:57.537" v="2560"/>
        <pc:sldMkLst>
          <pc:docMk/>
          <pc:sldMk cId="3304687104" sldId="294"/>
        </pc:sldMkLst>
        <pc:spChg chg="mod ord">
          <ac:chgData name="GHANMI Hanen" userId="fec4800b-c35a-4e9a-87e1-80829d0f0dba" providerId="ADAL" clId="{85614A9E-9378-41D7-8081-4FADA389A335}" dt="2024-10-13T19:17:26.353" v="647" actId="26606"/>
          <ac:spMkLst>
            <pc:docMk/>
            <pc:sldMk cId="3304687104" sldId="294"/>
            <ac:spMk id="3" creationId="{A2F8AD7D-8043-7118-7F0B-97F80F72AE03}"/>
          </ac:spMkLst>
        </pc:spChg>
        <pc:spChg chg="del">
          <ac:chgData name="GHANMI Hanen" userId="fec4800b-c35a-4e9a-87e1-80829d0f0dba" providerId="ADAL" clId="{85614A9E-9378-41D7-8081-4FADA389A335}" dt="2024-10-13T14:46:15.247" v="290" actId="478"/>
          <ac:spMkLst>
            <pc:docMk/>
            <pc:sldMk cId="3304687104" sldId="294"/>
            <ac:spMk id="4" creationId="{57521B81-8A63-4E78-6B50-D7EBE02B40D6}"/>
          </ac:spMkLst>
        </pc:spChg>
        <pc:spChg chg="add del mod">
          <ac:chgData name="GHANMI Hanen" userId="fec4800b-c35a-4e9a-87e1-80829d0f0dba" providerId="ADAL" clId="{85614A9E-9378-41D7-8081-4FADA389A335}" dt="2024-10-13T14:46:23.887" v="292" actId="478"/>
          <ac:spMkLst>
            <pc:docMk/>
            <pc:sldMk cId="3304687104" sldId="294"/>
            <ac:spMk id="5" creationId="{7A9AF7AB-6DF3-B8C7-77DB-55BF8DD23591}"/>
          </ac:spMkLst>
        </pc:spChg>
        <pc:spChg chg="del mod">
          <ac:chgData name="GHANMI Hanen" userId="fec4800b-c35a-4e9a-87e1-80829d0f0dba" providerId="ADAL" clId="{85614A9E-9378-41D7-8081-4FADA389A335}" dt="2024-10-13T19:11:34.561" v="602" actId="478"/>
          <ac:spMkLst>
            <pc:docMk/>
            <pc:sldMk cId="3304687104" sldId="294"/>
            <ac:spMk id="6" creationId="{112B307B-7E85-ED04-2A21-469D5E6B27B9}"/>
          </ac:spMkLst>
        </pc:spChg>
        <pc:spChg chg="add mod">
          <ac:chgData name="GHANMI Hanen" userId="fec4800b-c35a-4e9a-87e1-80829d0f0dba" providerId="ADAL" clId="{85614A9E-9378-41D7-8081-4FADA389A335}" dt="2024-10-13T19:20:27.968" v="675" actId="962"/>
          <ac:spMkLst>
            <pc:docMk/>
            <pc:sldMk cId="3304687104" sldId="294"/>
            <ac:spMk id="7" creationId="{0540648A-016B-D60B-00CF-7D8020616614}"/>
          </ac:spMkLst>
        </pc:spChg>
        <pc:spChg chg="add mod ord">
          <ac:chgData name="GHANMI Hanen" userId="fec4800b-c35a-4e9a-87e1-80829d0f0dba" providerId="ADAL" clId="{85614A9E-9378-41D7-8081-4FADA389A335}" dt="2024-10-13T19:18:59.740" v="665" actId="1076"/>
          <ac:spMkLst>
            <pc:docMk/>
            <pc:sldMk cId="3304687104" sldId="294"/>
            <ac:spMk id="9" creationId="{0B53FA4C-3282-EB0D-A789-A5D0A73FBA3A}"/>
          </ac:spMkLst>
        </pc:spChg>
        <pc:spChg chg="add del mod">
          <ac:chgData name="GHANMI Hanen" userId="fec4800b-c35a-4e9a-87e1-80829d0f0dba" providerId="ADAL" clId="{85614A9E-9378-41D7-8081-4FADA389A335}" dt="2024-10-13T19:11:37.641" v="603" actId="478"/>
          <ac:spMkLst>
            <pc:docMk/>
            <pc:sldMk cId="3304687104" sldId="294"/>
            <ac:spMk id="15" creationId="{83B8862A-31A6-8BCF-7CC5-D9A6BFC20B65}"/>
          </ac:spMkLst>
        </pc:spChg>
        <pc:spChg chg="add del mod ord">
          <ac:chgData name="GHANMI Hanen" userId="fec4800b-c35a-4e9a-87e1-80829d0f0dba" providerId="ADAL" clId="{85614A9E-9378-41D7-8081-4FADA389A335}" dt="2024-10-13T19:20:10.872" v="673" actId="26606"/>
          <ac:spMkLst>
            <pc:docMk/>
            <pc:sldMk cId="3304687104" sldId="294"/>
            <ac:spMk id="16" creationId="{89077EFB-A489-8E50-304A-1EEA23496F99}"/>
          </ac:spMkLst>
        </pc:spChg>
        <pc:spChg chg="add">
          <ac:chgData name="GHANMI Hanen" userId="fec4800b-c35a-4e9a-87e1-80829d0f0dba" providerId="ADAL" clId="{85614A9E-9378-41D7-8081-4FADA389A335}" dt="2024-10-13T19:17:26.353" v="647" actId="26606"/>
          <ac:spMkLst>
            <pc:docMk/>
            <pc:sldMk cId="3304687104" sldId="294"/>
            <ac:spMk id="22" creationId="{A8908DB7-C3A6-4FCB-9820-CEE02B398C4A}"/>
          </ac:spMkLst>
        </pc:spChg>
        <pc:spChg chg="add del">
          <ac:chgData name="GHANMI Hanen" userId="fec4800b-c35a-4e9a-87e1-80829d0f0dba" providerId="ADAL" clId="{85614A9E-9378-41D7-8081-4FADA389A335}" dt="2024-10-13T19:15:56.580" v="627" actId="26606"/>
          <ac:spMkLst>
            <pc:docMk/>
            <pc:sldMk cId="3304687104" sldId="294"/>
            <ac:spMk id="23" creationId="{8FC9BE17-9A7B-462D-AE50-3D8777387304}"/>
          </ac:spMkLst>
        </pc:spChg>
        <pc:spChg chg="add">
          <ac:chgData name="GHANMI Hanen" userId="fec4800b-c35a-4e9a-87e1-80829d0f0dba" providerId="ADAL" clId="{85614A9E-9378-41D7-8081-4FADA389A335}" dt="2024-10-13T19:17:26.353" v="647" actId="26606"/>
          <ac:spMkLst>
            <pc:docMk/>
            <pc:sldMk cId="3304687104" sldId="294"/>
            <ac:spMk id="24" creationId="{535742DD-1B16-4E9D-B715-0D74B4574A68}"/>
          </ac:spMkLst>
        </pc:spChg>
        <pc:spChg chg="add del">
          <ac:chgData name="GHANMI Hanen" userId="fec4800b-c35a-4e9a-87e1-80829d0f0dba" providerId="ADAL" clId="{85614A9E-9378-41D7-8081-4FADA389A335}" dt="2024-10-13T19:15:56.580" v="627" actId="26606"/>
          <ac:spMkLst>
            <pc:docMk/>
            <pc:sldMk cId="3304687104" sldId="294"/>
            <ac:spMk id="25" creationId="{3EBE8569-6AEC-4B8C-8D53-2DE337CDBA65}"/>
          </ac:spMkLst>
        </pc:spChg>
        <pc:spChg chg="add del">
          <ac:chgData name="GHANMI Hanen" userId="fec4800b-c35a-4e9a-87e1-80829d0f0dba" providerId="ADAL" clId="{85614A9E-9378-41D7-8081-4FADA389A335}" dt="2024-10-13T19:15:56.580" v="627" actId="26606"/>
          <ac:spMkLst>
            <pc:docMk/>
            <pc:sldMk cId="3304687104" sldId="294"/>
            <ac:spMk id="27" creationId="{55D4142C-5077-457F-A6AD-3FECFDB39685}"/>
          </ac:spMkLst>
        </pc:spChg>
        <pc:spChg chg="add del">
          <ac:chgData name="GHANMI Hanen" userId="fec4800b-c35a-4e9a-87e1-80829d0f0dba" providerId="ADAL" clId="{85614A9E-9378-41D7-8081-4FADA389A335}" dt="2024-10-13T19:15:56.580" v="627" actId="26606"/>
          <ac:spMkLst>
            <pc:docMk/>
            <pc:sldMk cId="3304687104" sldId="294"/>
            <ac:spMk id="29" creationId="{7A5F0580-5EE9-419F-96EE-B6529EF6E7D0}"/>
          </ac:spMkLst>
        </pc:spChg>
        <pc:spChg chg="add del">
          <ac:chgData name="GHANMI Hanen" userId="fec4800b-c35a-4e9a-87e1-80829d0f0dba" providerId="ADAL" clId="{85614A9E-9378-41D7-8081-4FADA389A335}" dt="2024-10-13T19:16:47.997" v="639" actId="26606"/>
          <ac:spMkLst>
            <pc:docMk/>
            <pc:sldMk cId="3304687104" sldId="294"/>
            <ac:spMk id="34" creationId="{B1595A09-E336-4D1B-9B3A-06A2287A54E2}"/>
          </ac:spMkLst>
        </pc:spChg>
        <pc:spChg chg="add del">
          <ac:chgData name="GHANMI Hanen" userId="fec4800b-c35a-4e9a-87e1-80829d0f0dba" providerId="ADAL" clId="{85614A9E-9378-41D7-8081-4FADA389A335}" dt="2024-10-13T19:16:47.997" v="639" actId="26606"/>
          <ac:spMkLst>
            <pc:docMk/>
            <pc:sldMk cId="3304687104" sldId="294"/>
            <ac:spMk id="35" creationId="{3540989C-C7B8-473B-BF87-6F2DA6A90006}"/>
          </ac:spMkLst>
        </pc:spChg>
        <pc:spChg chg="add del">
          <ac:chgData name="GHANMI Hanen" userId="fec4800b-c35a-4e9a-87e1-80829d0f0dba" providerId="ADAL" clId="{85614A9E-9378-41D7-8081-4FADA389A335}" dt="2024-10-13T19:16:47.052" v="637" actId="26606"/>
          <ac:spMkLst>
            <pc:docMk/>
            <pc:sldMk cId="3304687104" sldId="294"/>
            <ac:spMk id="40" creationId="{B1595A09-E336-4D1B-9B3A-06A2287A54E2}"/>
          </ac:spMkLst>
        </pc:spChg>
        <pc:spChg chg="add del">
          <ac:chgData name="GHANMI Hanen" userId="fec4800b-c35a-4e9a-87e1-80829d0f0dba" providerId="ADAL" clId="{85614A9E-9378-41D7-8081-4FADA389A335}" dt="2024-10-13T19:16:47.052" v="637" actId="26606"/>
          <ac:spMkLst>
            <pc:docMk/>
            <pc:sldMk cId="3304687104" sldId="294"/>
            <ac:spMk id="42" creationId="{3540989C-C7B8-473B-BF87-6F2DA6A90006}"/>
          </ac:spMkLst>
        </pc:spChg>
        <pc:grpChg chg="add del">
          <ac:chgData name="GHANMI Hanen" userId="fec4800b-c35a-4e9a-87e1-80829d0f0dba" providerId="ADAL" clId="{85614A9E-9378-41D7-8081-4FADA389A335}" dt="2024-10-13T19:16:01.822" v="629" actId="26606"/>
          <ac:grpSpMkLst>
            <pc:docMk/>
            <pc:sldMk cId="3304687104" sldId="294"/>
            <ac:grpSpMk id="31" creationId="{5EC81CC9-EAC3-3907-9268-3A583E3B6356}"/>
          </ac:grpSpMkLst>
        </pc:grpChg>
        <pc:graphicFrameChg chg="add mod">
          <ac:chgData name="GHANMI Hanen" userId="fec4800b-c35a-4e9a-87e1-80829d0f0dba" providerId="ADAL" clId="{85614A9E-9378-41D7-8081-4FADA389A335}" dt="2024-10-13T19:22:01.416" v="693" actId="108"/>
          <ac:graphicFrameMkLst>
            <pc:docMk/>
            <pc:sldMk cId="3304687104" sldId="294"/>
            <ac:graphicFrameMk id="26" creationId="{0530982A-01F0-6572-83B5-B09549B40A0D}"/>
          </ac:graphicFrameMkLst>
        </pc:graphicFrameChg>
        <pc:picChg chg="del">
          <ac:chgData name="GHANMI Hanen" userId="fec4800b-c35a-4e9a-87e1-80829d0f0dba" providerId="ADAL" clId="{85614A9E-9378-41D7-8081-4FADA389A335}" dt="2024-10-13T19:09:12.860" v="587" actId="478"/>
          <ac:picMkLst>
            <pc:docMk/>
            <pc:sldMk cId="3304687104" sldId="294"/>
            <ac:picMk id="8" creationId="{39A58BBA-D61C-F539-CF05-3E0087933214}"/>
          </ac:picMkLst>
        </pc:picChg>
        <pc:picChg chg="add del mod">
          <ac:chgData name="GHANMI Hanen" userId="fec4800b-c35a-4e9a-87e1-80829d0f0dba" providerId="ADAL" clId="{85614A9E-9378-41D7-8081-4FADA389A335}" dt="2024-10-13T19:12:31.174" v="608" actId="478"/>
          <ac:picMkLst>
            <pc:docMk/>
            <pc:sldMk cId="3304687104" sldId="294"/>
            <ac:picMk id="11" creationId="{B3B4F251-3956-AF2D-D6BD-2945C081E4BF}"/>
          </ac:picMkLst>
        </pc:picChg>
        <pc:picChg chg="add del mod">
          <ac:chgData name="GHANMI Hanen" userId="fec4800b-c35a-4e9a-87e1-80829d0f0dba" providerId="ADAL" clId="{85614A9E-9378-41D7-8081-4FADA389A335}" dt="2024-10-13T19:12:32.156" v="609" actId="478"/>
          <ac:picMkLst>
            <pc:docMk/>
            <pc:sldMk cId="3304687104" sldId="294"/>
            <ac:picMk id="12" creationId="{065DCFF4-012D-6975-484C-75F9CEC53FED}"/>
          </ac:picMkLst>
        </pc:picChg>
        <pc:picChg chg="add del mod">
          <ac:chgData name="GHANMI Hanen" userId="fec4800b-c35a-4e9a-87e1-80829d0f0dba" providerId="ADAL" clId="{85614A9E-9378-41D7-8081-4FADA389A335}" dt="2024-10-13T19:12:32.835" v="610" actId="478"/>
          <ac:picMkLst>
            <pc:docMk/>
            <pc:sldMk cId="3304687104" sldId="294"/>
            <ac:picMk id="13" creationId="{6F606F58-80B5-8354-8B8B-4308BD3E9FF4}"/>
          </ac:picMkLst>
        </pc:picChg>
        <pc:picChg chg="add del mod ord">
          <ac:chgData name="GHANMI Hanen" userId="fec4800b-c35a-4e9a-87e1-80829d0f0dba" providerId="ADAL" clId="{85614A9E-9378-41D7-8081-4FADA389A335}" dt="2024-10-13T19:16:58.308" v="643" actId="478"/>
          <ac:picMkLst>
            <pc:docMk/>
            <pc:sldMk cId="3304687104" sldId="294"/>
            <ac:picMk id="18" creationId="{D9F5C1B2-EBCC-D8C6-100C-93B6C0F859A9}"/>
          </ac:picMkLst>
        </pc:picChg>
        <pc:picChg chg="add mod">
          <ac:chgData name="GHANMI Hanen" userId="fec4800b-c35a-4e9a-87e1-80829d0f0dba" providerId="ADAL" clId="{85614A9E-9378-41D7-8081-4FADA389A335}" dt="2024-10-13T19:22:34.710" v="694" actId="1076"/>
          <ac:picMkLst>
            <pc:docMk/>
            <pc:sldMk cId="3304687104" sldId="294"/>
            <ac:picMk id="20" creationId="{C960DF3A-F4BE-363E-3785-CD89A9FFEF97}"/>
          </ac:picMkLst>
        </pc:picChg>
      </pc:sldChg>
      <pc:sldChg chg="del">
        <pc:chgData name="GHANMI Hanen" userId="fec4800b-c35a-4e9a-87e1-80829d0f0dba" providerId="ADAL" clId="{85614A9E-9378-41D7-8081-4FADA389A335}" dt="2024-10-13T14:46:53.129" v="315" actId="2696"/>
        <pc:sldMkLst>
          <pc:docMk/>
          <pc:sldMk cId="3519367334" sldId="295"/>
        </pc:sldMkLst>
      </pc:sldChg>
      <pc:sldChg chg="addSp delSp modSp mod modAnim">
        <pc:chgData name="GHANMI Hanen" userId="fec4800b-c35a-4e9a-87e1-80829d0f0dba" providerId="ADAL" clId="{85614A9E-9378-41D7-8081-4FADA389A335}" dt="2024-10-13T20:25:35.257" v="2579" actId="108"/>
        <pc:sldMkLst>
          <pc:docMk/>
          <pc:sldMk cId="2111194191" sldId="296"/>
        </pc:sldMkLst>
        <pc:spChg chg="del">
          <ac:chgData name="GHANMI Hanen" userId="fec4800b-c35a-4e9a-87e1-80829d0f0dba" providerId="ADAL" clId="{85614A9E-9378-41D7-8081-4FADA389A335}" dt="2024-10-13T14:47:03.848" v="316" actId="478"/>
          <ac:spMkLst>
            <pc:docMk/>
            <pc:sldMk cId="2111194191" sldId="296"/>
            <ac:spMk id="4" creationId="{9664E282-4C6C-68B1-A0F3-4B4319E040A5}"/>
          </ac:spMkLst>
        </pc:spChg>
        <pc:spChg chg="add del mod">
          <ac:chgData name="GHANMI Hanen" userId="fec4800b-c35a-4e9a-87e1-80829d0f0dba" providerId="ADAL" clId="{85614A9E-9378-41D7-8081-4FADA389A335}" dt="2024-10-13T14:47:06.578" v="317" actId="478"/>
          <ac:spMkLst>
            <pc:docMk/>
            <pc:sldMk cId="2111194191" sldId="296"/>
            <ac:spMk id="5" creationId="{5B31F805-533B-758E-C7F4-0EB6F712896B}"/>
          </ac:spMkLst>
        </pc:spChg>
        <pc:spChg chg="mod">
          <ac:chgData name="GHANMI Hanen" userId="fec4800b-c35a-4e9a-87e1-80829d0f0dba" providerId="ADAL" clId="{85614A9E-9378-41D7-8081-4FADA389A335}" dt="2024-10-13T20:25:35.257" v="2579" actId="108"/>
          <ac:spMkLst>
            <pc:docMk/>
            <pc:sldMk cId="2111194191" sldId="296"/>
            <ac:spMk id="6" creationId="{A97D259B-9B83-2D79-A36D-A9C5A4E453AA}"/>
          </ac:spMkLst>
        </pc:spChg>
        <pc:spChg chg="add mod">
          <ac:chgData name="GHANMI Hanen" userId="fec4800b-c35a-4e9a-87e1-80829d0f0dba" providerId="ADAL" clId="{85614A9E-9378-41D7-8081-4FADA389A335}" dt="2024-10-13T14:47:16.817" v="337" actId="20577"/>
          <ac:spMkLst>
            <pc:docMk/>
            <pc:sldMk cId="2111194191" sldId="296"/>
            <ac:spMk id="7" creationId="{5E96AF42-2A3B-CE3A-85A9-99EDFE29DD78}"/>
          </ac:spMkLst>
        </pc:spChg>
        <pc:spChg chg="add mod">
          <ac:chgData name="GHANMI Hanen" userId="fec4800b-c35a-4e9a-87e1-80829d0f0dba" providerId="ADAL" clId="{85614A9E-9378-41D7-8081-4FADA389A335}" dt="2024-10-13T14:52:36.324" v="464"/>
          <ac:spMkLst>
            <pc:docMk/>
            <pc:sldMk cId="2111194191" sldId="296"/>
            <ac:spMk id="8" creationId="{56E59221-A183-5194-8821-A9E00DB6F8DD}"/>
          </ac:spMkLst>
        </pc:spChg>
      </pc:sldChg>
      <pc:sldChg chg="addSp delSp modSp mod setBg modAnim">
        <pc:chgData name="GHANMI Hanen" userId="fec4800b-c35a-4e9a-87e1-80829d0f0dba" providerId="ADAL" clId="{85614A9E-9378-41D7-8081-4FADA389A335}" dt="2024-10-13T20:20:24.988" v="2562"/>
        <pc:sldMkLst>
          <pc:docMk/>
          <pc:sldMk cId="3180395044" sldId="297"/>
        </pc:sldMkLst>
        <pc:spChg chg="mod ord">
          <ac:chgData name="GHANMI Hanen" userId="fec4800b-c35a-4e9a-87e1-80829d0f0dba" providerId="ADAL" clId="{85614A9E-9378-41D7-8081-4FADA389A335}" dt="2024-10-13T20:17:45.631" v="2452" actId="26606"/>
          <ac:spMkLst>
            <pc:docMk/>
            <pc:sldMk cId="3180395044" sldId="297"/>
            <ac:spMk id="3" creationId="{DAB23295-DFB4-A876-6A06-7C259A522373}"/>
          </ac:spMkLst>
        </pc:spChg>
        <pc:spChg chg="add del mod">
          <ac:chgData name="GHANMI Hanen" userId="fec4800b-c35a-4e9a-87e1-80829d0f0dba" providerId="ADAL" clId="{85614A9E-9378-41D7-8081-4FADA389A335}" dt="2024-10-13T14:47:43.994" v="371" actId="478"/>
          <ac:spMkLst>
            <pc:docMk/>
            <pc:sldMk cId="3180395044" sldId="297"/>
            <ac:spMk id="4" creationId="{667F61C4-5AAC-4A89-F0E5-B519DEE7C549}"/>
          </ac:spMkLst>
        </pc:spChg>
        <pc:spChg chg="add mod">
          <ac:chgData name="GHANMI Hanen" userId="fec4800b-c35a-4e9a-87e1-80829d0f0dba" providerId="ADAL" clId="{85614A9E-9378-41D7-8081-4FADA389A335}" dt="2024-10-13T20:17:45.631" v="2452" actId="26606"/>
          <ac:spMkLst>
            <pc:docMk/>
            <pc:sldMk cId="3180395044" sldId="297"/>
            <ac:spMk id="5" creationId="{CB25E5F3-046A-9FE7-A653-B8964F50829F}"/>
          </ac:spMkLst>
        </pc:spChg>
        <pc:spChg chg="mod ord">
          <ac:chgData name="GHANMI Hanen" userId="fec4800b-c35a-4e9a-87e1-80829d0f0dba" providerId="ADAL" clId="{85614A9E-9378-41D7-8081-4FADA389A335}" dt="2024-10-13T20:17:45.631" v="2452" actId="26606"/>
          <ac:spMkLst>
            <pc:docMk/>
            <pc:sldMk cId="3180395044" sldId="297"/>
            <ac:spMk id="6" creationId="{4FB4C005-5E3C-6B30-2E36-0D2F632D4636}"/>
          </ac:spMkLst>
        </pc:spChg>
        <pc:spChg chg="del">
          <ac:chgData name="GHANMI Hanen" userId="fec4800b-c35a-4e9a-87e1-80829d0f0dba" providerId="ADAL" clId="{85614A9E-9378-41D7-8081-4FADA389A335}" dt="2024-10-13T14:47:26.255" v="338" actId="478"/>
          <ac:spMkLst>
            <pc:docMk/>
            <pc:sldMk cId="3180395044" sldId="297"/>
            <ac:spMk id="7" creationId="{AB28D1A0-6E8E-44EA-4744-16047C92D30A}"/>
          </ac:spMkLst>
        </pc:spChg>
        <pc:spChg chg="add mod ord">
          <ac:chgData name="GHANMI Hanen" userId="fec4800b-c35a-4e9a-87e1-80829d0f0dba" providerId="ADAL" clId="{85614A9E-9378-41D7-8081-4FADA389A335}" dt="2024-10-13T20:17:45.631" v="2452" actId="26606"/>
          <ac:spMkLst>
            <pc:docMk/>
            <pc:sldMk cId="3180395044" sldId="297"/>
            <ac:spMk id="8" creationId="{8CEE0307-738D-6D57-68FE-B608A7473353}"/>
          </ac:spMkLst>
        </pc:spChg>
        <pc:spChg chg="add del">
          <ac:chgData name="GHANMI Hanen" userId="fec4800b-c35a-4e9a-87e1-80829d0f0dba" providerId="ADAL" clId="{85614A9E-9378-41D7-8081-4FADA389A335}" dt="2024-10-13T20:17:45.631" v="2452" actId="26606"/>
          <ac:spMkLst>
            <pc:docMk/>
            <pc:sldMk cId="3180395044" sldId="297"/>
            <ac:spMk id="12" creationId="{B6FACB3C-9069-4791-BC5C-0DB7CD19B853}"/>
          </ac:spMkLst>
        </pc:spChg>
        <pc:spChg chg="add del">
          <ac:chgData name="GHANMI Hanen" userId="fec4800b-c35a-4e9a-87e1-80829d0f0dba" providerId="ADAL" clId="{85614A9E-9378-41D7-8081-4FADA389A335}" dt="2024-10-13T20:17:45.631" v="2452" actId="26606"/>
          <ac:spMkLst>
            <pc:docMk/>
            <pc:sldMk cId="3180395044" sldId="297"/>
            <ac:spMk id="13" creationId="{71F2038E-D777-4B76-81DD-DD13EE91B9DD}"/>
          </ac:spMkLst>
        </pc:spChg>
        <pc:spChg chg="add del">
          <ac:chgData name="GHANMI Hanen" userId="fec4800b-c35a-4e9a-87e1-80829d0f0dba" providerId="ADAL" clId="{85614A9E-9378-41D7-8081-4FADA389A335}" dt="2024-10-13T20:16:21.299" v="2432" actId="26606"/>
          <ac:spMkLst>
            <pc:docMk/>
            <pc:sldMk cId="3180395044" sldId="297"/>
            <ac:spMk id="15" creationId="{45D37F4E-DDB4-456B-97E0-9937730A039F}"/>
          </ac:spMkLst>
        </pc:spChg>
        <pc:spChg chg="add del">
          <ac:chgData name="GHANMI Hanen" userId="fec4800b-c35a-4e9a-87e1-80829d0f0dba" providerId="ADAL" clId="{85614A9E-9378-41D7-8081-4FADA389A335}" dt="2024-10-13T20:16:21.299" v="2432" actId="26606"/>
          <ac:spMkLst>
            <pc:docMk/>
            <pc:sldMk cId="3180395044" sldId="297"/>
            <ac:spMk id="17" creationId="{B2DD41CD-8F47-4F56-AD12-4E2FF7696987}"/>
          </ac:spMkLst>
        </pc:spChg>
        <pc:spChg chg="add del">
          <ac:chgData name="GHANMI Hanen" userId="fec4800b-c35a-4e9a-87e1-80829d0f0dba" providerId="ADAL" clId="{85614A9E-9378-41D7-8081-4FADA389A335}" dt="2024-10-13T20:17:44.699" v="2451" actId="26606"/>
          <ac:spMkLst>
            <pc:docMk/>
            <pc:sldMk cId="3180395044" sldId="297"/>
            <ac:spMk id="28" creationId="{8D1AA55E-40D5-461B-A5A8-4AE8AAB71B08}"/>
          </ac:spMkLst>
        </pc:spChg>
        <pc:spChg chg="add del">
          <ac:chgData name="GHANMI Hanen" userId="fec4800b-c35a-4e9a-87e1-80829d0f0dba" providerId="ADAL" clId="{85614A9E-9378-41D7-8081-4FADA389A335}" dt="2024-10-13T20:17:44.699" v="2451" actId="26606"/>
          <ac:spMkLst>
            <pc:docMk/>
            <pc:sldMk cId="3180395044" sldId="297"/>
            <ac:spMk id="32" creationId="{6CB927A4-E432-4310-9CD5-E89FF5063179}"/>
          </ac:spMkLst>
        </pc:spChg>
        <pc:spChg chg="add del">
          <ac:chgData name="GHANMI Hanen" userId="fec4800b-c35a-4e9a-87e1-80829d0f0dba" providerId="ADAL" clId="{85614A9E-9378-41D7-8081-4FADA389A335}" dt="2024-10-13T20:17:44.699" v="2451" actId="26606"/>
          <ac:spMkLst>
            <pc:docMk/>
            <pc:sldMk cId="3180395044" sldId="297"/>
            <ac:spMk id="34" creationId="{E3020543-B24B-4EC4-8FFC-8DD88EEA91A8}"/>
          </ac:spMkLst>
        </pc:spChg>
        <pc:grpChg chg="add del">
          <ac:chgData name="GHANMI Hanen" userId="fec4800b-c35a-4e9a-87e1-80829d0f0dba" providerId="ADAL" clId="{85614A9E-9378-41D7-8081-4FADA389A335}" dt="2024-10-13T20:17:45.631" v="2452" actId="26606"/>
          <ac:grpSpMkLst>
            <pc:docMk/>
            <pc:sldMk cId="3180395044" sldId="297"/>
            <ac:grpSpMk id="19" creationId="{DD354807-230F-4402-B1B9-F733A8F1F190}"/>
          </ac:grpSpMkLst>
        </pc:grpChg>
        <pc:picChg chg="add mod">
          <ac:chgData name="GHANMI Hanen" userId="fec4800b-c35a-4e9a-87e1-80829d0f0dba" providerId="ADAL" clId="{85614A9E-9378-41D7-8081-4FADA389A335}" dt="2024-10-13T20:17:52.894" v="2453" actId="1076"/>
          <ac:picMkLst>
            <pc:docMk/>
            <pc:sldMk cId="3180395044" sldId="297"/>
            <ac:picMk id="10" creationId="{D2A0C88C-D5F7-0EB8-9367-422E4CC891A7}"/>
          </ac:picMkLst>
        </pc:picChg>
        <pc:cxnChg chg="add del">
          <ac:chgData name="GHANMI Hanen" userId="fec4800b-c35a-4e9a-87e1-80829d0f0dba" providerId="ADAL" clId="{85614A9E-9378-41D7-8081-4FADA389A335}" dt="2024-10-13T20:17:44.699" v="2451" actId="26606"/>
          <ac:cxnSpMkLst>
            <pc:docMk/>
            <pc:sldMk cId="3180395044" sldId="297"/>
            <ac:cxnSpMk id="30" creationId="{7EB498BD-8089-4626-91EA-4978EBEF535E}"/>
          </ac:cxnSpMkLst>
        </pc:cxnChg>
      </pc:sldChg>
      <pc:sldChg chg="addSp delSp modSp mod modAnim">
        <pc:chgData name="GHANMI Hanen" userId="fec4800b-c35a-4e9a-87e1-80829d0f0dba" providerId="ADAL" clId="{85614A9E-9378-41D7-8081-4FADA389A335}" dt="2024-10-13T20:27:00.454" v="2596" actId="1076"/>
        <pc:sldMkLst>
          <pc:docMk/>
          <pc:sldMk cId="3592607092" sldId="298"/>
        </pc:sldMkLst>
        <pc:spChg chg="mod">
          <ac:chgData name="GHANMI Hanen" userId="fec4800b-c35a-4e9a-87e1-80829d0f0dba" providerId="ADAL" clId="{85614A9E-9378-41D7-8081-4FADA389A335}" dt="2024-10-13T14:51:27.554" v="450" actId="20577"/>
          <ac:spMkLst>
            <pc:docMk/>
            <pc:sldMk cId="3592607092" sldId="298"/>
            <ac:spMk id="2" creationId="{A9135228-FAD0-A196-CE6F-A595B4CEBA69}"/>
          </ac:spMkLst>
        </pc:spChg>
        <pc:spChg chg="add del mod">
          <ac:chgData name="GHANMI Hanen" userId="fec4800b-c35a-4e9a-87e1-80829d0f0dba" providerId="ADAL" clId="{85614A9E-9378-41D7-8081-4FADA389A335}" dt="2024-10-13T14:48:15.954" v="374" actId="478"/>
          <ac:spMkLst>
            <pc:docMk/>
            <pc:sldMk cId="3592607092" sldId="298"/>
            <ac:spMk id="5" creationId="{A9541898-3436-BFC4-0C4B-819C27474414}"/>
          </ac:spMkLst>
        </pc:spChg>
        <pc:spChg chg="mod">
          <ac:chgData name="GHANMI Hanen" userId="fec4800b-c35a-4e9a-87e1-80829d0f0dba" providerId="ADAL" clId="{85614A9E-9378-41D7-8081-4FADA389A335}" dt="2024-10-13T20:27:00.454" v="2596" actId="1076"/>
          <ac:spMkLst>
            <pc:docMk/>
            <pc:sldMk cId="3592607092" sldId="298"/>
            <ac:spMk id="6" creationId="{F9D4EECA-C11F-04F2-C7D2-559318242657}"/>
          </ac:spMkLst>
        </pc:spChg>
        <pc:spChg chg="del">
          <ac:chgData name="GHANMI Hanen" userId="fec4800b-c35a-4e9a-87e1-80829d0f0dba" providerId="ADAL" clId="{85614A9E-9378-41D7-8081-4FADA389A335}" dt="2024-10-13T14:48:11.526" v="373" actId="478"/>
          <ac:spMkLst>
            <pc:docMk/>
            <pc:sldMk cId="3592607092" sldId="298"/>
            <ac:spMk id="7" creationId="{9AE9870C-1EA2-C39C-6313-468F6CE90446}"/>
          </ac:spMkLst>
        </pc:spChg>
        <pc:spChg chg="add mod">
          <ac:chgData name="GHANMI Hanen" userId="fec4800b-c35a-4e9a-87e1-80829d0f0dba" providerId="ADAL" clId="{85614A9E-9378-41D7-8081-4FADA389A335}" dt="2024-10-13T14:48:40.050" v="398" actId="20577"/>
          <ac:spMkLst>
            <pc:docMk/>
            <pc:sldMk cId="3592607092" sldId="298"/>
            <ac:spMk id="8" creationId="{3D32E15E-F23B-B3E3-098C-775BB7944EC4}"/>
          </ac:spMkLst>
        </pc:spChg>
        <pc:spChg chg="add mod">
          <ac:chgData name="GHANMI Hanen" userId="fec4800b-c35a-4e9a-87e1-80829d0f0dba" providerId="ADAL" clId="{85614A9E-9378-41D7-8081-4FADA389A335}" dt="2024-10-13T19:46:48.615" v="1879" actId="1076"/>
          <ac:spMkLst>
            <pc:docMk/>
            <pc:sldMk cId="3592607092" sldId="298"/>
            <ac:spMk id="9" creationId="{5D4E6F60-93C8-A095-4D22-082DD2543628}"/>
          </ac:spMkLst>
        </pc:spChg>
        <pc:spChg chg="add">
          <ac:chgData name="GHANMI Hanen" userId="fec4800b-c35a-4e9a-87e1-80829d0f0dba" providerId="ADAL" clId="{85614A9E-9378-41D7-8081-4FADA389A335}" dt="2024-10-13T19:46:51.550" v="1880"/>
          <ac:spMkLst>
            <pc:docMk/>
            <pc:sldMk cId="3592607092" sldId="298"/>
            <ac:spMk id="10" creationId="{2276E26A-72B2-C877-5357-65EB12A183DA}"/>
          </ac:spMkLst>
        </pc:spChg>
        <pc:picChg chg="add mod">
          <ac:chgData name="GHANMI Hanen" userId="fec4800b-c35a-4e9a-87e1-80829d0f0dba" providerId="ADAL" clId="{85614A9E-9378-41D7-8081-4FADA389A335}" dt="2024-10-13T19:46:48.615" v="1879" actId="1076"/>
          <ac:picMkLst>
            <pc:docMk/>
            <pc:sldMk cId="3592607092" sldId="298"/>
            <ac:picMk id="1026" creationId="{E03415E6-B5B3-381F-815B-22FB601E07B3}"/>
          </ac:picMkLst>
        </pc:picChg>
        <pc:picChg chg="add">
          <ac:chgData name="GHANMI Hanen" userId="fec4800b-c35a-4e9a-87e1-80829d0f0dba" providerId="ADAL" clId="{85614A9E-9378-41D7-8081-4FADA389A335}" dt="2024-10-13T19:46:51.550" v="1880"/>
          <ac:picMkLst>
            <pc:docMk/>
            <pc:sldMk cId="3592607092" sldId="298"/>
            <ac:picMk id="1028" creationId="{D9166958-39C3-FC34-20E1-8A0E138DFD19}"/>
          </ac:picMkLst>
        </pc:picChg>
        <pc:picChg chg="add del mod">
          <ac:chgData name="GHANMI Hanen" userId="fec4800b-c35a-4e9a-87e1-80829d0f0dba" providerId="ADAL" clId="{85614A9E-9378-41D7-8081-4FADA389A335}" dt="2024-10-13T20:21:38.042" v="2564" actId="478"/>
          <ac:picMkLst>
            <pc:docMk/>
            <pc:sldMk cId="3592607092" sldId="298"/>
            <ac:picMk id="1029" creationId="{21B9D714-6BE1-7405-55CE-8176EE2B17EF}"/>
          </ac:picMkLst>
        </pc:picChg>
      </pc:sldChg>
      <pc:sldChg chg="addSp delSp modSp add del mod">
        <pc:chgData name="GHANMI Hanen" userId="fec4800b-c35a-4e9a-87e1-80829d0f0dba" providerId="ADAL" clId="{85614A9E-9378-41D7-8081-4FADA389A335}" dt="2024-10-13T18:41:40.686" v="536" actId="2696"/>
        <pc:sldMkLst>
          <pc:docMk/>
          <pc:sldMk cId="1818246271" sldId="299"/>
        </pc:sldMkLst>
        <pc:spChg chg="mod">
          <ac:chgData name="GHANMI Hanen" userId="fec4800b-c35a-4e9a-87e1-80829d0f0dba" providerId="ADAL" clId="{85614A9E-9378-41D7-8081-4FADA389A335}" dt="2024-10-13T18:32:58.112" v="519" actId="1076"/>
          <ac:spMkLst>
            <pc:docMk/>
            <pc:sldMk cId="1818246271" sldId="299"/>
            <ac:spMk id="2" creationId="{B7538195-B4AD-9544-9705-7556DBCC7F79}"/>
          </ac:spMkLst>
        </pc:spChg>
        <pc:picChg chg="del mod">
          <ac:chgData name="GHANMI Hanen" userId="fec4800b-c35a-4e9a-87e1-80829d0f0dba" providerId="ADAL" clId="{85614A9E-9378-41D7-8081-4FADA389A335}" dt="2024-10-13T18:32:35.586" v="516" actId="478"/>
          <ac:picMkLst>
            <pc:docMk/>
            <pc:sldMk cId="1818246271" sldId="299"/>
            <ac:picMk id="7" creationId="{6C893076-2081-FDFF-FC10-02F4666D895E}"/>
          </ac:picMkLst>
        </pc:picChg>
        <pc:picChg chg="add mod">
          <ac:chgData name="GHANMI Hanen" userId="fec4800b-c35a-4e9a-87e1-80829d0f0dba" providerId="ADAL" clId="{85614A9E-9378-41D7-8081-4FADA389A335}" dt="2024-10-13T18:32:47.702" v="518" actId="1076"/>
          <ac:picMkLst>
            <pc:docMk/>
            <pc:sldMk cId="1818246271" sldId="299"/>
            <ac:picMk id="8" creationId="{7886E51E-11A3-22DD-1A84-72324E6130BD}"/>
          </ac:picMkLst>
        </pc:picChg>
      </pc:sldChg>
      <pc:sldChg chg="modSp add mod modAnim">
        <pc:chgData name="GHANMI Hanen" userId="fec4800b-c35a-4e9a-87e1-80829d0f0dba" providerId="ADAL" clId="{85614A9E-9378-41D7-8081-4FADA389A335}" dt="2024-10-13T20:20:33.124" v="2563"/>
        <pc:sldMkLst>
          <pc:docMk/>
          <pc:sldMk cId="3250763518" sldId="299"/>
        </pc:sldMkLst>
        <pc:spChg chg="mod">
          <ac:chgData name="GHANMI Hanen" userId="fec4800b-c35a-4e9a-87e1-80829d0f0dba" providerId="ADAL" clId="{85614A9E-9378-41D7-8081-4FADA389A335}" dt="2024-10-13T19:40:45.683" v="1709" actId="20577"/>
          <ac:spMkLst>
            <pc:docMk/>
            <pc:sldMk cId="3250763518" sldId="299"/>
            <ac:spMk id="5" creationId="{CB25E5F3-046A-9FE7-A653-B8964F50829F}"/>
          </ac:spMkLst>
        </pc:spChg>
        <pc:spChg chg="mod">
          <ac:chgData name="GHANMI Hanen" userId="fec4800b-c35a-4e9a-87e1-80829d0f0dba" providerId="ADAL" clId="{85614A9E-9378-41D7-8081-4FADA389A335}" dt="2024-10-13T20:18:44.274" v="2556" actId="20577"/>
          <ac:spMkLst>
            <pc:docMk/>
            <pc:sldMk cId="3250763518" sldId="299"/>
            <ac:spMk id="6" creationId="{4FB4C005-5E3C-6B30-2E36-0D2F632D4636}"/>
          </ac:spMkLst>
        </pc:spChg>
      </pc:sldChg>
      <pc:sldChg chg="del">
        <pc:chgData name="GHANMI Hanen" userId="fec4800b-c35a-4e9a-87e1-80829d0f0dba" providerId="ADAL" clId="{85614A9E-9378-41D7-8081-4FADA389A335}" dt="2024-10-13T14:48:47.528" v="399" actId="2696"/>
        <pc:sldMkLst>
          <pc:docMk/>
          <pc:sldMk cId="1516182483" sldId="30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72D23-501D-4183-A97F-748349F4BD5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F90E091-934F-4358-B71C-966FA434E417}">
      <dgm:prSet custT="1"/>
      <dgm:spPr/>
      <dgm:t>
        <a:bodyPr/>
        <a:lstStyle/>
        <a:p>
          <a:pPr>
            <a:lnSpc>
              <a:spcPct val="100000"/>
            </a:lnSpc>
          </a:pPr>
          <a:r>
            <a:rPr lang="en-US" sz="1200" b="1" dirty="0" err="1"/>
            <a:t>Outils</a:t>
          </a:r>
          <a:r>
            <a:rPr lang="en-US" sz="1200" b="1" dirty="0"/>
            <a:t> de </a:t>
          </a:r>
          <a:r>
            <a:rPr lang="en-US" sz="1200" b="1" dirty="0" err="1"/>
            <a:t>Signalement</a:t>
          </a:r>
          <a:endParaRPr lang="en-US" sz="1200" b="1" dirty="0"/>
        </a:p>
      </dgm:t>
    </dgm:pt>
    <dgm:pt modelId="{E2495979-B29E-4894-B9F4-28D2AFE1B739}" type="parTrans" cxnId="{8B203614-63F0-4B4A-B776-ED88180F9637}">
      <dgm:prSet/>
      <dgm:spPr/>
      <dgm:t>
        <a:bodyPr/>
        <a:lstStyle/>
        <a:p>
          <a:endParaRPr lang="en-US"/>
        </a:p>
      </dgm:t>
    </dgm:pt>
    <dgm:pt modelId="{4F1D179D-2C6B-48CE-96D1-7F870D9F32BC}" type="sibTrans" cxnId="{8B203614-63F0-4B4A-B776-ED88180F9637}">
      <dgm:prSet/>
      <dgm:spPr/>
      <dgm:t>
        <a:bodyPr/>
        <a:lstStyle/>
        <a:p>
          <a:pPr>
            <a:lnSpc>
              <a:spcPct val="100000"/>
            </a:lnSpc>
          </a:pPr>
          <a:endParaRPr lang="en-US"/>
        </a:p>
      </dgm:t>
    </dgm:pt>
    <dgm:pt modelId="{A98405B7-C2CC-4BEE-8FE7-E2BB5EE36DB2}">
      <dgm:prSet custT="1"/>
      <dgm:spPr/>
      <dgm:t>
        <a:bodyPr/>
        <a:lstStyle/>
        <a:p>
          <a:pPr>
            <a:lnSpc>
              <a:spcPct val="100000"/>
            </a:lnSpc>
          </a:pPr>
          <a:r>
            <a:rPr lang="en-US" sz="1200" b="1" dirty="0"/>
            <a:t>les </a:t>
          </a:r>
          <a:r>
            <a:rPr lang="en-US" sz="1200" b="1" dirty="0" err="1"/>
            <a:t>algorithmes</a:t>
          </a:r>
          <a:r>
            <a:rPr lang="en-US" sz="1200" b="1" dirty="0"/>
            <a:t> de </a:t>
          </a:r>
          <a:r>
            <a:rPr lang="en-US" sz="1200" b="1" dirty="0" err="1"/>
            <a:t>filtrages</a:t>
          </a:r>
          <a:endParaRPr lang="en-US" sz="1200" b="1" dirty="0"/>
        </a:p>
      </dgm:t>
    </dgm:pt>
    <dgm:pt modelId="{051EAC50-0640-4FD3-AD12-0C5550FB9C14}" type="parTrans" cxnId="{114D3EF1-4FD1-47CC-8F5E-D7C75A11149F}">
      <dgm:prSet/>
      <dgm:spPr/>
      <dgm:t>
        <a:bodyPr/>
        <a:lstStyle/>
        <a:p>
          <a:endParaRPr lang="en-US"/>
        </a:p>
      </dgm:t>
    </dgm:pt>
    <dgm:pt modelId="{C8EFE1B6-272E-4C36-972D-76DECD9944E1}" type="sibTrans" cxnId="{114D3EF1-4FD1-47CC-8F5E-D7C75A11149F}">
      <dgm:prSet/>
      <dgm:spPr/>
      <dgm:t>
        <a:bodyPr/>
        <a:lstStyle/>
        <a:p>
          <a:pPr>
            <a:lnSpc>
              <a:spcPct val="100000"/>
            </a:lnSpc>
          </a:pPr>
          <a:endParaRPr lang="en-US"/>
        </a:p>
      </dgm:t>
    </dgm:pt>
    <dgm:pt modelId="{D536FC55-0E1D-4CCD-8EB7-774B2790164B}">
      <dgm:prSet custT="1"/>
      <dgm:spPr/>
      <dgm:t>
        <a:bodyPr/>
        <a:lstStyle/>
        <a:p>
          <a:pPr marL="0" lvl="0" indent="0" algn="l" defTabSz="622300">
            <a:lnSpc>
              <a:spcPct val="100000"/>
            </a:lnSpc>
            <a:spcBef>
              <a:spcPct val="0"/>
            </a:spcBef>
            <a:spcAft>
              <a:spcPct val="35000"/>
            </a:spcAft>
            <a:buNone/>
          </a:pPr>
          <a:r>
            <a:rPr lang="en-US" sz="1400" b="1" kern="1200" dirty="0" err="1">
              <a:solidFill>
                <a:prstClr val="black">
                  <a:hueOff val="0"/>
                  <a:satOff val="0"/>
                  <a:lumOff val="0"/>
                  <a:alphaOff val="0"/>
                </a:prstClr>
              </a:solidFill>
              <a:latin typeface="Calibri" panose="020F0502020204030204"/>
              <a:ea typeface="+mn-ea"/>
              <a:cs typeface="+mn-cs"/>
            </a:rPr>
            <a:t>l’authentification</a:t>
          </a:r>
          <a:r>
            <a:rPr lang="en-US" sz="1400" b="1" kern="1200" dirty="0">
              <a:solidFill>
                <a:prstClr val="black">
                  <a:hueOff val="0"/>
                  <a:satOff val="0"/>
                  <a:lumOff val="0"/>
                  <a:alphaOff val="0"/>
                </a:prstClr>
              </a:solidFill>
              <a:latin typeface="Calibri" panose="020F0502020204030204"/>
              <a:ea typeface="+mn-ea"/>
              <a:cs typeface="+mn-cs"/>
            </a:rPr>
            <a:t> et la </a:t>
          </a:r>
          <a:r>
            <a:rPr lang="en-US" sz="1400" b="1" kern="1200" dirty="0" err="1">
              <a:solidFill>
                <a:prstClr val="black">
                  <a:hueOff val="0"/>
                  <a:satOff val="0"/>
                  <a:lumOff val="0"/>
                  <a:alphaOff val="0"/>
                </a:prstClr>
              </a:solidFill>
              <a:latin typeface="Calibri" panose="020F0502020204030204"/>
              <a:ea typeface="+mn-ea"/>
              <a:cs typeface="+mn-cs"/>
            </a:rPr>
            <a:t>vérification</a:t>
          </a:r>
          <a:endParaRPr lang="en-US" sz="1400" b="1" kern="1200" dirty="0">
            <a:solidFill>
              <a:prstClr val="black">
                <a:hueOff val="0"/>
                <a:satOff val="0"/>
                <a:lumOff val="0"/>
                <a:alphaOff val="0"/>
              </a:prstClr>
            </a:solidFill>
            <a:latin typeface="Calibri" panose="020F0502020204030204"/>
            <a:ea typeface="+mn-ea"/>
            <a:cs typeface="+mn-cs"/>
          </a:endParaRPr>
        </a:p>
      </dgm:t>
    </dgm:pt>
    <dgm:pt modelId="{C4F5D884-CC65-40CA-A821-986402AD7152}" type="parTrans" cxnId="{2CEF314E-F5A9-4984-BE0C-A08C7B9D7686}">
      <dgm:prSet/>
      <dgm:spPr/>
      <dgm:t>
        <a:bodyPr/>
        <a:lstStyle/>
        <a:p>
          <a:endParaRPr lang="en-US"/>
        </a:p>
      </dgm:t>
    </dgm:pt>
    <dgm:pt modelId="{3C2A093D-8908-4584-8532-D2B241958A4A}" type="sibTrans" cxnId="{2CEF314E-F5A9-4984-BE0C-A08C7B9D7686}">
      <dgm:prSet/>
      <dgm:spPr/>
      <dgm:t>
        <a:bodyPr/>
        <a:lstStyle/>
        <a:p>
          <a:pPr>
            <a:lnSpc>
              <a:spcPct val="100000"/>
            </a:lnSpc>
          </a:pPr>
          <a:endParaRPr lang="en-US"/>
        </a:p>
      </dgm:t>
    </dgm:pt>
    <dgm:pt modelId="{17A7FD6A-8C46-4C41-8F6B-58787266C8B7}">
      <dgm:prSet custT="1"/>
      <dgm:spPr/>
      <dgm:t>
        <a:bodyPr/>
        <a:lstStyle/>
        <a:p>
          <a:pPr>
            <a:lnSpc>
              <a:spcPct val="100000"/>
            </a:lnSpc>
          </a:pPr>
          <a:r>
            <a:rPr lang="en-US" sz="1200" b="1" kern="1200" dirty="0" err="1">
              <a:solidFill>
                <a:prstClr val="black">
                  <a:hueOff val="0"/>
                  <a:satOff val="0"/>
                  <a:lumOff val="0"/>
                  <a:alphaOff val="0"/>
                </a:prstClr>
              </a:solidFill>
              <a:latin typeface="Calibri" panose="020F0502020204030204"/>
              <a:ea typeface="+mn-ea"/>
              <a:cs typeface="+mn-cs"/>
            </a:rPr>
            <a:t>l'éducation</a:t>
          </a:r>
          <a:r>
            <a:rPr lang="en-US" sz="1200" b="1" kern="1200" dirty="0">
              <a:solidFill>
                <a:prstClr val="black">
                  <a:hueOff val="0"/>
                  <a:satOff val="0"/>
                  <a:lumOff val="0"/>
                  <a:alphaOff val="0"/>
                </a:prstClr>
              </a:solidFill>
              <a:latin typeface="Calibri" panose="020F0502020204030204"/>
              <a:ea typeface="+mn-ea"/>
              <a:cs typeface="+mn-cs"/>
            </a:rPr>
            <a:t> et la </a:t>
          </a:r>
          <a:r>
            <a:rPr lang="en-US" sz="1200" b="1" kern="1200" dirty="0" err="1">
              <a:solidFill>
                <a:prstClr val="black">
                  <a:hueOff val="0"/>
                  <a:satOff val="0"/>
                  <a:lumOff val="0"/>
                  <a:alphaOff val="0"/>
                </a:prstClr>
              </a:solidFill>
              <a:latin typeface="Calibri" panose="020F0502020204030204"/>
              <a:ea typeface="+mn-ea"/>
              <a:cs typeface="+mn-cs"/>
            </a:rPr>
            <a:t>sensibilisation</a:t>
          </a:r>
          <a:endParaRPr lang="en-US" sz="1200" b="1" kern="1200" dirty="0">
            <a:solidFill>
              <a:prstClr val="black">
                <a:hueOff val="0"/>
                <a:satOff val="0"/>
                <a:lumOff val="0"/>
                <a:alphaOff val="0"/>
              </a:prstClr>
            </a:solidFill>
            <a:latin typeface="Calibri" panose="020F0502020204030204"/>
            <a:ea typeface="+mn-ea"/>
            <a:cs typeface="+mn-cs"/>
          </a:endParaRPr>
        </a:p>
      </dgm:t>
    </dgm:pt>
    <dgm:pt modelId="{13F64FAF-9FE8-4036-B95F-CA24AF24E09F}" type="parTrans" cxnId="{3AFB5728-3590-4F89-A770-62515F5F8E63}">
      <dgm:prSet/>
      <dgm:spPr/>
      <dgm:t>
        <a:bodyPr/>
        <a:lstStyle/>
        <a:p>
          <a:endParaRPr lang="en-US"/>
        </a:p>
      </dgm:t>
    </dgm:pt>
    <dgm:pt modelId="{DBB408B5-2146-4E5D-8884-20D6C4B096A0}" type="sibTrans" cxnId="{3AFB5728-3590-4F89-A770-62515F5F8E63}">
      <dgm:prSet/>
      <dgm:spPr/>
      <dgm:t>
        <a:bodyPr/>
        <a:lstStyle/>
        <a:p>
          <a:pPr>
            <a:lnSpc>
              <a:spcPct val="100000"/>
            </a:lnSpc>
          </a:pPr>
          <a:endParaRPr lang="en-US"/>
        </a:p>
      </dgm:t>
    </dgm:pt>
    <dgm:pt modelId="{B207CBD7-9A51-4627-90A7-DFE92A51BE40}">
      <dgm:prSet custT="1"/>
      <dgm:spPr/>
      <dgm:t>
        <a:bodyPr/>
        <a:lstStyle/>
        <a:p>
          <a:pPr>
            <a:lnSpc>
              <a:spcPct val="100000"/>
            </a:lnSpc>
          </a:pPr>
          <a:r>
            <a:rPr lang="en-US" sz="1200" b="1" dirty="0"/>
            <a:t>IA et machine Learning pour </a:t>
          </a:r>
          <a:r>
            <a:rPr lang="en-US" sz="1200" b="1" dirty="0" err="1"/>
            <a:t>détecter</a:t>
          </a:r>
          <a:r>
            <a:rPr lang="en-US" sz="1200" b="1" dirty="0"/>
            <a:t> </a:t>
          </a:r>
          <a:r>
            <a:rPr lang="en-US" sz="1200" b="1" dirty="0" err="1"/>
            <a:t>automatiquement</a:t>
          </a:r>
          <a:r>
            <a:rPr lang="en-US" sz="1200" b="1" dirty="0"/>
            <a:t> les </a:t>
          </a:r>
          <a:r>
            <a:rPr lang="en-US" sz="1200" b="1" dirty="0" err="1"/>
            <a:t>contenus</a:t>
          </a:r>
          <a:r>
            <a:rPr lang="en-US" sz="1200" b="1" dirty="0"/>
            <a:t> </a:t>
          </a:r>
          <a:r>
            <a:rPr lang="en-US" sz="1200" b="1" dirty="0" err="1"/>
            <a:t>inappropriés</a:t>
          </a:r>
          <a:endParaRPr lang="en-US" sz="1200" b="1" dirty="0"/>
        </a:p>
      </dgm:t>
    </dgm:pt>
    <dgm:pt modelId="{63E690FD-00FD-401B-A5BC-4007E37821EE}" type="parTrans" cxnId="{38E15521-5EED-41FA-A03B-F4B8BED5129E}">
      <dgm:prSet/>
      <dgm:spPr/>
      <dgm:t>
        <a:bodyPr/>
        <a:lstStyle/>
        <a:p>
          <a:endParaRPr lang="en-US"/>
        </a:p>
      </dgm:t>
    </dgm:pt>
    <dgm:pt modelId="{EA430F37-39C8-4DBE-B6E7-CDB9A1A7C4D2}" type="sibTrans" cxnId="{38E15521-5EED-41FA-A03B-F4B8BED5129E}">
      <dgm:prSet/>
      <dgm:spPr/>
      <dgm:t>
        <a:bodyPr/>
        <a:lstStyle/>
        <a:p>
          <a:pPr>
            <a:lnSpc>
              <a:spcPct val="100000"/>
            </a:lnSpc>
          </a:pPr>
          <a:endParaRPr lang="en-US"/>
        </a:p>
      </dgm:t>
    </dgm:pt>
    <dgm:pt modelId="{5A2495A0-764A-4B43-B0DE-E1EC832CCBAB}">
      <dgm:prSet/>
      <dgm:spPr/>
      <dgm:t>
        <a:bodyPr/>
        <a:lstStyle/>
        <a:p>
          <a:pPr>
            <a:lnSpc>
              <a:spcPct val="100000"/>
            </a:lnSpc>
          </a:pPr>
          <a:r>
            <a:rPr lang="en-US" b="1" dirty="0"/>
            <a:t>les </a:t>
          </a:r>
          <a:r>
            <a:rPr lang="en-US" b="1" dirty="0" err="1"/>
            <a:t>outils</a:t>
          </a:r>
          <a:r>
            <a:rPr lang="en-US" b="1" dirty="0"/>
            <a:t> pour le </a:t>
          </a:r>
          <a:r>
            <a:rPr lang="en-US" b="1" dirty="0" err="1"/>
            <a:t>traitement</a:t>
          </a:r>
          <a:r>
            <a:rPr lang="en-US" b="1" dirty="0"/>
            <a:t> du </a:t>
          </a:r>
          <a:r>
            <a:rPr lang="en-US" b="1" dirty="0" err="1"/>
            <a:t>langage</a:t>
          </a:r>
          <a:r>
            <a:rPr lang="en-US" b="1" dirty="0"/>
            <a:t> naturel. </a:t>
          </a:r>
        </a:p>
      </dgm:t>
    </dgm:pt>
    <dgm:pt modelId="{BB4698FA-3ABB-40FB-837C-E71D8E0CEA4A}" type="parTrans" cxnId="{FC0D8F51-E688-4D99-8EE9-5BDF4AF8548D}">
      <dgm:prSet/>
      <dgm:spPr/>
      <dgm:t>
        <a:bodyPr/>
        <a:lstStyle/>
        <a:p>
          <a:endParaRPr lang="en-US"/>
        </a:p>
      </dgm:t>
    </dgm:pt>
    <dgm:pt modelId="{CED91B72-7BA7-4EE1-A50C-9F0DFCC1A9AB}" type="sibTrans" cxnId="{FC0D8F51-E688-4D99-8EE9-5BDF4AF8548D}">
      <dgm:prSet/>
      <dgm:spPr/>
      <dgm:t>
        <a:bodyPr/>
        <a:lstStyle/>
        <a:p>
          <a:endParaRPr lang="en-US"/>
        </a:p>
      </dgm:t>
    </dgm:pt>
    <dgm:pt modelId="{693D4D23-601F-4E77-A1B2-58FFA83A3287}" type="pres">
      <dgm:prSet presAssocID="{DD072D23-501D-4183-A97F-748349F4BD5C}" presName="root" presStyleCnt="0">
        <dgm:presLayoutVars>
          <dgm:dir/>
          <dgm:resizeHandles val="exact"/>
        </dgm:presLayoutVars>
      </dgm:prSet>
      <dgm:spPr/>
    </dgm:pt>
    <dgm:pt modelId="{FE787EFB-CC98-4472-A477-FBACAE0A749A}" type="pres">
      <dgm:prSet presAssocID="{DD072D23-501D-4183-A97F-748349F4BD5C}" presName="container" presStyleCnt="0">
        <dgm:presLayoutVars>
          <dgm:dir/>
          <dgm:resizeHandles val="exact"/>
        </dgm:presLayoutVars>
      </dgm:prSet>
      <dgm:spPr/>
    </dgm:pt>
    <dgm:pt modelId="{27203643-FA4A-4F70-BEBE-5B1866913FA7}" type="pres">
      <dgm:prSet presAssocID="{2F90E091-934F-4358-B71C-966FA434E417}" presName="compNode" presStyleCnt="0"/>
      <dgm:spPr/>
    </dgm:pt>
    <dgm:pt modelId="{0956A110-C09C-4D58-81CD-537E215E237B}" type="pres">
      <dgm:prSet presAssocID="{2F90E091-934F-4358-B71C-966FA434E417}" presName="iconBgRect" presStyleLbl="bgShp" presStyleIdx="0" presStyleCnt="6"/>
      <dgm:spPr/>
    </dgm:pt>
    <dgm:pt modelId="{0B96E83F-0161-4855-A869-9A6158E64437}" type="pres">
      <dgm:prSet presAssocID="{2F90E091-934F-4358-B71C-966FA434E41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vertissement"/>
        </a:ext>
      </dgm:extLst>
    </dgm:pt>
    <dgm:pt modelId="{F5814E11-080B-4D0E-84EC-9CC214360801}" type="pres">
      <dgm:prSet presAssocID="{2F90E091-934F-4358-B71C-966FA434E417}" presName="spaceRect" presStyleCnt="0"/>
      <dgm:spPr/>
    </dgm:pt>
    <dgm:pt modelId="{B5E5CF36-3A30-49CA-A131-892528DE3B3C}" type="pres">
      <dgm:prSet presAssocID="{2F90E091-934F-4358-B71C-966FA434E417}" presName="textRect" presStyleLbl="revTx" presStyleIdx="0" presStyleCnt="6">
        <dgm:presLayoutVars>
          <dgm:chMax val="1"/>
          <dgm:chPref val="1"/>
        </dgm:presLayoutVars>
      </dgm:prSet>
      <dgm:spPr/>
    </dgm:pt>
    <dgm:pt modelId="{F1F6B18D-0290-4439-9C6F-1329C7C7F6F4}" type="pres">
      <dgm:prSet presAssocID="{4F1D179D-2C6B-48CE-96D1-7F870D9F32BC}" presName="sibTrans" presStyleLbl="sibTrans2D1" presStyleIdx="0" presStyleCnt="0"/>
      <dgm:spPr/>
    </dgm:pt>
    <dgm:pt modelId="{8A8C278C-B334-4FAF-8CF0-31492F500FCE}" type="pres">
      <dgm:prSet presAssocID="{A98405B7-C2CC-4BEE-8FE7-E2BB5EE36DB2}" presName="compNode" presStyleCnt="0"/>
      <dgm:spPr/>
    </dgm:pt>
    <dgm:pt modelId="{A46FECA1-A998-4A13-BCE7-433819477DBE}" type="pres">
      <dgm:prSet presAssocID="{A98405B7-C2CC-4BEE-8FE7-E2BB5EE36DB2}" presName="iconBgRect" presStyleLbl="bgShp" presStyleIdx="1" presStyleCnt="6"/>
      <dgm:spPr/>
    </dgm:pt>
    <dgm:pt modelId="{4DF4724D-68F9-4F05-8413-E64C247AEC54}" type="pres">
      <dgm:prSet presAssocID="{A98405B7-C2CC-4BEE-8FE7-E2BB5EE36DB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BB50AEA8-AF03-4374-8E32-F71023679C9F}" type="pres">
      <dgm:prSet presAssocID="{A98405B7-C2CC-4BEE-8FE7-E2BB5EE36DB2}" presName="spaceRect" presStyleCnt="0"/>
      <dgm:spPr/>
    </dgm:pt>
    <dgm:pt modelId="{C200CFF3-6C32-496F-B3CF-F12E5143E9F0}" type="pres">
      <dgm:prSet presAssocID="{A98405B7-C2CC-4BEE-8FE7-E2BB5EE36DB2}" presName="textRect" presStyleLbl="revTx" presStyleIdx="1" presStyleCnt="6">
        <dgm:presLayoutVars>
          <dgm:chMax val="1"/>
          <dgm:chPref val="1"/>
        </dgm:presLayoutVars>
      </dgm:prSet>
      <dgm:spPr/>
    </dgm:pt>
    <dgm:pt modelId="{FDF42BBD-7A2D-4633-A217-DE91B1AA338C}" type="pres">
      <dgm:prSet presAssocID="{C8EFE1B6-272E-4C36-972D-76DECD9944E1}" presName="sibTrans" presStyleLbl="sibTrans2D1" presStyleIdx="0" presStyleCnt="0"/>
      <dgm:spPr/>
    </dgm:pt>
    <dgm:pt modelId="{1E05C326-AD2D-4F61-9BFC-500F680AC380}" type="pres">
      <dgm:prSet presAssocID="{D536FC55-0E1D-4CCD-8EB7-774B2790164B}" presName="compNode" presStyleCnt="0"/>
      <dgm:spPr/>
    </dgm:pt>
    <dgm:pt modelId="{BBE88D73-5CCF-43EE-A57F-B058074406F1}" type="pres">
      <dgm:prSet presAssocID="{D536FC55-0E1D-4CCD-8EB7-774B2790164B}" presName="iconBgRect" presStyleLbl="bgShp" presStyleIdx="2" presStyleCnt="6"/>
      <dgm:spPr/>
    </dgm:pt>
    <dgm:pt modelId="{9D10E86E-A88A-4C54-A352-74FFB166D694}" type="pres">
      <dgm:prSet presAssocID="{D536FC55-0E1D-4CCD-8EB7-774B2790164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A1853B51-4E36-492C-9183-E97F451713BD}" type="pres">
      <dgm:prSet presAssocID="{D536FC55-0E1D-4CCD-8EB7-774B2790164B}" presName="spaceRect" presStyleCnt="0"/>
      <dgm:spPr/>
    </dgm:pt>
    <dgm:pt modelId="{7867AD71-42B8-469D-AB55-0D49DE7690DA}" type="pres">
      <dgm:prSet presAssocID="{D536FC55-0E1D-4CCD-8EB7-774B2790164B}" presName="textRect" presStyleLbl="revTx" presStyleIdx="2" presStyleCnt="6">
        <dgm:presLayoutVars>
          <dgm:chMax val="1"/>
          <dgm:chPref val="1"/>
        </dgm:presLayoutVars>
      </dgm:prSet>
      <dgm:spPr/>
    </dgm:pt>
    <dgm:pt modelId="{912C1DE5-062B-45B3-9BED-F68C18CFF6E6}" type="pres">
      <dgm:prSet presAssocID="{3C2A093D-8908-4584-8532-D2B241958A4A}" presName="sibTrans" presStyleLbl="sibTrans2D1" presStyleIdx="0" presStyleCnt="0"/>
      <dgm:spPr/>
    </dgm:pt>
    <dgm:pt modelId="{7008A348-1B14-4BFA-AF77-E9E333693AAF}" type="pres">
      <dgm:prSet presAssocID="{17A7FD6A-8C46-4C41-8F6B-58787266C8B7}" presName="compNode" presStyleCnt="0"/>
      <dgm:spPr/>
    </dgm:pt>
    <dgm:pt modelId="{951C00D8-2FAA-4DFB-8EC2-99E299D6B87E}" type="pres">
      <dgm:prSet presAssocID="{17A7FD6A-8C46-4C41-8F6B-58787266C8B7}" presName="iconBgRect" presStyleLbl="bgShp" presStyleIdx="3" presStyleCnt="6"/>
      <dgm:spPr/>
    </dgm:pt>
    <dgm:pt modelId="{4D9E9753-6670-426A-91B4-70DF91BDFC02}" type="pres">
      <dgm:prSet presAssocID="{17A7FD6A-8C46-4C41-8F6B-58787266C8B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égaphone"/>
        </a:ext>
      </dgm:extLst>
    </dgm:pt>
    <dgm:pt modelId="{88C1A2DE-57AE-4E61-93A4-D07C0D13442B}" type="pres">
      <dgm:prSet presAssocID="{17A7FD6A-8C46-4C41-8F6B-58787266C8B7}" presName="spaceRect" presStyleCnt="0"/>
      <dgm:spPr/>
    </dgm:pt>
    <dgm:pt modelId="{43A5DC11-FD5F-43E5-98D2-92C1C74C653F}" type="pres">
      <dgm:prSet presAssocID="{17A7FD6A-8C46-4C41-8F6B-58787266C8B7}" presName="textRect" presStyleLbl="revTx" presStyleIdx="3" presStyleCnt="6">
        <dgm:presLayoutVars>
          <dgm:chMax val="1"/>
          <dgm:chPref val="1"/>
        </dgm:presLayoutVars>
      </dgm:prSet>
      <dgm:spPr/>
    </dgm:pt>
    <dgm:pt modelId="{A0FB861C-1A70-4D53-9BCB-4D81E1DF817D}" type="pres">
      <dgm:prSet presAssocID="{DBB408B5-2146-4E5D-8884-20D6C4B096A0}" presName="sibTrans" presStyleLbl="sibTrans2D1" presStyleIdx="0" presStyleCnt="0"/>
      <dgm:spPr/>
    </dgm:pt>
    <dgm:pt modelId="{3BDA3512-2012-41FF-90AC-2280608CB3A8}" type="pres">
      <dgm:prSet presAssocID="{B207CBD7-9A51-4627-90A7-DFE92A51BE40}" presName="compNode" presStyleCnt="0"/>
      <dgm:spPr/>
    </dgm:pt>
    <dgm:pt modelId="{A5986EA5-0167-4D88-B144-D1C0C7412F14}" type="pres">
      <dgm:prSet presAssocID="{B207CBD7-9A51-4627-90A7-DFE92A51BE40}" presName="iconBgRect" presStyleLbl="bgShp" presStyleIdx="4" presStyleCnt="6"/>
      <dgm:spPr/>
    </dgm:pt>
    <dgm:pt modelId="{BA855259-F6B7-43DD-A0BE-C2ADB2CE3619}" type="pres">
      <dgm:prSet presAssocID="{B207CBD7-9A51-4627-90A7-DFE92A51BE4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che"/>
        </a:ext>
      </dgm:extLst>
    </dgm:pt>
    <dgm:pt modelId="{9B818008-2D04-431F-8736-57808F2DF96B}" type="pres">
      <dgm:prSet presAssocID="{B207CBD7-9A51-4627-90A7-DFE92A51BE40}" presName="spaceRect" presStyleCnt="0"/>
      <dgm:spPr/>
    </dgm:pt>
    <dgm:pt modelId="{ECD7FC61-88C5-4BEC-856B-449B8C82F4BE}" type="pres">
      <dgm:prSet presAssocID="{B207CBD7-9A51-4627-90A7-DFE92A51BE40}" presName="textRect" presStyleLbl="revTx" presStyleIdx="4" presStyleCnt="6">
        <dgm:presLayoutVars>
          <dgm:chMax val="1"/>
          <dgm:chPref val="1"/>
        </dgm:presLayoutVars>
      </dgm:prSet>
      <dgm:spPr/>
    </dgm:pt>
    <dgm:pt modelId="{106A922C-5A17-48BE-9925-0853E2CB8A01}" type="pres">
      <dgm:prSet presAssocID="{EA430F37-39C8-4DBE-B6E7-CDB9A1A7C4D2}" presName="sibTrans" presStyleLbl="sibTrans2D1" presStyleIdx="0" presStyleCnt="0"/>
      <dgm:spPr/>
    </dgm:pt>
    <dgm:pt modelId="{B7022B8F-4F2F-49E4-BEE4-19D6EBA32B5B}" type="pres">
      <dgm:prSet presAssocID="{5A2495A0-764A-4B43-B0DE-E1EC832CCBAB}" presName="compNode" presStyleCnt="0"/>
      <dgm:spPr/>
    </dgm:pt>
    <dgm:pt modelId="{15BA9959-D8D0-4A7A-BD64-F10CCFED8F4B}" type="pres">
      <dgm:prSet presAssocID="{5A2495A0-764A-4B43-B0DE-E1EC832CCBAB}" presName="iconBgRect" presStyleLbl="bgShp" presStyleIdx="5" presStyleCnt="6"/>
      <dgm:spPr/>
    </dgm:pt>
    <dgm:pt modelId="{FC5E2669-93A6-483D-8B8F-3D28ABEC0EB6}" type="pres">
      <dgm:prSet presAssocID="{5A2495A0-764A-4B43-B0DE-E1EC832CCBA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Engrenages"/>
        </a:ext>
      </dgm:extLst>
    </dgm:pt>
    <dgm:pt modelId="{4C6141D5-734B-4E7D-AC46-699FE0AE8C11}" type="pres">
      <dgm:prSet presAssocID="{5A2495A0-764A-4B43-B0DE-E1EC832CCBAB}" presName="spaceRect" presStyleCnt="0"/>
      <dgm:spPr/>
    </dgm:pt>
    <dgm:pt modelId="{4765362F-440B-4144-8429-54720E51E1A6}" type="pres">
      <dgm:prSet presAssocID="{5A2495A0-764A-4B43-B0DE-E1EC832CCBAB}" presName="textRect" presStyleLbl="revTx" presStyleIdx="5" presStyleCnt="6">
        <dgm:presLayoutVars>
          <dgm:chMax val="1"/>
          <dgm:chPref val="1"/>
        </dgm:presLayoutVars>
      </dgm:prSet>
      <dgm:spPr/>
    </dgm:pt>
  </dgm:ptLst>
  <dgm:cxnLst>
    <dgm:cxn modelId="{8B203614-63F0-4B4A-B776-ED88180F9637}" srcId="{DD072D23-501D-4183-A97F-748349F4BD5C}" destId="{2F90E091-934F-4358-B71C-966FA434E417}" srcOrd="0" destOrd="0" parTransId="{E2495979-B29E-4894-B9F4-28D2AFE1B739}" sibTransId="{4F1D179D-2C6B-48CE-96D1-7F870D9F32BC}"/>
    <dgm:cxn modelId="{38E15521-5EED-41FA-A03B-F4B8BED5129E}" srcId="{DD072D23-501D-4183-A97F-748349F4BD5C}" destId="{B207CBD7-9A51-4627-90A7-DFE92A51BE40}" srcOrd="4" destOrd="0" parTransId="{63E690FD-00FD-401B-A5BC-4007E37821EE}" sibTransId="{EA430F37-39C8-4DBE-B6E7-CDB9A1A7C4D2}"/>
    <dgm:cxn modelId="{3AFB5728-3590-4F89-A770-62515F5F8E63}" srcId="{DD072D23-501D-4183-A97F-748349F4BD5C}" destId="{17A7FD6A-8C46-4C41-8F6B-58787266C8B7}" srcOrd="3" destOrd="0" parTransId="{13F64FAF-9FE8-4036-B95F-CA24AF24E09F}" sibTransId="{DBB408B5-2146-4E5D-8884-20D6C4B096A0}"/>
    <dgm:cxn modelId="{AF8D2646-C604-467C-9AFA-BCE9EA643853}" type="presOf" srcId="{DBB408B5-2146-4E5D-8884-20D6C4B096A0}" destId="{A0FB861C-1A70-4D53-9BCB-4D81E1DF817D}" srcOrd="0" destOrd="0" presId="urn:microsoft.com/office/officeart/2018/2/layout/IconCircleList"/>
    <dgm:cxn modelId="{34DB276A-AD0E-4964-9DE5-C9D9C436C049}" type="presOf" srcId="{DD072D23-501D-4183-A97F-748349F4BD5C}" destId="{693D4D23-601F-4E77-A1B2-58FFA83A3287}" srcOrd="0" destOrd="0" presId="urn:microsoft.com/office/officeart/2018/2/layout/IconCircleList"/>
    <dgm:cxn modelId="{2CEF314E-F5A9-4984-BE0C-A08C7B9D7686}" srcId="{DD072D23-501D-4183-A97F-748349F4BD5C}" destId="{D536FC55-0E1D-4CCD-8EB7-774B2790164B}" srcOrd="2" destOrd="0" parTransId="{C4F5D884-CC65-40CA-A821-986402AD7152}" sibTransId="{3C2A093D-8908-4584-8532-D2B241958A4A}"/>
    <dgm:cxn modelId="{FC0D8F51-E688-4D99-8EE9-5BDF4AF8548D}" srcId="{DD072D23-501D-4183-A97F-748349F4BD5C}" destId="{5A2495A0-764A-4B43-B0DE-E1EC832CCBAB}" srcOrd="5" destOrd="0" parTransId="{BB4698FA-3ABB-40FB-837C-E71D8E0CEA4A}" sibTransId="{CED91B72-7BA7-4EE1-A50C-9F0DFCC1A9AB}"/>
    <dgm:cxn modelId="{E7C8F774-F38C-4103-BEDA-41AF1C409C5E}" type="presOf" srcId="{5A2495A0-764A-4B43-B0DE-E1EC832CCBAB}" destId="{4765362F-440B-4144-8429-54720E51E1A6}" srcOrd="0" destOrd="0" presId="urn:microsoft.com/office/officeart/2018/2/layout/IconCircleList"/>
    <dgm:cxn modelId="{74889B80-0B33-4D40-B573-F65B29D7B037}" type="presOf" srcId="{EA430F37-39C8-4DBE-B6E7-CDB9A1A7C4D2}" destId="{106A922C-5A17-48BE-9925-0853E2CB8A01}" srcOrd="0" destOrd="0" presId="urn:microsoft.com/office/officeart/2018/2/layout/IconCircleList"/>
    <dgm:cxn modelId="{381CFF92-4382-4107-8C78-11C69A808539}" type="presOf" srcId="{3C2A093D-8908-4584-8532-D2B241958A4A}" destId="{912C1DE5-062B-45B3-9BED-F68C18CFF6E6}" srcOrd="0" destOrd="0" presId="urn:microsoft.com/office/officeart/2018/2/layout/IconCircleList"/>
    <dgm:cxn modelId="{69B4E8B6-EF6E-43DF-86D2-6F8B92C8D274}" type="presOf" srcId="{17A7FD6A-8C46-4C41-8F6B-58787266C8B7}" destId="{43A5DC11-FD5F-43E5-98D2-92C1C74C653F}" srcOrd="0" destOrd="0" presId="urn:microsoft.com/office/officeart/2018/2/layout/IconCircleList"/>
    <dgm:cxn modelId="{BC07CDCD-193C-4631-B547-6F380E29D8D1}" type="presOf" srcId="{2F90E091-934F-4358-B71C-966FA434E417}" destId="{B5E5CF36-3A30-49CA-A131-892528DE3B3C}" srcOrd="0" destOrd="0" presId="urn:microsoft.com/office/officeart/2018/2/layout/IconCircleList"/>
    <dgm:cxn modelId="{6B0705D4-6187-443E-88FC-2E924D0AF9F8}" type="presOf" srcId="{A98405B7-C2CC-4BEE-8FE7-E2BB5EE36DB2}" destId="{C200CFF3-6C32-496F-B3CF-F12E5143E9F0}" srcOrd="0" destOrd="0" presId="urn:microsoft.com/office/officeart/2018/2/layout/IconCircleList"/>
    <dgm:cxn modelId="{6B2307E9-04D6-4608-B8B7-30DF2299F88A}" type="presOf" srcId="{B207CBD7-9A51-4627-90A7-DFE92A51BE40}" destId="{ECD7FC61-88C5-4BEC-856B-449B8C82F4BE}" srcOrd="0" destOrd="0" presId="urn:microsoft.com/office/officeart/2018/2/layout/IconCircleList"/>
    <dgm:cxn modelId="{B2D3BFE9-EA77-4DBA-855B-E71A3BF3E31E}" type="presOf" srcId="{C8EFE1B6-272E-4C36-972D-76DECD9944E1}" destId="{FDF42BBD-7A2D-4633-A217-DE91B1AA338C}" srcOrd="0" destOrd="0" presId="urn:microsoft.com/office/officeart/2018/2/layout/IconCircleList"/>
    <dgm:cxn modelId="{114D3EF1-4FD1-47CC-8F5E-D7C75A11149F}" srcId="{DD072D23-501D-4183-A97F-748349F4BD5C}" destId="{A98405B7-C2CC-4BEE-8FE7-E2BB5EE36DB2}" srcOrd="1" destOrd="0" parTransId="{051EAC50-0640-4FD3-AD12-0C5550FB9C14}" sibTransId="{C8EFE1B6-272E-4C36-972D-76DECD9944E1}"/>
    <dgm:cxn modelId="{86ABB9F1-E25B-40EF-ABD7-F82944464F1E}" type="presOf" srcId="{D536FC55-0E1D-4CCD-8EB7-774B2790164B}" destId="{7867AD71-42B8-469D-AB55-0D49DE7690DA}" srcOrd="0" destOrd="0" presId="urn:microsoft.com/office/officeart/2018/2/layout/IconCircleList"/>
    <dgm:cxn modelId="{CB08C5FA-9790-4F83-876F-005821AA5D8F}" type="presOf" srcId="{4F1D179D-2C6B-48CE-96D1-7F870D9F32BC}" destId="{F1F6B18D-0290-4439-9C6F-1329C7C7F6F4}" srcOrd="0" destOrd="0" presId="urn:microsoft.com/office/officeart/2018/2/layout/IconCircleList"/>
    <dgm:cxn modelId="{2BA33567-C821-4D54-8041-2F54992EAF0E}" type="presParOf" srcId="{693D4D23-601F-4E77-A1B2-58FFA83A3287}" destId="{FE787EFB-CC98-4472-A477-FBACAE0A749A}" srcOrd="0" destOrd="0" presId="urn:microsoft.com/office/officeart/2018/2/layout/IconCircleList"/>
    <dgm:cxn modelId="{B83F49A3-4DAD-4F33-8C58-0107BA89B11F}" type="presParOf" srcId="{FE787EFB-CC98-4472-A477-FBACAE0A749A}" destId="{27203643-FA4A-4F70-BEBE-5B1866913FA7}" srcOrd="0" destOrd="0" presId="urn:microsoft.com/office/officeart/2018/2/layout/IconCircleList"/>
    <dgm:cxn modelId="{35792F82-1BE8-4A25-A608-B22A523569A4}" type="presParOf" srcId="{27203643-FA4A-4F70-BEBE-5B1866913FA7}" destId="{0956A110-C09C-4D58-81CD-537E215E237B}" srcOrd="0" destOrd="0" presId="urn:microsoft.com/office/officeart/2018/2/layout/IconCircleList"/>
    <dgm:cxn modelId="{7CEDB7E7-0A33-4EC2-8A27-8C7E086F59FB}" type="presParOf" srcId="{27203643-FA4A-4F70-BEBE-5B1866913FA7}" destId="{0B96E83F-0161-4855-A869-9A6158E64437}" srcOrd="1" destOrd="0" presId="urn:microsoft.com/office/officeart/2018/2/layout/IconCircleList"/>
    <dgm:cxn modelId="{DD1945E6-44C6-4098-BFC2-0EFE93C26F60}" type="presParOf" srcId="{27203643-FA4A-4F70-BEBE-5B1866913FA7}" destId="{F5814E11-080B-4D0E-84EC-9CC214360801}" srcOrd="2" destOrd="0" presId="urn:microsoft.com/office/officeart/2018/2/layout/IconCircleList"/>
    <dgm:cxn modelId="{97C21DB4-89A8-4288-9FFB-C5C1ED80EA87}" type="presParOf" srcId="{27203643-FA4A-4F70-BEBE-5B1866913FA7}" destId="{B5E5CF36-3A30-49CA-A131-892528DE3B3C}" srcOrd="3" destOrd="0" presId="urn:microsoft.com/office/officeart/2018/2/layout/IconCircleList"/>
    <dgm:cxn modelId="{BE3EAB23-FD00-43C6-A619-70B539F283B2}" type="presParOf" srcId="{FE787EFB-CC98-4472-A477-FBACAE0A749A}" destId="{F1F6B18D-0290-4439-9C6F-1329C7C7F6F4}" srcOrd="1" destOrd="0" presId="urn:microsoft.com/office/officeart/2018/2/layout/IconCircleList"/>
    <dgm:cxn modelId="{11CAC962-8963-48EB-9717-823919A9CE8B}" type="presParOf" srcId="{FE787EFB-CC98-4472-A477-FBACAE0A749A}" destId="{8A8C278C-B334-4FAF-8CF0-31492F500FCE}" srcOrd="2" destOrd="0" presId="urn:microsoft.com/office/officeart/2018/2/layout/IconCircleList"/>
    <dgm:cxn modelId="{97585241-6FBD-4F8F-B13C-54E6F3EB8832}" type="presParOf" srcId="{8A8C278C-B334-4FAF-8CF0-31492F500FCE}" destId="{A46FECA1-A998-4A13-BCE7-433819477DBE}" srcOrd="0" destOrd="0" presId="urn:microsoft.com/office/officeart/2018/2/layout/IconCircleList"/>
    <dgm:cxn modelId="{FD332180-35FC-4B85-9958-6E62E860D059}" type="presParOf" srcId="{8A8C278C-B334-4FAF-8CF0-31492F500FCE}" destId="{4DF4724D-68F9-4F05-8413-E64C247AEC54}" srcOrd="1" destOrd="0" presId="urn:microsoft.com/office/officeart/2018/2/layout/IconCircleList"/>
    <dgm:cxn modelId="{0771B122-0124-4681-A1D1-4926CF3D173C}" type="presParOf" srcId="{8A8C278C-B334-4FAF-8CF0-31492F500FCE}" destId="{BB50AEA8-AF03-4374-8E32-F71023679C9F}" srcOrd="2" destOrd="0" presId="urn:microsoft.com/office/officeart/2018/2/layout/IconCircleList"/>
    <dgm:cxn modelId="{0EAE47A8-D53F-4F02-BC1C-6867A0694706}" type="presParOf" srcId="{8A8C278C-B334-4FAF-8CF0-31492F500FCE}" destId="{C200CFF3-6C32-496F-B3CF-F12E5143E9F0}" srcOrd="3" destOrd="0" presId="urn:microsoft.com/office/officeart/2018/2/layout/IconCircleList"/>
    <dgm:cxn modelId="{E62B0D87-C1C3-4281-B20E-96082619D852}" type="presParOf" srcId="{FE787EFB-CC98-4472-A477-FBACAE0A749A}" destId="{FDF42BBD-7A2D-4633-A217-DE91B1AA338C}" srcOrd="3" destOrd="0" presId="urn:microsoft.com/office/officeart/2018/2/layout/IconCircleList"/>
    <dgm:cxn modelId="{05B2BB2C-3242-4498-9D51-F2DBAF088EF1}" type="presParOf" srcId="{FE787EFB-CC98-4472-A477-FBACAE0A749A}" destId="{1E05C326-AD2D-4F61-9BFC-500F680AC380}" srcOrd="4" destOrd="0" presId="urn:microsoft.com/office/officeart/2018/2/layout/IconCircleList"/>
    <dgm:cxn modelId="{E0FD5E71-B41E-43D1-9801-A7CFDFBDA87C}" type="presParOf" srcId="{1E05C326-AD2D-4F61-9BFC-500F680AC380}" destId="{BBE88D73-5CCF-43EE-A57F-B058074406F1}" srcOrd="0" destOrd="0" presId="urn:microsoft.com/office/officeart/2018/2/layout/IconCircleList"/>
    <dgm:cxn modelId="{BEA51ACD-CF24-4F86-BA3D-6B0F8C61355C}" type="presParOf" srcId="{1E05C326-AD2D-4F61-9BFC-500F680AC380}" destId="{9D10E86E-A88A-4C54-A352-74FFB166D694}" srcOrd="1" destOrd="0" presId="urn:microsoft.com/office/officeart/2018/2/layout/IconCircleList"/>
    <dgm:cxn modelId="{15B2B97A-198A-4CC5-88A0-AC4BF0BF119B}" type="presParOf" srcId="{1E05C326-AD2D-4F61-9BFC-500F680AC380}" destId="{A1853B51-4E36-492C-9183-E97F451713BD}" srcOrd="2" destOrd="0" presId="urn:microsoft.com/office/officeart/2018/2/layout/IconCircleList"/>
    <dgm:cxn modelId="{518D3528-5902-453C-B127-C513C6A1A555}" type="presParOf" srcId="{1E05C326-AD2D-4F61-9BFC-500F680AC380}" destId="{7867AD71-42B8-469D-AB55-0D49DE7690DA}" srcOrd="3" destOrd="0" presId="urn:microsoft.com/office/officeart/2018/2/layout/IconCircleList"/>
    <dgm:cxn modelId="{C2911713-373D-408E-B43E-1A767A87A7C9}" type="presParOf" srcId="{FE787EFB-CC98-4472-A477-FBACAE0A749A}" destId="{912C1DE5-062B-45B3-9BED-F68C18CFF6E6}" srcOrd="5" destOrd="0" presId="urn:microsoft.com/office/officeart/2018/2/layout/IconCircleList"/>
    <dgm:cxn modelId="{D4A8CE6C-FBD0-4C6F-9E1B-1BD577B33379}" type="presParOf" srcId="{FE787EFB-CC98-4472-A477-FBACAE0A749A}" destId="{7008A348-1B14-4BFA-AF77-E9E333693AAF}" srcOrd="6" destOrd="0" presId="urn:microsoft.com/office/officeart/2018/2/layout/IconCircleList"/>
    <dgm:cxn modelId="{8CD2F3FC-977B-40ED-A3B5-AAB4EB10B4C9}" type="presParOf" srcId="{7008A348-1B14-4BFA-AF77-E9E333693AAF}" destId="{951C00D8-2FAA-4DFB-8EC2-99E299D6B87E}" srcOrd="0" destOrd="0" presId="urn:microsoft.com/office/officeart/2018/2/layout/IconCircleList"/>
    <dgm:cxn modelId="{BE51BDA6-7252-4ACB-9452-2799BC8CE62F}" type="presParOf" srcId="{7008A348-1B14-4BFA-AF77-E9E333693AAF}" destId="{4D9E9753-6670-426A-91B4-70DF91BDFC02}" srcOrd="1" destOrd="0" presId="urn:microsoft.com/office/officeart/2018/2/layout/IconCircleList"/>
    <dgm:cxn modelId="{EAA7A029-DF72-4F09-B910-7A3A10511545}" type="presParOf" srcId="{7008A348-1B14-4BFA-AF77-E9E333693AAF}" destId="{88C1A2DE-57AE-4E61-93A4-D07C0D13442B}" srcOrd="2" destOrd="0" presId="urn:microsoft.com/office/officeart/2018/2/layout/IconCircleList"/>
    <dgm:cxn modelId="{57EE9D94-DA7D-4453-8F2B-E393351C06D1}" type="presParOf" srcId="{7008A348-1B14-4BFA-AF77-E9E333693AAF}" destId="{43A5DC11-FD5F-43E5-98D2-92C1C74C653F}" srcOrd="3" destOrd="0" presId="urn:microsoft.com/office/officeart/2018/2/layout/IconCircleList"/>
    <dgm:cxn modelId="{E5E280CE-22D9-4216-B1E4-846BDF5E1813}" type="presParOf" srcId="{FE787EFB-CC98-4472-A477-FBACAE0A749A}" destId="{A0FB861C-1A70-4D53-9BCB-4D81E1DF817D}" srcOrd="7" destOrd="0" presId="urn:microsoft.com/office/officeart/2018/2/layout/IconCircleList"/>
    <dgm:cxn modelId="{2219924C-9B73-4FDA-8C2E-A0F3DEAC9A30}" type="presParOf" srcId="{FE787EFB-CC98-4472-A477-FBACAE0A749A}" destId="{3BDA3512-2012-41FF-90AC-2280608CB3A8}" srcOrd="8" destOrd="0" presId="urn:microsoft.com/office/officeart/2018/2/layout/IconCircleList"/>
    <dgm:cxn modelId="{8D79A9F5-657C-4FE6-8315-B70EBC620760}" type="presParOf" srcId="{3BDA3512-2012-41FF-90AC-2280608CB3A8}" destId="{A5986EA5-0167-4D88-B144-D1C0C7412F14}" srcOrd="0" destOrd="0" presId="urn:microsoft.com/office/officeart/2018/2/layout/IconCircleList"/>
    <dgm:cxn modelId="{2E86CD0A-6B62-4044-A125-1516700F5C66}" type="presParOf" srcId="{3BDA3512-2012-41FF-90AC-2280608CB3A8}" destId="{BA855259-F6B7-43DD-A0BE-C2ADB2CE3619}" srcOrd="1" destOrd="0" presId="urn:microsoft.com/office/officeart/2018/2/layout/IconCircleList"/>
    <dgm:cxn modelId="{018386FA-6E82-443E-860D-CA2100CCE654}" type="presParOf" srcId="{3BDA3512-2012-41FF-90AC-2280608CB3A8}" destId="{9B818008-2D04-431F-8736-57808F2DF96B}" srcOrd="2" destOrd="0" presId="urn:microsoft.com/office/officeart/2018/2/layout/IconCircleList"/>
    <dgm:cxn modelId="{21CB1EAD-D132-4572-A04F-7DA79C79FD39}" type="presParOf" srcId="{3BDA3512-2012-41FF-90AC-2280608CB3A8}" destId="{ECD7FC61-88C5-4BEC-856B-449B8C82F4BE}" srcOrd="3" destOrd="0" presId="urn:microsoft.com/office/officeart/2018/2/layout/IconCircleList"/>
    <dgm:cxn modelId="{4C37EB6B-EE91-47A4-8D02-7017E1482B0B}" type="presParOf" srcId="{FE787EFB-CC98-4472-A477-FBACAE0A749A}" destId="{106A922C-5A17-48BE-9925-0853E2CB8A01}" srcOrd="9" destOrd="0" presId="urn:microsoft.com/office/officeart/2018/2/layout/IconCircleList"/>
    <dgm:cxn modelId="{C7D1F685-33FA-4A25-996D-71A924AE9953}" type="presParOf" srcId="{FE787EFB-CC98-4472-A477-FBACAE0A749A}" destId="{B7022B8F-4F2F-49E4-BEE4-19D6EBA32B5B}" srcOrd="10" destOrd="0" presId="urn:microsoft.com/office/officeart/2018/2/layout/IconCircleList"/>
    <dgm:cxn modelId="{DDEA126F-97EE-4F84-B8C2-F5779166DB84}" type="presParOf" srcId="{B7022B8F-4F2F-49E4-BEE4-19D6EBA32B5B}" destId="{15BA9959-D8D0-4A7A-BD64-F10CCFED8F4B}" srcOrd="0" destOrd="0" presId="urn:microsoft.com/office/officeart/2018/2/layout/IconCircleList"/>
    <dgm:cxn modelId="{54DB9AB7-5DBB-458F-AE6F-E1D1E38AEEB9}" type="presParOf" srcId="{B7022B8F-4F2F-49E4-BEE4-19D6EBA32B5B}" destId="{FC5E2669-93A6-483D-8B8F-3D28ABEC0EB6}" srcOrd="1" destOrd="0" presId="urn:microsoft.com/office/officeart/2018/2/layout/IconCircleList"/>
    <dgm:cxn modelId="{33325B23-FE30-495A-A8D6-9C7D498ECE02}" type="presParOf" srcId="{B7022B8F-4F2F-49E4-BEE4-19D6EBA32B5B}" destId="{4C6141D5-734B-4E7D-AC46-699FE0AE8C11}" srcOrd="2" destOrd="0" presId="urn:microsoft.com/office/officeart/2018/2/layout/IconCircleList"/>
    <dgm:cxn modelId="{7D995A77-AF4F-44B7-94F9-3C9FBB086CA4}" type="presParOf" srcId="{B7022B8F-4F2F-49E4-BEE4-19D6EBA32B5B}" destId="{4765362F-440B-4144-8429-54720E51E1A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6A110-C09C-4D58-81CD-537E215E237B}">
      <dsp:nvSpPr>
        <dsp:cNvPr id="0" name=""/>
        <dsp:cNvSpPr/>
      </dsp:nvSpPr>
      <dsp:spPr>
        <a:xfrm>
          <a:off x="282915" y="549425"/>
          <a:ext cx="657185" cy="657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96E83F-0161-4855-A869-9A6158E64437}">
      <dsp:nvSpPr>
        <dsp:cNvPr id="0" name=""/>
        <dsp:cNvSpPr/>
      </dsp:nvSpPr>
      <dsp:spPr>
        <a:xfrm>
          <a:off x="420924" y="687434"/>
          <a:ext cx="381167" cy="381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5CF36-3A30-49CA-A131-892528DE3B3C}">
      <dsp:nvSpPr>
        <dsp:cNvPr id="0" name=""/>
        <dsp:cNvSpPr/>
      </dsp:nvSpPr>
      <dsp:spPr>
        <a:xfrm>
          <a:off x="1080926" y="549425"/>
          <a:ext cx="1549080" cy="6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err="1"/>
            <a:t>Outils</a:t>
          </a:r>
          <a:r>
            <a:rPr lang="en-US" sz="1200" b="1" kern="1200" dirty="0"/>
            <a:t> de </a:t>
          </a:r>
          <a:r>
            <a:rPr lang="en-US" sz="1200" b="1" kern="1200" dirty="0" err="1"/>
            <a:t>Signalement</a:t>
          </a:r>
          <a:endParaRPr lang="en-US" sz="1200" b="1" kern="1200" dirty="0"/>
        </a:p>
      </dsp:txBody>
      <dsp:txXfrm>
        <a:off x="1080926" y="549425"/>
        <a:ext cx="1549080" cy="657185"/>
      </dsp:txXfrm>
    </dsp:sp>
    <dsp:sp modelId="{A46FECA1-A998-4A13-BCE7-433819477DBE}">
      <dsp:nvSpPr>
        <dsp:cNvPr id="0" name=""/>
        <dsp:cNvSpPr/>
      </dsp:nvSpPr>
      <dsp:spPr>
        <a:xfrm>
          <a:off x="2899923" y="549425"/>
          <a:ext cx="657185" cy="657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4724D-68F9-4F05-8413-E64C247AEC54}">
      <dsp:nvSpPr>
        <dsp:cNvPr id="0" name=""/>
        <dsp:cNvSpPr/>
      </dsp:nvSpPr>
      <dsp:spPr>
        <a:xfrm>
          <a:off x="3037932" y="687434"/>
          <a:ext cx="381167" cy="381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00CFF3-6C32-496F-B3CF-F12E5143E9F0}">
      <dsp:nvSpPr>
        <dsp:cNvPr id="0" name=""/>
        <dsp:cNvSpPr/>
      </dsp:nvSpPr>
      <dsp:spPr>
        <a:xfrm>
          <a:off x="3697934" y="549425"/>
          <a:ext cx="1549080" cy="6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les </a:t>
          </a:r>
          <a:r>
            <a:rPr lang="en-US" sz="1200" b="1" kern="1200" dirty="0" err="1"/>
            <a:t>algorithmes</a:t>
          </a:r>
          <a:r>
            <a:rPr lang="en-US" sz="1200" b="1" kern="1200" dirty="0"/>
            <a:t> de </a:t>
          </a:r>
          <a:r>
            <a:rPr lang="en-US" sz="1200" b="1" kern="1200" dirty="0" err="1"/>
            <a:t>filtrages</a:t>
          </a:r>
          <a:endParaRPr lang="en-US" sz="1200" b="1" kern="1200" dirty="0"/>
        </a:p>
      </dsp:txBody>
      <dsp:txXfrm>
        <a:off x="3697934" y="549425"/>
        <a:ext cx="1549080" cy="657185"/>
      </dsp:txXfrm>
    </dsp:sp>
    <dsp:sp modelId="{BBE88D73-5CCF-43EE-A57F-B058074406F1}">
      <dsp:nvSpPr>
        <dsp:cNvPr id="0" name=""/>
        <dsp:cNvSpPr/>
      </dsp:nvSpPr>
      <dsp:spPr>
        <a:xfrm>
          <a:off x="5516930" y="549425"/>
          <a:ext cx="657185" cy="657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0E86E-A88A-4C54-A352-74FFB166D694}">
      <dsp:nvSpPr>
        <dsp:cNvPr id="0" name=""/>
        <dsp:cNvSpPr/>
      </dsp:nvSpPr>
      <dsp:spPr>
        <a:xfrm>
          <a:off x="5654939" y="687434"/>
          <a:ext cx="381167" cy="381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7AD71-42B8-469D-AB55-0D49DE7690DA}">
      <dsp:nvSpPr>
        <dsp:cNvPr id="0" name=""/>
        <dsp:cNvSpPr/>
      </dsp:nvSpPr>
      <dsp:spPr>
        <a:xfrm>
          <a:off x="6314941" y="549425"/>
          <a:ext cx="1549080" cy="6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err="1">
              <a:solidFill>
                <a:prstClr val="black">
                  <a:hueOff val="0"/>
                  <a:satOff val="0"/>
                  <a:lumOff val="0"/>
                  <a:alphaOff val="0"/>
                </a:prstClr>
              </a:solidFill>
              <a:latin typeface="Calibri" panose="020F0502020204030204"/>
              <a:ea typeface="+mn-ea"/>
              <a:cs typeface="+mn-cs"/>
            </a:rPr>
            <a:t>l’authentification</a:t>
          </a:r>
          <a:r>
            <a:rPr lang="en-US" sz="1400" b="1" kern="1200" dirty="0">
              <a:solidFill>
                <a:prstClr val="black">
                  <a:hueOff val="0"/>
                  <a:satOff val="0"/>
                  <a:lumOff val="0"/>
                  <a:alphaOff val="0"/>
                </a:prstClr>
              </a:solidFill>
              <a:latin typeface="Calibri" panose="020F0502020204030204"/>
              <a:ea typeface="+mn-ea"/>
              <a:cs typeface="+mn-cs"/>
            </a:rPr>
            <a:t> et la </a:t>
          </a:r>
          <a:r>
            <a:rPr lang="en-US" sz="1400" b="1" kern="1200" dirty="0" err="1">
              <a:solidFill>
                <a:prstClr val="black">
                  <a:hueOff val="0"/>
                  <a:satOff val="0"/>
                  <a:lumOff val="0"/>
                  <a:alphaOff val="0"/>
                </a:prstClr>
              </a:solidFill>
              <a:latin typeface="Calibri" panose="020F0502020204030204"/>
              <a:ea typeface="+mn-ea"/>
              <a:cs typeface="+mn-cs"/>
            </a:rPr>
            <a:t>vérification</a:t>
          </a:r>
          <a:endParaRPr lang="en-US" sz="1400" b="1" kern="1200" dirty="0">
            <a:solidFill>
              <a:prstClr val="black">
                <a:hueOff val="0"/>
                <a:satOff val="0"/>
                <a:lumOff val="0"/>
                <a:alphaOff val="0"/>
              </a:prstClr>
            </a:solidFill>
            <a:latin typeface="Calibri" panose="020F0502020204030204"/>
            <a:ea typeface="+mn-ea"/>
            <a:cs typeface="+mn-cs"/>
          </a:endParaRPr>
        </a:p>
      </dsp:txBody>
      <dsp:txXfrm>
        <a:off x="6314941" y="549425"/>
        <a:ext cx="1549080" cy="657185"/>
      </dsp:txXfrm>
    </dsp:sp>
    <dsp:sp modelId="{951C00D8-2FAA-4DFB-8EC2-99E299D6B87E}">
      <dsp:nvSpPr>
        <dsp:cNvPr id="0" name=""/>
        <dsp:cNvSpPr/>
      </dsp:nvSpPr>
      <dsp:spPr>
        <a:xfrm>
          <a:off x="282915" y="1700886"/>
          <a:ext cx="657185" cy="657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E9753-6670-426A-91B4-70DF91BDFC02}">
      <dsp:nvSpPr>
        <dsp:cNvPr id="0" name=""/>
        <dsp:cNvSpPr/>
      </dsp:nvSpPr>
      <dsp:spPr>
        <a:xfrm>
          <a:off x="420924" y="1838895"/>
          <a:ext cx="381167" cy="3811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A5DC11-FD5F-43E5-98D2-92C1C74C653F}">
      <dsp:nvSpPr>
        <dsp:cNvPr id="0" name=""/>
        <dsp:cNvSpPr/>
      </dsp:nvSpPr>
      <dsp:spPr>
        <a:xfrm>
          <a:off x="1080926" y="1700886"/>
          <a:ext cx="1549080" cy="6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err="1">
              <a:solidFill>
                <a:prstClr val="black">
                  <a:hueOff val="0"/>
                  <a:satOff val="0"/>
                  <a:lumOff val="0"/>
                  <a:alphaOff val="0"/>
                </a:prstClr>
              </a:solidFill>
              <a:latin typeface="Calibri" panose="020F0502020204030204"/>
              <a:ea typeface="+mn-ea"/>
              <a:cs typeface="+mn-cs"/>
            </a:rPr>
            <a:t>l'éducation</a:t>
          </a:r>
          <a:r>
            <a:rPr lang="en-US" sz="1200" b="1" kern="1200" dirty="0">
              <a:solidFill>
                <a:prstClr val="black">
                  <a:hueOff val="0"/>
                  <a:satOff val="0"/>
                  <a:lumOff val="0"/>
                  <a:alphaOff val="0"/>
                </a:prstClr>
              </a:solidFill>
              <a:latin typeface="Calibri" panose="020F0502020204030204"/>
              <a:ea typeface="+mn-ea"/>
              <a:cs typeface="+mn-cs"/>
            </a:rPr>
            <a:t> et la </a:t>
          </a:r>
          <a:r>
            <a:rPr lang="en-US" sz="1200" b="1" kern="1200" dirty="0" err="1">
              <a:solidFill>
                <a:prstClr val="black">
                  <a:hueOff val="0"/>
                  <a:satOff val="0"/>
                  <a:lumOff val="0"/>
                  <a:alphaOff val="0"/>
                </a:prstClr>
              </a:solidFill>
              <a:latin typeface="Calibri" panose="020F0502020204030204"/>
              <a:ea typeface="+mn-ea"/>
              <a:cs typeface="+mn-cs"/>
            </a:rPr>
            <a:t>sensibilisation</a:t>
          </a:r>
          <a:endParaRPr lang="en-US" sz="1200" b="1" kern="1200" dirty="0">
            <a:solidFill>
              <a:prstClr val="black">
                <a:hueOff val="0"/>
                <a:satOff val="0"/>
                <a:lumOff val="0"/>
                <a:alphaOff val="0"/>
              </a:prstClr>
            </a:solidFill>
            <a:latin typeface="Calibri" panose="020F0502020204030204"/>
            <a:ea typeface="+mn-ea"/>
            <a:cs typeface="+mn-cs"/>
          </a:endParaRPr>
        </a:p>
      </dsp:txBody>
      <dsp:txXfrm>
        <a:off x="1080926" y="1700886"/>
        <a:ext cx="1549080" cy="657185"/>
      </dsp:txXfrm>
    </dsp:sp>
    <dsp:sp modelId="{A5986EA5-0167-4D88-B144-D1C0C7412F14}">
      <dsp:nvSpPr>
        <dsp:cNvPr id="0" name=""/>
        <dsp:cNvSpPr/>
      </dsp:nvSpPr>
      <dsp:spPr>
        <a:xfrm>
          <a:off x="2899923" y="1700886"/>
          <a:ext cx="657185" cy="657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55259-F6B7-43DD-A0BE-C2ADB2CE3619}">
      <dsp:nvSpPr>
        <dsp:cNvPr id="0" name=""/>
        <dsp:cNvSpPr/>
      </dsp:nvSpPr>
      <dsp:spPr>
        <a:xfrm>
          <a:off x="3037932" y="1838895"/>
          <a:ext cx="381167" cy="3811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7FC61-88C5-4BEC-856B-449B8C82F4BE}">
      <dsp:nvSpPr>
        <dsp:cNvPr id="0" name=""/>
        <dsp:cNvSpPr/>
      </dsp:nvSpPr>
      <dsp:spPr>
        <a:xfrm>
          <a:off x="3697934" y="1700886"/>
          <a:ext cx="1549080" cy="6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IA et machine Learning pour </a:t>
          </a:r>
          <a:r>
            <a:rPr lang="en-US" sz="1200" b="1" kern="1200" dirty="0" err="1"/>
            <a:t>détecter</a:t>
          </a:r>
          <a:r>
            <a:rPr lang="en-US" sz="1200" b="1" kern="1200" dirty="0"/>
            <a:t> </a:t>
          </a:r>
          <a:r>
            <a:rPr lang="en-US" sz="1200" b="1" kern="1200" dirty="0" err="1"/>
            <a:t>automatiquement</a:t>
          </a:r>
          <a:r>
            <a:rPr lang="en-US" sz="1200" b="1" kern="1200" dirty="0"/>
            <a:t> les </a:t>
          </a:r>
          <a:r>
            <a:rPr lang="en-US" sz="1200" b="1" kern="1200" dirty="0" err="1"/>
            <a:t>contenus</a:t>
          </a:r>
          <a:r>
            <a:rPr lang="en-US" sz="1200" b="1" kern="1200" dirty="0"/>
            <a:t> </a:t>
          </a:r>
          <a:r>
            <a:rPr lang="en-US" sz="1200" b="1" kern="1200" dirty="0" err="1"/>
            <a:t>inappropriés</a:t>
          </a:r>
          <a:endParaRPr lang="en-US" sz="1200" b="1" kern="1200" dirty="0"/>
        </a:p>
      </dsp:txBody>
      <dsp:txXfrm>
        <a:off x="3697934" y="1700886"/>
        <a:ext cx="1549080" cy="657185"/>
      </dsp:txXfrm>
    </dsp:sp>
    <dsp:sp modelId="{15BA9959-D8D0-4A7A-BD64-F10CCFED8F4B}">
      <dsp:nvSpPr>
        <dsp:cNvPr id="0" name=""/>
        <dsp:cNvSpPr/>
      </dsp:nvSpPr>
      <dsp:spPr>
        <a:xfrm>
          <a:off x="5516930" y="1700886"/>
          <a:ext cx="657185" cy="6571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E2669-93A6-483D-8B8F-3D28ABEC0EB6}">
      <dsp:nvSpPr>
        <dsp:cNvPr id="0" name=""/>
        <dsp:cNvSpPr/>
      </dsp:nvSpPr>
      <dsp:spPr>
        <a:xfrm>
          <a:off x="5654939" y="1838895"/>
          <a:ext cx="381167" cy="3811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5362F-440B-4144-8429-54720E51E1A6}">
      <dsp:nvSpPr>
        <dsp:cNvPr id="0" name=""/>
        <dsp:cNvSpPr/>
      </dsp:nvSpPr>
      <dsp:spPr>
        <a:xfrm>
          <a:off x="6314941" y="1700886"/>
          <a:ext cx="1549080" cy="6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les </a:t>
          </a:r>
          <a:r>
            <a:rPr lang="en-US" sz="1400" b="1" kern="1200" dirty="0" err="1"/>
            <a:t>outils</a:t>
          </a:r>
          <a:r>
            <a:rPr lang="en-US" sz="1400" b="1" kern="1200" dirty="0"/>
            <a:t> pour le </a:t>
          </a:r>
          <a:r>
            <a:rPr lang="en-US" sz="1400" b="1" kern="1200" dirty="0" err="1"/>
            <a:t>traitement</a:t>
          </a:r>
          <a:r>
            <a:rPr lang="en-US" sz="1400" b="1" kern="1200" dirty="0"/>
            <a:t> du </a:t>
          </a:r>
          <a:r>
            <a:rPr lang="en-US" sz="1400" b="1" kern="1200" dirty="0" err="1"/>
            <a:t>langage</a:t>
          </a:r>
          <a:r>
            <a:rPr lang="en-US" sz="1400" b="1" kern="1200" dirty="0"/>
            <a:t> naturel. </a:t>
          </a:r>
        </a:p>
      </dsp:txBody>
      <dsp:txXfrm>
        <a:off x="6314941" y="1700886"/>
        <a:ext cx="1549080" cy="6571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6DE98-78E1-EA42-B784-C8F9A9A70737}" type="datetimeFigureOut">
              <a:rPr lang="fr-FR" smtClean="0"/>
              <a:t>13/10/2024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E7BCE-6ECD-F54B-A4D1-F10263D6B951}" type="slidenum">
              <a:rPr lang="fr-FR" smtClean="0"/>
              <a:t>‹N°›</a:t>
            </a:fld>
            <a:endParaRPr lang="fr-FR" dirty="0"/>
          </a:p>
        </p:txBody>
      </p:sp>
    </p:spTree>
    <p:extLst>
      <p:ext uri="{BB962C8B-B14F-4D97-AF65-F5344CB8AC3E}">
        <p14:creationId xmlns:p14="http://schemas.microsoft.com/office/powerpoint/2010/main" val="36842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5223B638-F810-7143-AD1D-44FB119131CF}"/>
              </a:ext>
            </a:extLst>
          </p:cNvPr>
          <p:cNvSpPr>
            <a:spLocks noGrp="1"/>
          </p:cNvSpPr>
          <p:nvPr>
            <p:ph type="body" sz="quarter" idx="10" hasCustomPrompt="1"/>
          </p:nvPr>
        </p:nvSpPr>
        <p:spPr>
          <a:xfrm>
            <a:off x="3302990" y="2721050"/>
            <a:ext cx="6535602" cy="1033266"/>
          </a:xfrm>
          <a:prstGeom prst="rect">
            <a:avLst/>
          </a:prstGeom>
        </p:spPr>
        <p:txBody>
          <a:bodyPr/>
          <a:lstStyle>
            <a:lvl1pPr marL="0" indent="0">
              <a:spcBef>
                <a:spcPts val="0"/>
              </a:spcBef>
              <a:buNone/>
              <a:defRPr sz="3400" b="1" kern="1200" spc="-50" baseline="0">
                <a:solidFill>
                  <a:schemeClr val="bg1"/>
                </a:solidFill>
                <a:latin typeface="Arial" panose="020B0604020202020204" pitchFamily="34" charset="0"/>
                <a:cs typeface="Arial" panose="020B0604020202020204" pitchFamily="34" charset="0"/>
              </a:defRPr>
            </a:lvl1pPr>
          </a:lstStyle>
          <a:p>
            <a:pPr lvl="0"/>
            <a:r>
              <a:rPr lang="fr-FR" dirty="0"/>
              <a:t>Titre de couverture </a:t>
            </a:r>
          </a:p>
          <a:p>
            <a:pPr lvl="0"/>
            <a:r>
              <a:rPr lang="fr-FR" dirty="0"/>
              <a:t>sur une ou deux lignes</a:t>
            </a:r>
          </a:p>
        </p:txBody>
      </p:sp>
      <p:sp>
        <p:nvSpPr>
          <p:cNvPr id="11" name="Espace réservé du texte 10">
            <a:extLst>
              <a:ext uri="{FF2B5EF4-FFF2-40B4-BE49-F238E27FC236}">
                <a16:creationId xmlns:a16="http://schemas.microsoft.com/office/drawing/2014/main" id="{70E358F7-672C-4D4A-8FC3-2B6091BA89D6}"/>
              </a:ext>
            </a:extLst>
          </p:cNvPr>
          <p:cNvSpPr>
            <a:spLocks noGrp="1"/>
          </p:cNvSpPr>
          <p:nvPr>
            <p:ph type="body" sz="quarter" idx="11" hasCustomPrompt="1"/>
          </p:nvPr>
        </p:nvSpPr>
        <p:spPr>
          <a:xfrm>
            <a:off x="3302990" y="3806704"/>
            <a:ext cx="6535602" cy="396019"/>
          </a:xfrm>
          <a:prstGeom prst="rect">
            <a:avLst/>
          </a:prstGeom>
        </p:spPr>
        <p:txBody>
          <a:bodyPr/>
          <a:lstStyle>
            <a:lvl1pPr marL="0" indent="0">
              <a:buNone/>
              <a:defRPr sz="1800" kern="0" spc="-20" baseline="0">
                <a:solidFill>
                  <a:schemeClr val="bg1"/>
                </a:solidFill>
                <a:latin typeface="Arial" panose="020B0604020202020204" pitchFamily="34" charset="0"/>
                <a:cs typeface="Arial" panose="020B0604020202020204" pitchFamily="34" charset="0"/>
              </a:defRPr>
            </a:lvl1pPr>
          </a:lstStyle>
          <a:p>
            <a:pPr lvl="0"/>
            <a:r>
              <a:rPr lang="fr-FR" dirty="0"/>
              <a:t>sous-titre de couverture</a:t>
            </a:r>
          </a:p>
        </p:txBody>
      </p:sp>
      <p:sp>
        <p:nvSpPr>
          <p:cNvPr id="13" name="Espace réservé de la date 3">
            <a:extLst>
              <a:ext uri="{FF2B5EF4-FFF2-40B4-BE49-F238E27FC236}">
                <a16:creationId xmlns:a16="http://schemas.microsoft.com/office/drawing/2014/main" id="{F569E131-2AD2-1144-BAF3-4422AADF6691}"/>
              </a:ext>
            </a:extLst>
          </p:cNvPr>
          <p:cNvSpPr>
            <a:spLocks noGrp="1"/>
          </p:cNvSpPr>
          <p:nvPr>
            <p:ph type="dt" sz="half" idx="2"/>
          </p:nvPr>
        </p:nvSpPr>
        <p:spPr>
          <a:xfrm>
            <a:off x="10714615" y="493433"/>
            <a:ext cx="935021"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A3D7646A-9376-A741-9775-5C7437627178}" type="datetime1">
              <a:rPr lang="fr-FR" smtClean="0"/>
              <a:t>13/10/2024</a:t>
            </a:fld>
            <a:endParaRPr lang="fr-FR" dirty="0"/>
          </a:p>
        </p:txBody>
      </p:sp>
    </p:spTree>
    <p:extLst>
      <p:ext uri="{BB962C8B-B14F-4D97-AF65-F5344CB8AC3E}">
        <p14:creationId xmlns:p14="http://schemas.microsoft.com/office/powerpoint/2010/main" val="298962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U - CLAIR">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C92CFA3B-7A70-F247-B6B4-8F68D6A8605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Espace réservé du pied de page 4">
            <a:extLst>
              <a:ext uri="{FF2B5EF4-FFF2-40B4-BE49-F238E27FC236}">
                <a16:creationId xmlns:a16="http://schemas.microsoft.com/office/drawing/2014/main" id="{609D4FD7-6C7A-1645-8A1A-5E36A3C6AAF5}"/>
              </a:ext>
            </a:extLst>
          </p:cNvPr>
          <p:cNvSpPr>
            <a:spLocks noGrp="1"/>
          </p:cNvSpPr>
          <p:nvPr>
            <p:ph type="ftr" sz="quarter" idx="3"/>
          </p:nvPr>
        </p:nvSpPr>
        <p:spPr>
          <a:xfrm>
            <a:off x="7724677" y="368494"/>
            <a:ext cx="4114800" cy="365125"/>
          </a:xfrm>
          <a:prstGeom prst="rect">
            <a:avLst/>
          </a:prstGeom>
        </p:spPr>
        <p:txBody>
          <a:bodyPr/>
          <a:lstStyle>
            <a:lvl1pPr algn="r">
              <a:defRPr sz="900">
                <a:solidFill>
                  <a:schemeClr val="tx1"/>
                </a:solidFill>
                <a:latin typeface="Arial" panose="020B0604020202020204" pitchFamily="34" charset="0"/>
                <a:cs typeface="Arial" panose="020B0604020202020204" pitchFamily="34" charset="0"/>
              </a:defRPr>
            </a:lvl1pPr>
          </a:lstStyle>
          <a:p>
            <a:r>
              <a:rPr lang="fr-FR" dirty="0"/>
              <a:t>TITRE DU DOCUMENT</a:t>
            </a:r>
          </a:p>
        </p:txBody>
      </p:sp>
      <p:sp>
        <p:nvSpPr>
          <p:cNvPr id="8" name="Espace réservé du numéro de diapositive 5">
            <a:extLst>
              <a:ext uri="{FF2B5EF4-FFF2-40B4-BE49-F238E27FC236}">
                <a16:creationId xmlns:a16="http://schemas.microsoft.com/office/drawing/2014/main" id="{F42926E1-C861-0547-835F-6C0550EBA5CD}"/>
              </a:ext>
            </a:extLst>
          </p:cNvPr>
          <p:cNvSpPr>
            <a:spLocks noGrp="1"/>
          </p:cNvSpPr>
          <p:nvPr>
            <p:ph type="sldNum" sz="quarter" idx="4"/>
          </p:nvPr>
        </p:nvSpPr>
        <p:spPr>
          <a:xfrm>
            <a:off x="11362706" y="6295068"/>
            <a:ext cx="476771" cy="365125"/>
          </a:xfrm>
          <a:prstGeom prst="rect">
            <a:avLst/>
          </a:prstGeom>
        </p:spPr>
        <p:txBody>
          <a:bodyPr/>
          <a:lstStyle>
            <a:lvl1pPr algn="r">
              <a:defRPr sz="900">
                <a:solidFill>
                  <a:schemeClr val="tx1"/>
                </a:solidFill>
                <a:latin typeface="Arial" panose="020B0604020202020204" pitchFamily="34" charset="0"/>
                <a:cs typeface="Arial" panose="020B0604020202020204" pitchFamily="34" charset="0"/>
              </a:defRPr>
            </a:lvl1pPr>
          </a:lstStyle>
          <a:p>
            <a:fld id="{29261803-2079-ED4E-A7C6-0F90FE7BB400}" type="slidenum">
              <a:rPr lang="fr-FR" smtClean="0"/>
              <a:pPr/>
              <a:t>‹N°›</a:t>
            </a:fld>
            <a:endParaRPr lang="fr-FR" dirty="0"/>
          </a:p>
        </p:txBody>
      </p:sp>
      <p:sp>
        <p:nvSpPr>
          <p:cNvPr id="9" name="Espace réservé du texte 8">
            <a:extLst>
              <a:ext uri="{FF2B5EF4-FFF2-40B4-BE49-F238E27FC236}">
                <a16:creationId xmlns:a16="http://schemas.microsoft.com/office/drawing/2014/main" id="{475D39D1-F383-6F4C-B21A-B71A578B0513}"/>
              </a:ext>
            </a:extLst>
          </p:cNvPr>
          <p:cNvSpPr>
            <a:spLocks noGrp="1"/>
          </p:cNvSpPr>
          <p:nvPr>
            <p:ph type="body" sz="quarter" idx="12" hasCustomPrompt="1"/>
          </p:nvPr>
        </p:nvSpPr>
        <p:spPr>
          <a:xfrm>
            <a:off x="1070427" y="1410080"/>
            <a:ext cx="5746009" cy="1368745"/>
          </a:xfrm>
          <a:prstGeom prst="rect">
            <a:avLst/>
          </a:prstGeom>
        </p:spPr>
        <p:txBody>
          <a:bodyPr/>
          <a:lstStyle>
            <a:lvl1pPr marL="0" indent="0">
              <a:spcBef>
                <a:spcPts val="0"/>
              </a:spcBef>
              <a:buNone/>
              <a:defRPr sz="3000" b="1" kern="1200" spc="-50" baseline="0">
                <a:solidFill>
                  <a:srgbClr val="49277D"/>
                </a:solidFill>
                <a:latin typeface="Arial" panose="020B0604020202020204" pitchFamily="34" charset="0"/>
                <a:cs typeface="Arial" panose="020B0604020202020204" pitchFamily="34" charset="0"/>
              </a:defRPr>
            </a:lvl1pPr>
          </a:lstStyle>
          <a:p>
            <a:pPr lvl="0"/>
            <a:r>
              <a:rPr lang="fr-FR" dirty="0"/>
              <a:t>titre de page</a:t>
            </a:r>
          </a:p>
          <a:p>
            <a:pPr lvl="0"/>
            <a:r>
              <a:rPr lang="fr-FR" dirty="0" err="1"/>
              <a:t>esserum</a:t>
            </a:r>
            <a:r>
              <a:rPr lang="fr-FR" dirty="0"/>
              <a:t> </a:t>
            </a:r>
            <a:r>
              <a:rPr lang="fr-FR" dirty="0" err="1"/>
              <a:t>repro</a:t>
            </a:r>
            <a:r>
              <a:rPr lang="fr-FR" dirty="0"/>
              <a:t> </a:t>
            </a:r>
            <a:r>
              <a:rPr lang="fr-FR" dirty="0" err="1"/>
              <a:t>explit</a:t>
            </a:r>
            <a:r>
              <a:rPr lang="fr-FR" dirty="0"/>
              <a:t> </a:t>
            </a:r>
          </a:p>
          <a:p>
            <a:pPr lvl="0"/>
            <a:r>
              <a:rPr lang="fr-FR" dirty="0" err="1"/>
              <a:t>vid</a:t>
            </a:r>
            <a:r>
              <a:rPr lang="fr-FR" dirty="0"/>
              <a:t> </a:t>
            </a:r>
            <a:r>
              <a:rPr lang="fr-FR" dirty="0" err="1"/>
              <a:t>maximagnam</a:t>
            </a:r>
            <a:endParaRPr lang="fr-FR" dirty="0"/>
          </a:p>
        </p:txBody>
      </p:sp>
      <p:sp>
        <p:nvSpPr>
          <p:cNvPr id="11" name="Espace réservé du texte 10">
            <a:extLst>
              <a:ext uri="{FF2B5EF4-FFF2-40B4-BE49-F238E27FC236}">
                <a16:creationId xmlns:a16="http://schemas.microsoft.com/office/drawing/2014/main" id="{F6BA6C43-D12B-4643-9331-D528484873E3}"/>
              </a:ext>
            </a:extLst>
          </p:cNvPr>
          <p:cNvSpPr>
            <a:spLocks noGrp="1"/>
          </p:cNvSpPr>
          <p:nvPr>
            <p:ph type="body" sz="quarter" idx="13" hasCustomPrompt="1"/>
          </p:nvPr>
        </p:nvSpPr>
        <p:spPr>
          <a:xfrm>
            <a:off x="1070427" y="3188396"/>
            <a:ext cx="3388452" cy="240604"/>
          </a:xfrm>
          <a:prstGeom prst="rect">
            <a:avLst/>
          </a:prstGeom>
        </p:spPr>
        <p:txBody>
          <a:bodyPr/>
          <a:lstStyle>
            <a:lvl1pPr marL="0" indent="0">
              <a:buNone/>
              <a:defRPr sz="1100" b="1" kern="0" spc="100" baseline="0">
                <a:solidFill>
                  <a:srgbClr val="0099CC"/>
                </a:solidFill>
                <a:latin typeface="Arial" panose="020B0604020202020204" pitchFamily="34" charset="0"/>
                <a:cs typeface="Arial" panose="020B0604020202020204" pitchFamily="34" charset="0"/>
              </a:defRPr>
            </a:lvl1pPr>
          </a:lstStyle>
          <a:p>
            <a:pPr lvl="0"/>
            <a:r>
              <a:rPr lang="fr-FR" dirty="0" err="1"/>
              <a:t>Ellacat</a:t>
            </a:r>
            <a:r>
              <a:rPr lang="fr-FR" dirty="0"/>
              <a:t> </a:t>
            </a:r>
            <a:r>
              <a:rPr lang="fr-FR" dirty="0" err="1"/>
              <a:t>esedia</a:t>
            </a:r>
            <a:r>
              <a:rPr lang="fr-FR" dirty="0"/>
              <a:t> </a:t>
            </a:r>
            <a:r>
              <a:rPr lang="fr-FR" dirty="0" err="1"/>
              <a:t>dolupta</a:t>
            </a:r>
            <a:endParaRPr lang="fr-FR" dirty="0"/>
          </a:p>
        </p:txBody>
      </p:sp>
      <p:sp>
        <p:nvSpPr>
          <p:cNvPr id="14" name="Espace réservé du texte 13">
            <a:extLst>
              <a:ext uri="{FF2B5EF4-FFF2-40B4-BE49-F238E27FC236}">
                <a16:creationId xmlns:a16="http://schemas.microsoft.com/office/drawing/2014/main" id="{4369B2FD-CE52-8140-876A-D90113A8E2ED}"/>
              </a:ext>
            </a:extLst>
          </p:cNvPr>
          <p:cNvSpPr>
            <a:spLocks noGrp="1"/>
          </p:cNvSpPr>
          <p:nvPr>
            <p:ph type="body" sz="quarter" idx="14" hasCustomPrompt="1"/>
          </p:nvPr>
        </p:nvSpPr>
        <p:spPr>
          <a:xfrm>
            <a:off x="1070426" y="3495358"/>
            <a:ext cx="9597573" cy="1462087"/>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a:solidFill>
                  <a:schemeClr val="tx1"/>
                </a:solidFill>
                <a:latin typeface="Arial" panose="020B0604020202020204" pitchFamily="34" charset="0"/>
                <a:cs typeface="Arial" panose="020B0604020202020204" pitchFamily="34" charset="0"/>
              </a:defRPr>
            </a:lvl1pPr>
          </a:lstStyle>
          <a:p>
            <a:pPr lvl="0"/>
            <a:r>
              <a:rPr lang="fr-FR" dirty="0"/>
              <a:t>Tor </a:t>
            </a:r>
            <a:r>
              <a:rPr lang="fr-FR" dirty="0" err="1"/>
              <a:t>Lorem</a:t>
            </a:r>
            <a:r>
              <a:rPr lang="fr-FR" dirty="0"/>
              <a:t> ipsum dolor sit amet, consectetuer adipiscing elit. Maecenas porttitor congue massa. Fusce posuere, magna sed pulvinar ultricies, purus lectus malesuada libero, sit amet commodo magna eros quis </a:t>
            </a:r>
            <a:r>
              <a:rPr lang="fr-FR" dirty="0" err="1"/>
              <a:t>urna</a:t>
            </a:r>
            <a:r>
              <a:rPr lang="fr-FR" dirty="0"/>
              <a:t>.</a:t>
            </a:r>
          </a:p>
          <a:p>
            <a:pPr lvl="0"/>
            <a:r>
              <a:rPr lang="fr-FR" dirty="0"/>
              <a:t>Tor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a:t>
            </a:r>
            <a:r>
              <a:rPr lang="fr-FR" dirty="0" err="1"/>
              <a:t>pulvinar</a:t>
            </a:r>
            <a:r>
              <a:rPr lang="fr-FR" dirty="0"/>
              <a:t>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a:t>
            </a:r>
            <a:r>
              <a:rPr lang="fr-FR" dirty="0" err="1"/>
              <a:t>commodo</a:t>
            </a:r>
            <a:r>
              <a:rPr lang="fr-FR" dirty="0"/>
              <a:t> magna </a:t>
            </a:r>
            <a:r>
              <a:rPr lang="fr-FR" dirty="0" err="1"/>
              <a:t>eros</a:t>
            </a:r>
            <a:r>
              <a:rPr lang="fr-FR" dirty="0"/>
              <a:t> </a:t>
            </a:r>
            <a:r>
              <a:rPr lang="fr-FR" dirty="0" err="1"/>
              <a:t>quis</a:t>
            </a:r>
            <a:r>
              <a:rPr lang="fr-FR" dirty="0"/>
              <a:t> </a:t>
            </a:r>
            <a:r>
              <a:rPr lang="fr-FR" dirty="0" err="1"/>
              <a:t>urna</a:t>
            </a:r>
            <a:r>
              <a:rPr lang="fr-FR" dirty="0"/>
              <a:t>.</a:t>
            </a:r>
          </a:p>
          <a:p>
            <a:pPr lvl="0"/>
            <a:endParaRPr lang="fr-FR" dirty="0"/>
          </a:p>
          <a:p>
            <a:pPr lvl="0"/>
            <a:r>
              <a:rPr lang="fr-FR" dirty="0"/>
              <a:t>Nunc viverra imperdiet enim. Fusce est. Vivamus a </a:t>
            </a:r>
            <a:r>
              <a:rPr lang="fr-FR" dirty="0" err="1"/>
              <a:t>tellus</a:t>
            </a:r>
            <a:r>
              <a:rPr lang="fr-FR" dirty="0"/>
              <a:t>.</a:t>
            </a:r>
          </a:p>
        </p:txBody>
      </p:sp>
    </p:spTree>
    <p:extLst>
      <p:ext uri="{BB962C8B-B14F-4D97-AF65-F5344CB8AC3E}">
        <p14:creationId xmlns:p14="http://schemas.microsoft.com/office/powerpoint/2010/main" val="231003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U - FONCÉ">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E1CDF344-48C0-8C46-BB4C-040F8CDA05E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Espace réservé du pied de page 2">
            <a:extLst>
              <a:ext uri="{FF2B5EF4-FFF2-40B4-BE49-F238E27FC236}">
                <a16:creationId xmlns:a16="http://schemas.microsoft.com/office/drawing/2014/main" id="{D766B857-4185-6E45-B1C5-F2F3077C9F93}"/>
              </a:ext>
            </a:extLst>
          </p:cNvPr>
          <p:cNvSpPr>
            <a:spLocks noGrp="1"/>
          </p:cNvSpPr>
          <p:nvPr>
            <p:ph type="ftr" sz="quarter" idx="10"/>
          </p:nvPr>
        </p:nvSpPr>
        <p:spPr/>
        <p:txBody>
          <a:bodyPr/>
          <a:lstStyle/>
          <a:p>
            <a:r>
              <a:rPr lang="fr-FR" dirty="0"/>
              <a:t>TITRE DU DOCUMENT</a:t>
            </a:r>
          </a:p>
        </p:txBody>
      </p:sp>
      <p:sp>
        <p:nvSpPr>
          <p:cNvPr id="4" name="Espace réservé du numéro de diapositive 3">
            <a:extLst>
              <a:ext uri="{FF2B5EF4-FFF2-40B4-BE49-F238E27FC236}">
                <a16:creationId xmlns:a16="http://schemas.microsoft.com/office/drawing/2014/main" id="{A04528B0-6824-C841-8CE5-30B7ED31CD02}"/>
              </a:ext>
            </a:extLst>
          </p:cNvPr>
          <p:cNvSpPr>
            <a:spLocks noGrp="1"/>
          </p:cNvSpPr>
          <p:nvPr>
            <p:ph type="sldNum" sz="quarter" idx="11"/>
          </p:nvPr>
        </p:nvSpPr>
        <p:spPr/>
        <p:txBody>
          <a:bodyPr/>
          <a:lstStyle/>
          <a:p>
            <a:fld id="{29261803-2079-ED4E-A7C6-0F90FE7BB400}" type="slidenum">
              <a:rPr lang="fr-FR" smtClean="0"/>
              <a:pPr/>
              <a:t>‹N°›</a:t>
            </a:fld>
            <a:endParaRPr lang="fr-FR" dirty="0"/>
          </a:p>
        </p:txBody>
      </p:sp>
      <p:sp>
        <p:nvSpPr>
          <p:cNvPr id="9" name="Espace réservé du texte 8">
            <a:extLst>
              <a:ext uri="{FF2B5EF4-FFF2-40B4-BE49-F238E27FC236}">
                <a16:creationId xmlns:a16="http://schemas.microsoft.com/office/drawing/2014/main" id="{6C13270F-1E76-1541-B143-F43960127C19}"/>
              </a:ext>
            </a:extLst>
          </p:cNvPr>
          <p:cNvSpPr>
            <a:spLocks noGrp="1"/>
          </p:cNvSpPr>
          <p:nvPr>
            <p:ph type="body" sz="quarter" idx="12" hasCustomPrompt="1"/>
          </p:nvPr>
        </p:nvSpPr>
        <p:spPr>
          <a:xfrm>
            <a:off x="1070427" y="1410080"/>
            <a:ext cx="5746009" cy="1368745"/>
          </a:xfrm>
          <a:prstGeom prst="rect">
            <a:avLst/>
          </a:prstGeom>
        </p:spPr>
        <p:txBody>
          <a:bodyPr/>
          <a:lstStyle>
            <a:lvl1pPr marL="0" indent="0">
              <a:spcBef>
                <a:spcPts val="0"/>
              </a:spcBef>
              <a:buNone/>
              <a:defRPr sz="3000" b="1" kern="1200" spc="-50" baseline="0">
                <a:solidFill>
                  <a:srgbClr val="FACA37"/>
                </a:solidFill>
                <a:latin typeface="Arial" panose="020B0604020202020204" pitchFamily="34" charset="0"/>
                <a:cs typeface="Arial" panose="020B0604020202020204" pitchFamily="34" charset="0"/>
              </a:defRPr>
            </a:lvl1pPr>
          </a:lstStyle>
          <a:p>
            <a:pPr lvl="0"/>
            <a:r>
              <a:rPr lang="fr-FR" dirty="0"/>
              <a:t>titre de page</a:t>
            </a:r>
          </a:p>
          <a:p>
            <a:pPr lvl="0"/>
            <a:r>
              <a:rPr lang="fr-FR" dirty="0" err="1"/>
              <a:t>esserum</a:t>
            </a:r>
            <a:r>
              <a:rPr lang="fr-FR" dirty="0"/>
              <a:t> </a:t>
            </a:r>
            <a:r>
              <a:rPr lang="fr-FR" dirty="0" err="1"/>
              <a:t>repro</a:t>
            </a:r>
            <a:r>
              <a:rPr lang="fr-FR" dirty="0"/>
              <a:t> </a:t>
            </a:r>
            <a:r>
              <a:rPr lang="fr-FR" dirty="0" err="1"/>
              <a:t>explit</a:t>
            </a:r>
            <a:r>
              <a:rPr lang="fr-FR" dirty="0"/>
              <a:t> </a:t>
            </a:r>
          </a:p>
          <a:p>
            <a:pPr lvl="0"/>
            <a:r>
              <a:rPr lang="fr-FR" dirty="0" err="1"/>
              <a:t>vid</a:t>
            </a:r>
            <a:r>
              <a:rPr lang="fr-FR" dirty="0"/>
              <a:t> </a:t>
            </a:r>
            <a:r>
              <a:rPr lang="fr-FR" dirty="0" err="1"/>
              <a:t>maximagnam</a:t>
            </a:r>
            <a:endParaRPr lang="fr-FR" dirty="0"/>
          </a:p>
        </p:txBody>
      </p:sp>
      <p:sp>
        <p:nvSpPr>
          <p:cNvPr id="10" name="Espace réservé du texte 10">
            <a:extLst>
              <a:ext uri="{FF2B5EF4-FFF2-40B4-BE49-F238E27FC236}">
                <a16:creationId xmlns:a16="http://schemas.microsoft.com/office/drawing/2014/main" id="{47900C6A-CB40-194A-802E-44D0D89C29BD}"/>
              </a:ext>
            </a:extLst>
          </p:cNvPr>
          <p:cNvSpPr>
            <a:spLocks noGrp="1"/>
          </p:cNvSpPr>
          <p:nvPr>
            <p:ph type="body" sz="quarter" idx="13" hasCustomPrompt="1"/>
          </p:nvPr>
        </p:nvSpPr>
        <p:spPr>
          <a:xfrm>
            <a:off x="1070427" y="3188396"/>
            <a:ext cx="3388452" cy="240604"/>
          </a:xfrm>
          <a:prstGeom prst="rect">
            <a:avLst/>
          </a:prstGeom>
        </p:spPr>
        <p:txBody>
          <a:bodyPr/>
          <a:lstStyle>
            <a:lvl1pPr marL="0" indent="0">
              <a:buNone/>
              <a:defRPr sz="1100" b="1" kern="0" spc="100" baseline="0">
                <a:solidFill>
                  <a:srgbClr val="FACA37"/>
                </a:solidFill>
                <a:latin typeface="Arial" panose="020B0604020202020204" pitchFamily="34" charset="0"/>
                <a:cs typeface="Arial" panose="020B0604020202020204" pitchFamily="34" charset="0"/>
              </a:defRPr>
            </a:lvl1pPr>
          </a:lstStyle>
          <a:p>
            <a:pPr lvl="0"/>
            <a:r>
              <a:rPr lang="fr-FR" dirty="0" err="1"/>
              <a:t>Ellacat</a:t>
            </a:r>
            <a:r>
              <a:rPr lang="fr-FR" dirty="0"/>
              <a:t> </a:t>
            </a:r>
            <a:r>
              <a:rPr lang="fr-FR" dirty="0" err="1"/>
              <a:t>esedia</a:t>
            </a:r>
            <a:r>
              <a:rPr lang="fr-FR" dirty="0"/>
              <a:t> </a:t>
            </a:r>
            <a:r>
              <a:rPr lang="fr-FR" dirty="0" err="1"/>
              <a:t>dolupta</a:t>
            </a:r>
            <a:endParaRPr lang="fr-FR" dirty="0"/>
          </a:p>
        </p:txBody>
      </p:sp>
      <p:sp>
        <p:nvSpPr>
          <p:cNvPr id="11" name="Espace réservé du texte 13">
            <a:extLst>
              <a:ext uri="{FF2B5EF4-FFF2-40B4-BE49-F238E27FC236}">
                <a16:creationId xmlns:a16="http://schemas.microsoft.com/office/drawing/2014/main" id="{9DFACAB1-5D64-8D47-A5A3-BB6D5E771403}"/>
              </a:ext>
            </a:extLst>
          </p:cNvPr>
          <p:cNvSpPr>
            <a:spLocks noGrp="1"/>
          </p:cNvSpPr>
          <p:nvPr>
            <p:ph type="body" sz="quarter" idx="14" hasCustomPrompt="1"/>
          </p:nvPr>
        </p:nvSpPr>
        <p:spPr>
          <a:xfrm>
            <a:off x="1070427" y="3495358"/>
            <a:ext cx="4375334" cy="1848802"/>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a:solidFill>
                  <a:schemeClr val="bg1"/>
                </a:solidFill>
                <a:latin typeface="Arial" panose="020B0604020202020204" pitchFamily="34" charset="0"/>
                <a:cs typeface="Arial" panose="020B0604020202020204" pitchFamily="34" charset="0"/>
              </a:defRPr>
            </a:lvl1pPr>
          </a:lstStyle>
          <a:p>
            <a:pPr lvl="0"/>
            <a:r>
              <a:rPr lang="fr-FR" dirty="0"/>
              <a:t>Tor </a:t>
            </a:r>
            <a:r>
              <a:rPr lang="fr-FR" dirty="0" err="1"/>
              <a:t>Lorem</a:t>
            </a:r>
            <a:r>
              <a:rPr lang="fr-FR" dirty="0"/>
              <a:t> ipsum dolor sit amet, consectetuer adipiscing elit. Maecenas porttitor congue massa. Fusce posuere, magna sed pulvinar ultricies, purus lectus malesuada libero, sit amet commodo magna eros quis </a:t>
            </a:r>
            <a:r>
              <a:rPr lang="fr-FR" dirty="0" err="1"/>
              <a:t>urna</a:t>
            </a:r>
            <a:r>
              <a:rPr lang="fr-FR" dirty="0"/>
              <a:t>.</a:t>
            </a:r>
          </a:p>
          <a:p>
            <a:pPr lvl="0"/>
            <a:r>
              <a:rPr lang="fr-FR" dirty="0"/>
              <a:t>Tor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a:t>
            </a:r>
            <a:r>
              <a:rPr lang="fr-FR" dirty="0" err="1"/>
              <a:t>pulvinar</a:t>
            </a:r>
            <a:r>
              <a:rPr lang="fr-FR" dirty="0"/>
              <a:t>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a:t>
            </a:r>
            <a:r>
              <a:rPr lang="fr-FR" dirty="0" err="1"/>
              <a:t>commodo</a:t>
            </a:r>
            <a:r>
              <a:rPr lang="fr-FR" dirty="0"/>
              <a:t> magna </a:t>
            </a:r>
            <a:r>
              <a:rPr lang="fr-FR" dirty="0" err="1"/>
              <a:t>eros</a:t>
            </a:r>
            <a:r>
              <a:rPr lang="fr-FR" dirty="0"/>
              <a:t> </a:t>
            </a:r>
            <a:r>
              <a:rPr lang="fr-FR" dirty="0" err="1"/>
              <a:t>quis</a:t>
            </a:r>
            <a:r>
              <a:rPr lang="fr-FR" dirty="0"/>
              <a:t> </a:t>
            </a:r>
            <a:r>
              <a:rPr lang="fr-FR" dirty="0" err="1"/>
              <a:t>urna</a:t>
            </a:r>
            <a:r>
              <a:rPr lang="fr-FR" dirty="0"/>
              <a:t>.</a:t>
            </a:r>
          </a:p>
          <a:p>
            <a:pPr lvl="0"/>
            <a:r>
              <a:rPr lang="fr-FR" dirty="0"/>
              <a:t>Nunc viverra imperdiet enim. Fusce est. Vivamus a </a:t>
            </a:r>
            <a:r>
              <a:rPr lang="fr-FR" dirty="0" err="1"/>
              <a:t>tellus</a:t>
            </a:r>
            <a:r>
              <a:rPr lang="fr-FR" dirty="0"/>
              <a:t>.</a:t>
            </a:r>
          </a:p>
        </p:txBody>
      </p:sp>
      <p:sp>
        <p:nvSpPr>
          <p:cNvPr id="12" name="Espace réservé du texte 13">
            <a:extLst>
              <a:ext uri="{FF2B5EF4-FFF2-40B4-BE49-F238E27FC236}">
                <a16:creationId xmlns:a16="http://schemas.microsoft.com/office/drawing/2014/main" id="{6F6F9223-ACB5-D54E-823A-A2CD8B0434B4}"/>
              </a:ext>
            </a:extLst>
          </p:cNvPr>
          <p:cNvSpPr>
            <a:spLocks noGrp="1"/>
          </p:cNvSpPr>
          <p:nvPr>
            <p:ph type="body" sz="quarter" idx="15" hasCustomPrompt="1"/>
          </p:nvPr>
        </p:nvSpPr>
        <p:spPr>
          <a:xfrm>
            <a:off x="6221547" y="3188396"/>
            <a:ext cx="4375334" cy="2155764"/>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a:solidFill>
                  <a:schemeClr val="bg1"/>
                </a:solidFill>
                <a:latin typeface="Arial" panose="020B0604020202020204" pitchFamily="34" charset="0"/>
                <a:cs typeface="Arial" panose="020B0604020202020204" pitchFamily="34" charset="0"/>
              </a:defRPr>
            </a:lvl1pPr>
          </a:lstStyle>
          <a:p>
            <a:pPr lvl="0"/>
            <a:r>
              <a:rPr lang="fr-FR" dirty="0"/>
              <a:t>Tor </a:t>
            </a:r>
            <a:r>
              <a:rPr lang="fr-FR" dirty="0" err="1"/>
              <a:t>Lorem</a:t>
            </a:r>
            <a:r>
              <a:rPr lang="fr-FR" dirty="0"/>
              <a:t> ipsum dolor sit amet, consectetuer adipiscing elit. Maecenas porttitor congue massa. Fusce posuere, magna sed pulvinar ultricies, purus lectus malesuada libero, sit amet commodo magna eros quis </a:t>
            </a:r>
            <a:r>
              <a:rPr lang="fr-FR" dirty="0" err="1"/>
              <a:t>urna</a:t>
            </a:r>
            <a:r>
              <a:rPr lang="fr-FR" dirty="0"/>
              <a:t>.</a:t>
            </a:r>
          </a:p>
          <a:p>
            <a:pPr lvl="0"/>
            <a:r>
              <a:rPr lang="fr-FR" dirty="0"/>
              <a:t>Tor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a:t>
            </a:r>
            <a:r>
              <a:rPr lang="fr-FR" dirty="0" err="1"/>
              <a:t>pulvinar</a:t>
            </a:r>
            <a:r>
              <a:rPr lang="fr-FR" dirty="0"/>
              <a:t>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a:t>
            </a:r>
            <a:r>
              <a:rPr lang="fr-FR" dirty="0" err="1"/>
              <a:t>commodo</a:t>
            </a:r>
            <a:r>
              <a:rPr lang="fr-FR" dirty="0"/>
              <a:t> magna </a:t>
            </a:r>
            <a:r>
              <a:rPr lang="fr-FR" dirty="0" err="1"/>
              <a:t>eros</a:t>
            </a:r>
            <a:r>
              <a:rPr lang="fr-FR" dirty="0"/>
              <a:t> </a:t>
            </a:r>
            <a:r>
              <a:rPr lang="fr-FR" dirty="0" err="1"/>
              <a:t>quis</a:t>
            </a:r>
            <a:r>
              <a:rPr lang="fr-FR" dirty="0"/>
              <a:t> </a:t>
            </a:r>
            <a:r>
              <a:rPr lang="fr-FR" dirty="0" err="1"/>
              <a:t>urna</a:t>
            </a:r>
            <a:r>
              <a:rPr lang="fr-FR" dirty="0"/>
              <a:t>.</a:t>
            </a:r>
          </a:p>
          <a:p>
            <a:pPr lvl="0"/>
            <a:r>
              <a:rPr lang="fr-FR" dirty="0"/>
              <a:t>Nunc viverra imperdiet enim. Fusce est. Vivamus a </a:t>
            </a:r>
            <a:r>
              <a:rPr lang="fr-FR" dirty="0" err="1"/>
              <a:t>tellus</a:t>
            </a:r>
            <a:r>
              <a:rPr lang="fr-FR" dirty="0"/>
              <a:t>.</a:t>
            </a:r>
          </a:p>
        </p:txBody>
      </p:sp>
    </p:spTree>
    <p:extLst>
      <p:ext uri="{BB962C8B-B14F-4D97-AF65-F5344CB8AC3E}">
        <p14:creationId xmlns:p14="http://schemas.microsoft.com/office/powerpoint/2010/main" val="143387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N">
    <p:spTree>
      <p:nvGrpSpPr>
        <p:cNvPr id="1" name=""/>
        <p:cNvGrpSpPr/>
        <p:nvPr/>
      </p:nvGrpSpPr>
      <p:grpSpPr>
        <a:xfrm>
          <a:off x="0" y="0"/>
          <a:ext cx="0" cy="0"/>
          <a:chOff x="0" y="0"/>
          <a:chExt cx="0" cy="0"/>
        </a:xfrm>
      </p:grpSpPr>
      <p:sp>
        <p:nvSpPr>
          <p:cNvPr id="8" name="Espace réservé du texte 8">
            <a:extLst>
              <a:ext uri="{FF2B5EF4-FFF2-40B4-BE49-F238E27FC236}">
                <a16:creationId xmlns:a16="http://schemas.microsoft.com/office/drawing/2014/main" id="{C6DF2F1E-5335-CF49-9EDE-D4242DA305AD}"/>
              </a:ext>
            </a:extLst>
          </p:cNvPr>
          <p:cNvSpPr>
            <a:spLocks noGrp="1"/>
          </p:cNvSpPr>
          <p:nvPr>
            <p:ph type="body" sz="quarter" idx="10" hasCustomPrompt="1"/>
          </p:nvPr>
        </p:nvSpPr>
        <p:spPr>
          <a:xfrm>
            <a:off x="1307934" y="2970428"/>
            <a:ext cx="3748975" cy="1033266"/>
          </a:xfrm>
          <a:prstGeom prst="rect">
            <a:avLst/>
          </a:prstGeom>
        </p:spPr>
        <p:txBody>
          <a:bodyPr/>
          <a:lstStyle>
            <a:lvl1pPr marL="0" indent="0">
              <a:spcBef>
                <a:spcPts val="0"/>
              </a:spcBef>
              <a:buNone/>
              <a:defRPr sz="6600" b="1" kern="1200" spc="-50" baseline="0">
                <a:solidFill>
                  <a:schemeClr val="bg1"/>
                </a:solidFill>
                <a:latin typeface="Arial" panose="020B0604020202020204" pitchFamily="34" charset="0"/>
                <a:cs typeface="Arial" panose="020B0604020202020204" pitchFamily="34" charset="0"/>
              </a:defRPr>
            </a:lvl1pPr>
          </a:lstStyle>
          <a:p>
            <a:pPr lvl="0"/>
            <a:r>
              <a:rPr lang="fr-FR" dirty="0"/>
              <a:t>Merci !</a:t>
            </a:r>
          </a:p>
        </p:txBody>
      </p:sp>
    </p:spTree>
    <p:extLst>
      <p:ext uri="{BB962C8B-B14F-4D97-AF65-F5344CB8AC3E}">
        <p14:creationId xmlns:p14="http://schemas.microsoft.com/office/powerpoint/2010/main" val="551404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CA485839-0A3B-1E4D-945E-F9FE7C2435C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Espace réservé de la date 3">
            <a:extLst>
              <a:ext uri="{FF2B5EF4-FFF2-40B4-BE49-F238E27FC236}">
                <a16:creationId xmlns:a16="http://schemas.microsoft.com/office/drawing/2014/main" id="{8248BB79-D645-1D45-B08B-594CD073B83B}"/>
              </a:ext>
            </a:extLst>
          </p:cNvPr>
          <p:cNvSpPr>
            <a:spLocks noGrp="1"/>
          </p:cNvSpPr>
          <p:nvPr>
            <p:ph type="dt" sz="half" idx="2"/>
          </p:nvPr>
        </p:nvSpPr>
        <p:spPr>
          <a:xfrm>
            <a:off x="10714615" y="493433"/>
            <a:ext cx="935021"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A296219C-6917-174F-A57B-90DCE1F8D3D6}" type="datetime1">
              <a:rPr lang="fr-FR" smtClean="0"/>
              <a:t>13/10/2024</a:t>
            </a:fld>
            <a:endParaRPr lang="fr-FR" dirty="0"/>
          </a:p>
        </p:txBody>
      </p:sp>
    </p:spTree>
    <p:extLst>
      <p:ext uri="{BB962C8B-B14F-4D97-AF65-F5344CB8AC3E}">
        <p14:creationId xmlns:p14="http://schemas.microsoft.com/office/powerpoint/2010/main" val="1406539184"/>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pied de page 4">
            <a:extLst>
              <a:ext uri="{FF2B5EF4-FFF2-40B4-BE49-F238E27FC236}">
                <a16:creationId xmlns:a16="http://schemas.microsoft.com/office/drawing/2014/main" id="{EC53709D-1D04-EB4A-ABF4-6F08F06CC1B1}"/>
              </a:ext>
            </a:extLst>
          </p:cNvPr>
          <p:cNvSpPr>
            <a:spLocks noGrp="1"/>
          </p:cNvSpPr>
          <p:nvPr>
            <p:ph type="ftr" sz="quarter" idx="3"/>
          </p:nvPr>
        </p:nvSpPr>
        <p:spPr>
          <a:xfrm>
            <a:off x="7724677" y="368494"/>
            <a:ext cx="4114800" cy="365125"/>
          </a:xfrm>
          <a:prstGeom prst="rect">
            <a:avLst/>
          </a:prstGeom>
        </p:spPr>
        <p:txBody>
          <a:bodyPr/>
          <a:lstStyle>
            <a:lvl1pPr algn="r">
              <a:defRPr sz="900">
                <a:solidFill>
                  <a:schemeClr val="bg1"/>
                </a:solidFill>
                <a:latin typeface="Arial" panose="020B0604020202020204" pitchFamily="34" charset="0"/>
                <a:cs typeface="Arial" panose="020B0604020202020204" pitchFamily="34" charset="0"/>
              </a:defRPr>
            </a:lvl1pPr>
          </a:lstStyle>
          <a:p>
            <a:r>
              <a:rPr lang="fr-FR" dirty="0"/>
              <a:t>TITRE DU DOCUMENT</a:t>
            </a:r>
          </a:p>
        </p:txBody>
      </p:sp>
      <p:sp>
        <p:nvSpPr>
          <p:cNvPr id="8" name="Espace réservé du numéro de diapositive 5">
            <a:extLst>
              <a:ext uri="{FF2B5EF4-FFF2-40B4-BE49-F238E27FC236}">
                <a16:creationId xmlns:a16="http://schemas.microsoft.com/office/drawing/2014/main" id="{4287AE8F-7899-864E-85FE-4765D6E69420}"/>
              </a:ext>
            </a:extLst>
          </p:cNvPr>
          <p:cNvSpPr>
            <a:spLocks noGrp="1"/>
          </p:cNvSpPr>
          <p:nvPr>
            <p:ph type="sldNum" sz="quarter" idx="4"/>
          </p:nvPr>
        </p:nvSpPr>
        <p:spPr>
          <a:xfrm>
            <a:off x="11362706" y="6295068"/>
            <a:ext cx="476771" cy="365125"/>
          </a:xfrm>
          <a:prstGeom prst="rect">
            <a:avLst/>
          </a:prstGeom>
        </p:spPr>
        <p:txBody>
          <a:bodyPr/>
          <a:lstStyle>
            <a:lvl1pPr algn="r">
              <a:defRPr sz="900">
                <a:solidFill>
                  <a:schemeClr val="bg1"/>
                </a:solidFill>
                <a:latin typeface="Arial" panose="020B0604020202020204" pitchFamily="34" charset="0"/>
                <a:cs typeface="Arial" panose="020B0604020202020204" pitchFamily="34" charset="0"/>
              </a:defRPr>
            </a:lvl1pPr>
          </a:lstStyle>
          <a:p>
            <a:fld id="{29261803-2079-ED4E-A7C6-0F90FE7BB400}" type="slidenum">
              <a:rPr lang="fr-FR" smtClean="0"/>
              <a:pPr/>
              <a:t>‹N°›</a:t>
            </a:fld>
            <a:endParaRPr lang="fr-FR" dirty="0"/>
          </a:p>
        </p:txBody>
      </p:sp>
    </p:spTree>
    <p:extLst>
      <p:ext uri="{BB962C8B-B14F-4D97-AF65-F5344CB8AC3E}">
        <p14:creationId xmlns:p14="http://schemas.microsoft.com/office/powerpoint/2010/main" val="1988554968"/>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6A060BC-1743-9D43-8478-BE289074DAD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38333853"/>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305B955-9247-234F-BC2C-5557844DC48D}"/>
              </a:ext>
            </a:extLst>
          </p:cNvPr>
          <p:cNvSpPr>
            <a:spLocks noGrp="1"/>
          </p:cNvSpPr>
          <p:nvPr>
            <p:ph type="body" sz="quarter" idx="10"/>
          </p:nvPr>
        </p:nvSpPr>
        <p:spPr>
          <a:xfrm>
            <a:off x="2388536" y="1224044"/>
            <a:ext cx="7414928" cy="3916218"/>
          </a:xfrm>
        </p:spPr>
        <p:txBody>
          <a:bodyPr/>
          <a:lstStyle/>
          <a:p>
            <a:pPr algn="ctr"/>
            <a:r>
              <a:rPr lang="fr-FR" sz="4800" dirty="0">
                <a:solidFill>
                  <a:srgbClr val="FACA37"/>
                </a:solidFill>
              </a:rPr>
              <a:t>Workshop I2 E2</a:t>
            </a:r>
          </a:p>
          <a:p>
            <a:pPr algn="ctr"/>
            <a:endParaRPr lang="fr-FR" dirty="0"/>
          </a:p>
          <a:p>
            <a:pPr algn="ctr">
              <a:lnSpc>
                <a:spcPct val="150000"/>
              </a:lnSpc>
            </a:pPr>
            <a:r>
              <a:rPr lang="fr-FR" dirty="0"/>
              <a:t> Comment assainir les réseaux sociaux? </a:t>
            </a:r>
          </a:p>
        </p:txBody>
      </p:sp>
      <p:sp>
        <p:nvSpPr>
          <p:cNvPr id="3" name="Espace réservé du texte 2">
            <a:extLst>
              <a:ext uri="{FF2B5EF4-FFF2-40B4-BE49-F238E27FC236}">
                <a16:creationId xmlns:a16="http://schemas.microsoft.com/office/drawing/2014/main" id="{A0B583FF-2A57-294C-87D7-795C142B0BC0}"/>
              </a:ext>
            </a:extLst>
          </p:cNvPr>
          <p:cNvSpPr>
            <a:spLocks noGrp="1"/>
          </p:cNvSpPr>
          <p:nvPr>
            <p:ph type="body" sz="quarter" idx="11"/>
          </p:nvPr>
        </p:nvSpPr>
        <p:spPr>
          <a:xfrm>
            <a:off x="6761018" y="6011067"/>
            <a:ext cx="2918691" cy="396019"/>
          </a:xfrm>
        </p:spPr>
        <p:txBody>
          <a:bodyPr/>
          <a:lstStyle/>
          <a:p>
            <a:r>
              <a:rPr lang="fr-FR" dirty="0"/>
              <a:t>Du 14 au 18 /10/2024</a:t>
            </a:r>
          </a:p>
        </p:txBody>
      </p:sp>
    </p:spTree>
    <p:extLst>
      <p:ext uri="{BB962C8B-B14F-4D97-AF65-F5344CB8AC3E}">
        <p14:creationId xmlns:p14="http://schemas.microsoft.com/office/powerpoint/2010/main" val="339100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2CA29EE-756E-B245-A4CD-15278E85D026}"/>
              </a:ext>
            </a:extLst>
          </p:cNvPr>
          <p:cNvSpPr>
            <a:spLocks noGrp="1"/>
          </p:cNvSpPr>
          <p:nvPr>
            <p:ph type="body" sz="quarter" idx="12"/>
          </p:nvPr>
        </p:nvSpPr>
        <p:spPr>
          <a:xfrm>
            <a:off x="3051627" y="2676905"/>
            <a:ext cx="5746009" cy="1368745"/>
          </a:xfrm>
        </p:spPr>
        <p:txBody>
          <a:bodyPr/>
          <a:lstStyle/>
          <a:p>
            <a:r>
              <a:rPr lang="fr-FR" sz="3600" dirty="0"/>
              <a:t>Merci pour votre écoute</a:t>
            </a:r>
          </a:p>
        </p:txBody>
      </p:sp>
      <p:sp>
        <p:nvSpPr>
          <p:cNvPr id="7" name="Espace réservé du numéro de diapositive 6">
            <a:extLst>
              <a:ext uri="{FF2B5EF4-FFF2-40B4-BE49-F238E27FC236}">
                <a16:creationId xmlns:a16="http://schemas.microsoft.com/office/drawing/2014/main" id="{D45D745E-D9A7-0246-B550-AF133C2BE7A0}"/>
              </a:ext>
            </a:extLst>
          </p:cNvPr>
          <p:cNvSpPr>
            <a:spLocks noGrp="1"/>
          </p:cNvSpPr>
          <p:nvPr>
            <p:ph type="sldNum" sz="quarter" idx="11"/>
          </p:nvPr>
        </p:nvSpPr>
        <p:spPr/>
        <p:txBody>
          <a:bodyPr/>
          <a:lstStyle/>
          <a:p>
            <a:fld id="{29261803-2079-ED4E-A7C6-0F90FE7BB400}" type="slidenum">
              <a:rPr lang="fr-FR" smtClean="0"/>
              <a:pPr/>
              <a:t>10</a:t>
            </a:fld>
            <a:endParaRPr lang="fr-FR" dirty="0"/>
          </a:p>
        </p:txBody>
      </p:sp>
    </p:spTree>
    <p:extLst>
      <p:ext uri="{BB962C8B-B14F-4D97-AF65-F5344CB8AC3E}">
        <p14:creationId xmlns:p14="http://schemas.microsoft.com/office/powerpoint/2010/main" val="81966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7538195-B4AD-9544-9705-7556DBCC7F79}"/>
              </a:ext>
            </a:extLst>
          </p:cNvPr>
          <p:cNvSpPr>
            <a:spLocks noGrp="1"/>
          </p:cNvSpPr>
          <p:nvPr>
            <p:ph type="body" sz="quarter" idx="12"/>
          </p:nvPr>
        </p:nvSpPr>
        <p:spPr>
          <a:xfrm>
            <a:off x="1108168" y="542393"/>
            <a:ext cx="10492923" cy="523673"/>
          </a:xfrm>
        </p:spPr>
        <p:txBody>
          <a:bodyPr/>
          <a:lstStyle/>
          <a:p>
            <a:r>
              <a:rPr lang="fr-FR" sz="2800" dirty="0"/>
              <a:t>Contenu </a:t>
            </a:r>
          </a:p>
        </p:txBody>
      </p:sp>
      <p:sp>
        <p:nvSpPr>
          <p:cNvPr id="6" name="Espace réservé du numéro de diapositive 5">
            <a:extLst>
              <a:ext uri="{FF2B5EF4-FFF2-40B4-BE49-F238E27FC236}">
                <a16:creationId xmlns:a16="http://schemas.microsoft.com/office/drawing/2014/main" id="{A694229D-E66B-7C46-946E-51D70FCADDD7}"/>
              </a:ext>
            </a:extLst>
          </p:cNvPr>
          <p:cNvSpPr>
            <a:spLocks noGrp="1"/>
          </p:cNvSpPr>
          <p:nvPr>
            <p:ph type="sldNum" sz="quarter" idx="4"/>
          </p:nvPr>
        </p:nvSpPr>
        <p:spPr/>
        <p:txBody>
          <a:bodyPr/>
          <a:lstStyle/>
          <a:p>
            <a:fld id="{29261803-2079-ED4E-A7C6-0F90FE7BB400}" type="slidenum">
              <a:rPr lang="fr-FR" smtClean="0"/>
              <a:pPr/>
              <a:t>2</a:t>
            </a:fld>
            <a:endParaRPr lang="fr-FR" dirty="0"/>
          </a:p>
        </p:txBody>
      </p:sp>
      <p:sp>
        <p:nvSpPr>
          <p:cNvPr id="3" name="ZoneTexte 2">
            <a:extLst>
              <a:ext uri="{FF2B5EF4-FFF2-40B4-BE49-F238E27FC236}">
                <a16:creationId xmlns:a16="http://schemas.microsoft.com/office/drawing/2014/main" id="{9C24B47C-41AB-2C5E-5B3E-BED89CA5C2C1}"/>
              </a:ext>
            </a:extLst>
          </p:cNvPr>
          <p:cNvSpPr txBox="1"/>
          <p:nvPr/>
        </p:nvSpPr>
        <p:spPr>
          <a:xfrm>
            <a:off x="1163586" y="1472858"/>
            <a:ext cx="9411854" cy="334784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fr-FR" sz="2400" dirty="0">
                <a:latin typeface="Arial" panose="020B0604020202020204" pitchFamily="34" charset="0"/>
                <a:cs typeface="Arial" panose="020B0604020202020204" pitchFamily="34" charset="0"/>
              </a:rPr>
              <a:t>La problématique </a:t>
            </a:r>
          </a:p>
          <a:p>
            <a:pPr marL="285750" indent="-285750">
              <a:lnSpc>
                <a:spcPct val="150000"/>
              </a:lnSpc>
              <a:buFont typeface="Wingdings" panose="05000000000000000000" pitchFamily="2" charset="2"/>
              <a:buChar char="§"/>
            </a:pPr>
            <a:r>
              <a:rPr lang="fr-FR" sz="2400" dirty="0">
                <a:latin typeface="Arial" panose="020B0604020202020204" pitchFamily="34" charset="0"/>
                <a:cs typeface="Arial" panose="020B0604020202020204" pitchFamily="34" charset="0"/>
              </a:rPr>
              <a:t>La solution </a:t>
            </a:r>
          </a:p>
          <a:p>
            <a:pPr marL="285750" indent="-285750">
              <a:lnSpc>
                <a:spcPct val="150000"/>
              </a:lnSpc>
              <a:buFont typeface="Wingdings" panose="05000000000000000000" pitchFamily="2" charset="2"/>
              <a:buChar char="§"/>
            </a:pPr>
            <a:r>
              <a:rPr lang="fr-FR" sz="2400" dirty="0">
                <a:latin typeface="Arial" panose="020B0604020202020204" pitchFamily="34" charset="0"/>
                <a:cs typeface="Arial" panose="020B0604020202020204" pitchFamily="34" charset="0"/>
              </a:rPr>
              <a:t>Quelques pistes de réflexion </a:t>
            </a:r>
          </a:p>
          <a:p>
            <a:pPr marL="285750" indent="-285750">
              <a:lnSpc>
                <a:spcPct val="150000"/>
              </a:lnSpc>
              <a:buFont typeface="Wingdings" panose="05000000000000000000" pitchFamily="2" charset="2"/>
              <a:buChar char="§"/>
            </a:pPr>
            <a:r>
              <a:rPr lang="fr-FR" sz="2400" dirty="0">
                <a:latin typeface="Arial" panose="020B0604020202020204" pitchFamily="34" charset="0"/>
                <a:cs typeface="Arial" panose="020B0604020202020204" pitchFamily="34" charset="0"/>
              </a:rPr>
              <a:t>Les livrables attendus </a:t>
            </a:r>
          </a:p>
          <a:p>
            <a:pPr marL="285750" indent="-285750">
              <a:lnSpc>
                <a:spcPct val="150000"/>
              </a:lnSpc>
              <a:buFont typeface="Wingdings" panose="05000000000000000000" pitchFamily="2" charset="2"/>
              <a:buChar char="§"/>
            </a:pPr>
            <a:r>
              <a:rPr lang="fr-FR" sz="2400" dirty="0">
                <a:latin typeface="Arial" panose="020B0604020202020204" pitchFamily="34" charset="0"/>
                <a:cs typeface="Arial" panose="020B0604020202020204" pitchFamily="34" charset="0"/>
              </a:rPr>
              <a:t>La partie Marketing: la vidéo</a:t>
            </a:r>
          </a:p>
          <a:p>
            <a:pPr marL="285750" indent="-285750">
              <a:lnSpc>
                <a:spcPct val="150000"/>
              </a:lnSpc>
              <a:buFont typeface="Wingdings" panose="05000000000000000000" pitchFamily="2" charset="2"/>
              <a:buChar char="§"/>
            </a:pPr>
            <a:r>
              <a:rPr lang="fr-FR" sz="2400" dirty="0">
                <a:latin typeface="Arial" panose="020B0604020202020204" pitchFamily="34" charset="0"/>
                <a:cs typeface="Arial" panose="020B0604020202020204" pitchFamily="34" charset="0"/>
              </a:rPr>
              <a:t>Quelques conseils  </a:t>
            </a:r>
          </a:p>
        </p:txBody>
      </p:sp>
      <p:sp>
        <p:nvSpPr>
          <p:cNvPr id="4" name="Espace réservé du pied de page 1">
            <a:extLst>
              <a:ext uri="{FF2B5EF4-FFF2-40B4-BE49-F238E27FC236}">
                <a16:creationId xmlns:a16="http://schemas.microsoft.com/office/drawing/2014/main" id="{61A6CD4F-1D8A-BAC3-7918-7EE444961E40}"/>
              </a:ext>
            </a:extLst>
          </p:cNvPr>
          <p:cNvSpPr>
            <a:spLocks noGrp="1"/>
          </p:cNvSpPr>
          <p:nvPr>
            <p:ph type="ftr" sz="quarter" idx="3"/>
          </p:nvPr>
        </p:nvSpPr>
        <p:spPr>
          <a:xfrm>
            <a:off x="7724677" y="368494"/>
            <a:ext cx="4114800" cy="365125"/>
          </a:xfrm>
        </p:spPr>
        <p:txBody>
          <a:bodyPr/>
          <a:lstStyle/>
          <a:p>
            <a:r>
              <a:rPr lang="fr-FR" dirty="0"/>
              <a:t>Workshop I2 E2 2024 </a:t>
            </a:r>
          </a:p>
        </p:txBody>
      </p:sp>
      <p:pic>
        <p:nvPicPr>
          <p:cNvPr id="9" name="Image 8">
            <a:extLst>
              <a:ext uri="{FF2B5EF4-FFF2-40B4-BE49-F238E27FC236}">
                <a16:creationId xmlns:a16="http://schemas.microsoft.com/office/drawing/2014/main" id="{2EC26FA3-F8AA-90CC-EACD-5CE986437F43}"/>
              </a:ext>
            </a:extLst>
          </p:cNvPr>
          <p:cNvPicPr>
            <a:picLocks noChangeAspect="1"/>
          </p:cNvPicPr>
          <p:nvPr/>
        </p:nvPicPr>
        <p:blipFill>
          <a:blip r:embed="rId2"/>
          <a:stretch>
            <a:fillRect/>
          </a:stretch>
        </p:blipFill>
        <p:spPr>
          <a:xfrm>
            <a:off x="6428509" y="990645"/>
            <a:ext cx="4723077" cy="4010286"/>
          </a:xfrm>
          <a:prstGeom prst="rect">
            <a:avLst/>
          </a:prstGeom>
        </p:spPr>
      </p:pic>
    </p:spTree>
    <p:extLst>
      <p:ext uri="{BB962C8B-B14F-4D97-AF65-F5344CB8AC3E}">
        <p14:creationId xmlns:p14="http://schemas.microsoft.com/office/powerpoint/2010/main" val="422997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re 1">
            <a:extLst>
              <a:ext uri="{FF2B5EF4-FFF2-40B4-BE49-F238E27FC236}">
                <a16:creationId xmlns:a16="http://schemas.microsoft.com/office/drawing/2014/main" id="{7FD6EB9D-3E78-ABB3-CA6B-2361DB824A02}"/>
              </a:ext>
            </a:extLst>
          </p:cNvPr>
          <p:cNvSpPr>
            <a:spLocks noGrp="1"/>
          </p:cNvSpPr>
          <p:nvPr/>
        </p:nvSpPr>
        <p:spPr>
          <a:xfrm>
            <a:off x="773408" y="992094"/>
            <a:ext cx="3616913" cy="17446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fr-FR" b="1" kern="1200" dirty="0">
                <a:solidFill>
                  <a:schemeClr val="tx1"/>
                </a:solidFill>
                <a:highlight>
                  <a:srgbClr val="FFFF00"/>
                </a:highlight>
                <a:latin typeface="+mj-lt"/>
                <a:ea typeface="+mj-ea"/>
                <a:cs typeface="+mj-cs"/>
              </a:rPr>
              <a:t>Problématique</a:t>
            </a:r>
            <a:r>
              <a:rPr lang="en-US" b="1" kern="1200" dirty="0">
                <a:solidFill>
                  <a:schemeClr val="tx1"/>
                </a:solidFill>
                <a:highlight>
                  <a:srgbClr val="FFFF00"/>
                </a:highlight>
                <a:latin typeface="+mj-lt"/>
                <a:ea typeface="+mj-ea"/>
                <a:cs typeface="+mj-cs"/>
              </a:rPr>
              <a:t> </a:t>
            </a:r>
          </a:p>
        </p:txBody>
      </p:sp>
      <p:sp>
        <p:nvSpPr>
          <p:cNvPr id="6" name="Espace réservé du texte 5">
            <a:extLst>
              <a:ext uri="{FF2B5EF4-FFF2-40B4-BE49-F238E27FC236}">
                <a16:creationId xmlns:a16="http://schemas.microsoft.com/office/drawing/2014/main" id="{E57054A1-464D-D75C-CD2E-BDBBA418267D}"/>
              </a:ext>
            </a:extLst>
          </p:cNvPr>
          <p:cNvSpPr>
            <a:spLocks noGrp="1"/>
          </p:cNvSpPr>
          <p:nvPr>
            <p:ph type="body" sz="quarter" idx="14"/>
          </p:nvPr>
        </p:nvSpPr>
        <p:spPr>
          <a:xfrm>
            <a:off x="996287" y="3513443"/>
            <a:ext cx="3394034" cy="1744653"/>
          </a:xfrm>
        </p:spPr>
        <p:txBody>
          <a:bodyPr vert="horz" lIns="91440" tIns="45720" rIns="91440" bIns="45720" rtlCol="0">
            <a:normAutofit/>
          </a:bodyPr>
          <a:lstStyle/>
          <a:p>
            <a:pPr algn="ctr">
              <a:lnSpc>
                <a:spcPct val="90000"/>
              </a:lnSpc>
              <a:spcBef>
                <a:spcPts val="1000"/>
              </a:spcBef>
            </a:pPr>
            <a:r>
              <a:rPr lang="en-US" sz="4000" b="1" kern="1200" dirty="0">
                <a:solidFill>
                  <a:schemeClr val="tx1"/>
                </a:solidFill>
                <a:latin typeface="+mn-lt"/>
                <a:ea typeface="+mn-ea"/>
                <a:cs typeface="+mn-cs"/>
              </a:rPr>
              <a:t>Les dangers des réseaux </a:t>
            </a:r>
            <a:r>
              <a:rPr lang="fr-FR" sz="4000" b="1" kern="1200" dirty="0">
                <a:solidFill>
                  <a:schemeClr val="tx1"/>
                </a:solidFill>
                <a:latin typeface="+mn-lt"/>
                <a:ea typeface="+mn-ea"/>
                <a:cs typeface="+mn-cs"/>
              </a:rPr>
              <a:t>sociaux</a:t>
            </a:r>
            <a:endParaRPr lang="fr-FR" sz="4000" kern="1200" dirty="0">
              <a:solidFill>
                <a:schemeClr val="tx1"/>
              </a:solidFill>
              <a:latin typeface="+mn-lt"/>
              <a:ea typeface="+mn-ea"/>
              <a:cs typeface="+mn-cs"/>
            </a:endParaRPr>
          </a:p>
        </p:txBody>
      </p:sp>
      <p:pic>
        <p:nvPicPr>
          <p:cNvPr id="15" name="Image 14">
            <a:extLst>
              <a:ext uri="{FF2B5EF4-FFF2-40B4-BE49-F238E27FC236}">
                <a16:creationId xmlns:a16="http://schemas.microsoft.com/office/drawing/2014/main" id="{61E2D4EB-7169-C67C-B11B-9CE0C5A352F8}"/>
              </a:ext>
            </a:extLst>
          </p:cNvPr>
          <p:cNvPicPr>
            <a:picLocks noChangeAspect="1"/>
          </p:cNvPicPr>
          <p:nvPr/>
        </p:nvPicPr>
        <p:blipFill>
          <a:blip r:embed="rId2"/>
          <a:stretch>
            <a:fillRect/>
          </a:stretch>
        </p:blipFill>
        <p:spPr>
          <a:xfrm>
            <a:off x="5895751" y="595367"/>
            <a:ext cx="5708649" cy="5637290"/>
          </a:xfrm>
          <a:prstGeom prst="rect">
            <a:avLst/>
          </a:prstGeom>
        </p:spPr>
      </p:pic>
      <p:sp>
        <p:nvSpPr>
          <p:cNvPr id="11" name="Espace réservé du pied de page 1">
            <a:extLst>
              <a:ext uri="{FF2B5EF4-FFF2-40B4-BE49-F238E27FC236}">
                <a16:creationId xmlns:a16="http://schemas.microsoft.com/office/drawing/2014/main" id="{E225BDE0-4AEA-67DF-3CE8-FFEA8B4C359F}"/>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lgn="ctr">
              <a:spcAft>
                <a:spcPts val="600"/>
              </a:spcAft>
            </a:pPr>
            <a:r>
              <a:rPr lang="en-US" sz="1000" kern="1200">
                <a:solidFill>
                  <a:schemeClr val="tx1">
                    <a:tint val="75000"/>
                  </a:schemeClr>
                </a:solidFill>
                <a:latin typeface="+mn-lt"/>
                <a:ea typeface="+mn-ea"/>
                <a:cs typeface="+mn-cs"/>
              </a:rPr>
              <a:t>Workshop I2 E2 2024 </a:t>
            </a:r>
          </a:p>
        </p:txBody>
      </p:sp>
      <p:sp>
        <p:nvSpPr>
          <p:cNvPr id="3" name="Espace réservé du numéro de diapositive 2">
            <a:extLst>
              <a:ext uri="{FF2B5EF4-FFF2-40B4-BE49-F238E27FC236}">
                <a16:creationId xmlns:a16="http://schemas.microsoft.com/office/drawing/2014/main" id="{EA24C178-7F55-A711-A56E-3B7C306F101F}"/>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261803-2079-ED4E-A7C6-0F90FE7BB400}" type="slidenum">
              <a:rPr lang="en-US" sz="1000">
                <a:solidFill>
                  <a:schemeClr val="tx1">
                    <a:tint val="75000"/>
                  </a:schemeClr>
                </a:solidFill>
                <a:latin typeface="+mn-lt"/>
                <a:cs typeface="+mn-cs"/>
              </a:rPr>
              <a:pPr>
                <a:spcAft>
                  <a:spcPts val="600"/>
                </a:spcAft>
              </a:pPr>
              <a:t>3</a:t>
            </a:fld>
            <a:endParaRPr lang="en-US" sz="1000">
              <a:solidFill>
                <a:schemeClr val="tx1">
                  <a:tint val="75000"/>
                </a:schemeClr>
              </a:solidFill>
              <a:latin typeface="+mn-lt"/>
              <a:cs typeface="+mn-cs"/>
            </a:endParaRPr>
          </a:p>
        </p:txBody>
      </p:sp>
    </p:spTree>
    <p:extLst>
      <p:ext uri="{BB962C8B-B14F-4D97-AF65-F5344CB8AC3E}">
        <p14:creationId xmlns:p14="http://schemas.microsoft.com/office/powerpoint/2010/main" val="423630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1">
            <a:extLst>
              <a:ext uri="{FF2B5EF4-FFF2-40B4-BE49-F238E27FC236}">
                <a16:creationId xmlns:a16="http://schemas.microsoft.com/office/drawing/2014/main" id="{913DD8D6-8D12-D73C-900F-37460660AAD4}"/>
              </a:ext>
            </a:extLst>
          </p:cNvPr>
          <p:cNvSpPr>
            <a:spLocks noGrp="1"/>
          </p:cNvSpPr>
          <p:nvPr/>
        </p:nvSpPr>
        <p:spPr>
          <a:xfrm>
            <a:off x="640080" y="325369"/>
            <a:ext cx="4368602" cy="1956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dirty="0">
                <a:highlight>
                  <a:srgbClr val="FFFF00"/>
                </a:highlight>
              </a:rPr>
              <a:t>Mission</a:t>
            </a:r>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DC34A353-82EF-A022-CD49-9467CE825339}"/>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err="1"/>
              <a:t>Votre</a:t>
            </a:r>
            <a:r>
              <a:rPr lang="en-US" sz="2800" dirty="0"/>
              <a:t> </a:t>
            </a:r>
            <a:r>
              <a:rPr lang="en-US" sz="2800" dirty="0" err="1"/>
              <a:t>objectif</a:t>
            </a:r>
            <a:r>
              <a:rPr lang="en-US" sz="2800" dirty="0"/>
              <a:t> pour </a:t>
            </a:r>
            <a:r>
              <a:rPr lang="en-US" sz="2800" dirty="0" err="1"/>
              <a:t>ce</a:t>
            </a:r>
            <a:r>
              <a:rPr lang="en-US" sz="2800" dirty="0"/>
              <a:t> workshop </a:t>
            </a:r>
            <a:r>
              <a:rPr lang="en-US" sz="2800" dirty="0" err="1"/>
              <a:t>est</a:t>
            </a:r>
            <a:r>
              <a:rPr lang="en-US" sz="2800" dirty="0"/>
              <a:t> </a:t>
            </a:r>
            <a:r>
              <a:rPr lang="en-US" sz="2800" dirty="0" err="1"/>
              <a:t>d’approfondir</a:t>
            </a:r>
            <a:r>
              <a:rPr lang="en-US" sz="2800" dirty="0"/>
              <a:t> </a:t>
            </a:r>
            <a:r>
              <a:rPr lang="en-US" sz="2800" dirty="0" err="1"/>
              <a:t>ce</a:t>
            </a:r>
            <a:r>
              <a:rPr lang="en-US" sz="2800" dirty="0"/>
              <a:t> </a:t>
            </a:r>
            <a:r>
              <a:rPr lang="en-US" sz="2800" dirty="0" err="1"/>
              <a:t>sujet</a:t>
            </a:r>
            <a:r>
              <a:rPr lang="en-US" sz="2800" dirty="0"/>
              <a:t> et proposer </a:t>
            </a:r>
            <a:r>
              <a:rPr lang="en-US" sz="2800" dirty="0" err="1"/>
              <a:t>une</a:t>
            </a:r>
            <a:r>
              <a:rPr lang="en-US" sz="2800" dirty="0"/>
              <a:t> solution technique </a:t>
            </a:r>
            <a:r>
              <a:rPr lang="en-US" sz="2800" dirty="0" err="1"/>
              <a:t>innovante</a:t>
            </a:r>
            <a:r>
              <a:rPr lang="en-US" sz="2800" dirty="0"/>
              <a:t> qui </a:t>
            </a:r>
            <a:r>
              <a:rPr lang="en-US" sz="2800" dirty="0" err="1"/>
              <a:t>analyse</a:t>
            </a:r>
            <a:r>
              <a:rPr lang="en-US" sz="2800" dirty="0"/>
              <a:t> la </a:t>
            </a:r>
            <a:r>
              <a:rPr lang="en-US" sz="2800" dirty="0" err="1"/>
              <a:t>problématique</a:t>
            </a:r>
            <a:r>
              <a:rPr lang="en-US" sz="2800" dirty="0"/>
              <a:t> et propose des solutions</a:t>
            </a:r>
          </a:p>
        </p:txBody>
      </p:sp>
      <p:pic>
        <p:nvPicPr>
          <p:cNvPr id="20" name="Image 19" descr="Une image contenant clavier, ordinateur, Appareil de saisie, périphérique&#10;&#10;Description générée automatiquement">
            <a:extLst>
              <a:ext uri="{FF2B5EF4-FFF2-40B4-BE49-F238E27FC236}">
                <a16:creationId xmlns:a16="http://schemas.microsoft.com/office/drawing/2014/main" id="{5EF53F90-9E91-539A-2B78-1F7CCB1F3088}"/>
              </a:ext>
            </a:extLst>
          </p:cNvPr>
          <p:cNvPicPr>
            <a:picLocks noChangeAspect="1"/>
          </p:cNvPicPr>
          <p:nvPr/>
        </p:nvPicPr>
        <p:blipFill>
          <a:blip r:embed="rId2"/>
          <a:srcRect l="31865" r="1246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Espace réservé du pied de page 1">
            <a:extLst>
              <a:ext uri="{FF2B5EF4-FFF2-40B4-BE49-F238E27FC236}">
                <a16:creationId xmlns:a16="http://schemas.microsoft.com/office/drawing/2014/main" id="{9268E1B6-1A58-832B-9235-342CE2BB478D}"/>
              </a:ext>
            </a:extLst>
          </p:cNvPr>
          <p:cNvSpPr>
            <a:spLocks noGrp="1"/>
          </p:cNvSpPr>
          <p:nvPr>
            <p:ph type="ftr" sz="quarter" idx="3"/>
          </p:nvPr>
        </p:nvSpPr>
        <p:spPr>
          <a:xfrm>
            <a:off x="6248400" y="6356350"/>
            <a:ext cx="4114800" cy="365125"/>
          </a:xfrm>
        </p:spPr>
        <p:txBody>
          <a:bodyPr vert="horz" lIns="91440" tIns="45720" rIns="91440" bIns="45720" rtlCol="0" anchor="ctr">
            <a:normAutofit/>
          </a:bodyPr>
          <a:lstStyle/>
          <a:p>
            <a:pPr algn="l">
              <a:spcAft>
                <a:spcPts val="600"/>
              </a:spcAft>
              <a:defRPr/>
            </a:pPr>
            <a:r>
              <a:rPr lang="en-US" sz="1200" kern="1200">
                <a:solidFill>
                  <a:srgbClr val="FFFFFF"/>
                </a:solidFill>
                <a:latin typeface="Calibri" panose="020F0502020204030204"/>
                <a:ea typeface="+mn-ea"/>
                <a:cs typeface="+mn-cs"/>
              </a:rPr>
              <a:t>Workshop I2 E2 2024 </a:t>
            </a:r>
          </a:p>
        </p:txBody>
      </p:sp>
      <p:sp>
        <p:nvSpPr>
          <p:cNvPr id="3" name="Espace réservé du numéro de diapositive 2">
            <a:extLst>
              <a:ext uri="{FF2B5EF4-FFF2-40B4-BE49-F238E27FC236}">
                <a16:creationId xmlns:a16="http://schemas.microsoft.com/office/drawing/2014/main" id="{178A673A-807C-7115-333A-07B6220D48EB}"/>
              </a:ext>
            </a:extLst>
          </p:cNvPr>
          <p:cNvSpPr>
            <a:spLocks noGrp="1"/>
          </p:cNvSpPr>
          <p:nvPr>
            <p:ph type="sldNum" sz="quarter" idx="4"/>
          </p:nvPr>
        </p:nvSpPr>
        <p:spPr>
          <a:xfrm>
            <a:off x="10439400" y="6356350"/>
            <a:ext cx="914400" cy="365125"/>
          </a:xfrm>
        </p:spPr>
        <p:txBody>
          <a:bodyPr vert="horz" lIns="91440" tIns="45720" rIns="91440" bIns="45720" rtlCol="0" anchor="ctr">
            <a:normAutofit/>
          </a:bodyPr>
          <a:lstStyle/>
          <a:p>
            <a:pPr>
              <a:spcAft>
                <a:spcPts val="600"/>
              </a:spcAft>
              <a:defRPr/>
            </a:pPr>
            <a:fld id="{29261803-2079-ED4E-A7C6-0F90FE7BB400}" type="slidenum">
              <a:rPr lang="en-US" sz="1200">
                <a:solidFill>
                  <a:srgbClr val="FFFFFF"/>
                </a:solidFill>
                <a:latin typeface="Calibri" panose="020F0502020204030204"/>
                <a:cs typeface="+mn-cs"/>
              </a:rPr>
              <a:pPr>
                <a:spcAft>
                  <a:spcPts val="600"/>
                </a:spcAft>
                <a:defRPr/>
              </a:pPr>
              <a:t>4</a:t>
            </a:fld>
            <a:endParaRPr lang="en-US" sz="1200">
              <a:solidFill>
                <a:srgbClr val="FFFFFF"/>
              </a:solidFill>
              <a:latin typeface="Calibri" panose="020F0502020204030204"/>
              <a:cs typeface="+mn-cs"/>
            </a:endParaRPr>
          </a:p>
        </p:txBody>
      </p:sp>
    </p:spTree>
    <p:extLst>
      <p:ext uri="{BB962C8B-B14F-4D97-AF65-F5344CB8AC3E}">
        <p14:creationId xmlns:p14="http://schemas.microsoft.com/office/powerpoint/2010/main" val="250176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id="{0540648A-016B-D60B-00CF-7D8020616614}"/>
              </a:ext>
            </a:extLst>
          </p:cNvPr>
          <p:cNvSpPr>
            <a:spLocks noGrp="1"/>
          </p:cNvSpPr>
          <p:nvPr/>
        </p:nvSpPr>
        <p:spPr>
          <a:xfrm>
            <a:off x="630936" y="640823"/>
            <a:ext cx="3419856" cy="5583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kern="1200" dirty="0" err="1">
                <a:solidFill>
                  <a:schemeClr val="tx1"/>
                </a:solidFill>
                <a:highlight>
                  <a:srgbClr val="FFFF00"/>
                </a:highlight>
                <a:latin typeface="+mj-lt"/>
                <a:ea typeface="+mj-ea"/>
                <a:cs typeface="+mj-cs"/>
              </a:rPr>
              <a:t>Pistes</a:t>
            </a:r>
            <a:r>
              <a:rPr lang="en-US" sz="5400" b="1" kern="1200" dirty="0">
                <a:solidFill>
                  <a:schemeClr val="tx1"/>
                </a:solidFill>
                <a:highlight>
                  <a:srgbClr val="FFFF00"/>
                </a:highlight>
                <a:latin typeface="+mj-lt"/>
                <a:ea typeface="+mj-ea"/>
                <a:cs typeface="+mj-cs"/>
              </a:rPr>
              <a:t> de </a:t>
            </a:r>
            <a:r>
              <a:rPr lang="en-US" sz="5400" b="1" kern="1200" dirty="0" err="1">
                <a:solidFill>
                  <a:schemeClr val="tx1"/>
                </a:solidFill>
                <a:highlight>
                  <a:srgbClr val="FFFF00"/>
                </a:highlight>
                <a:latin typeface="+mj-lt"/>
                <a:ea typeface="+mj-ea"/>
                <a:cs typeface="+mj-cs"/>
              </a:rPr>
              <a:t>réflexion</a:t>
            </a:r>
            <a:r>
              <a:rPr lang="en-US" sz="5400" b="1" kern="1200" dirty="0">
                <a:solidFill>
                  <a:schemeClr val="tx1"/>
                </a:solidFill>
                <a:highlight>
                  <a:srgbClr val="FFFF00"/>
                </a:highlight>
                <a:latin typeface="+mj-lt"/>
                <a:ea typeface="+mj-ea"/>
                <a:cs typeface="+mj-cs"/>
              </a:rPr>
              <a:t> </a:t>
            </a:r>
          </a:p>
        </p:txBody>
      </p:sp>
      <p:sp>
        <p:nvSpPr>
          <p:cNvPr id="2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Image 19" descr="Une image contenant art, dessin humoristique, capture d’écran, noir et blanc&#10;&#10;Description générée automatiquement">
            <a:extLst>
              <a:ext uri="{FF2B5EF4-FFF2-40B4-BE49-F238E27FC236}">
                <a16:creationId xmlns:a16="http://schemas.microsoft.com/office/drawing/2014/main" id="{C960DF3A-F4BE-363E-3785-CD89A9FFEF97}"/>
              </a:ext>
            </a:extLst>
          </p:cNvPr>
          <p:cNvPicPr>
            <a:picLocks noChangeAspect="1"/>
          </p:cNvPicPr>
          <p:nvPr/>
        </p:nvPicPr>
        <p:blipFill>
          <a:blip r:embed="rId2"/>
          <a:stretch>
            <a:fillRect/>
          </a:stretch>
        </p:blipFill>
        <p:spPr>
          <a:xfrm>
            <a:off x="5026038" y="623697"/>
            <a:ext cx="6425412" cy="2907498"/>
          </a:xfrm>
          <a:prstGeom prst="rect">
            <a:avLst/>
          </a:prstGeom>
        </p:spPr>
      </p:pic>
      <p:sp>
        <p:nvSpPr>
          <p:cNvPr id="9" name="Espace réservé du pied de page 1">
            <a:extLst>
              <a:ext uri="{FF2B5EF4-FFF2-40B4-BE49-F238E27FC236}">
                <a16:creationId xmlns:a16="http://schemas.microsoft.com/office/drawing/2014/main" id="{0B53FA4C-3282-EB0D-A789-A5D0A73FBA3A}"/>
              </a:ext>
            </a:extLst>
          </p:cNvPr>
          <p:cNvSpPr>
            <a:spLocks noGrp="1"/>
          </p:cNvSpPr>
          <p:nvPr>
            <p:ph type="ftr" sz="quarter" idx="3"/>
          </p:nvPr>
        </p:nvSpPr>
        <p:spPr>
          <a:xfrm>
            <a:off x="8813800" y="129286"/>
            <a:ext cx="4114800" cy="365125"/>
          </a:xfrm>
        </p:spPr>
        <p:txBody>
          <a:bodyPr vert="horz" lIns="91440" tIns="45720" rIns="91440" bIns="45720" rtlCol="0" anchor="ctr">
            <a:normAutofit/>
          </a:bodyPr>
          <a:lstStyle/>
          <a:p>
            <a:pPr algn="ctr">
              <a:spcAft>
                <a:spcPts val="600"/>
              </a:spcAft>
            </a:pPr>
            <a:r>
              <a:rPr lang="en-US" sz="1200" kern="1200" dirty="0">
                <a:solidFill>
                  <a:schemeClr val="tx1">
                    <a:tint val="75000"/>
                  </a:schemeClr>
                </a:solidFill>
                <a:latin typeface="+mn-lt"/>
                <a:ea typeface="+mn-ea"/>
                <a:cs typeface="+mn-cs"/>
              </a:rPr>
              <a:t>Workshop I2 E2 2024 </a:t>
            </a:r>
          </a:p>
        </p:txBody>
      </p:sp>
      <p:sp>
        <p:nvSpPr>
          <p:cNvPr id="3" name="Espace réservé du numéro de diapositive 2">
            <a:extLst>
              <a:ext uri="{FF2B5EF4-FFF2-40B4-BE49-F238E27FC236}">
                <a16:creationId xmlns:a16="http://schemas.microsoft.com/office/drawing/2014/main" id="{A2F8AD7D-8043-7118-7F0B-97F80F72AE03}"/>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261803-2079-ED4E-A7C6-0F90FE7BB400}" type="slidenum">
              <a:rPr lang="en-US" sz="1200" smtClean="0">
                <a:solidFill>
                  <a:schemeClr val="tx1">
                    <a:tint val="75000"/>
                  </a:schemeClr>
                </a:solidFill>
                <a:latin typeface="+mn-lt"/>
                <a:cs typeface="+mn-cs"/>
              </a:rPr>
              <a:pPr>
                <a:spcAft>
                  <a:spcPts val="600"/>
                </a:spcAft>
              </a:pPr>
              <a:t>5</a:t>
            </a:fld>
            <a:endParaRPr lang="en-US" sz="1200">
              <a:solidFill>
                <a:schemeClr val="tx1">
                  <a:tint val="75000"/>
                </a:schemeClr>
              </a:solidFill>
              <a:latin typeface="+mn-lt"/>
              <a:cs typeface="+mn-cs"/>
            </a:endParaRPr>
          </a:p>
        </p:txBody>
      </p:sp>
      <p:graphicFrame>
        <p:nvGraphicFramePr>
          <p:cNvPr id="26" name="ZoneTexte 15">
            <a:extLst>
              <a:ext uri="{FF2B5EF4-FFF2-40B4-BE49-F238E27FC236}">
                <a16:creationId xmlns:a16="http://schemas.microsoft.com/office/drawing/2014/main" id="{0530982A-01F0-6572-83B5-B09549B40A0D}"/>
              </a:ext>
            </a:extLst>
          </p:cNvPr>
          <p:cNvGraphicFramePr/>
          <p:nvPr>
            <p:extLst>
              <p:ext uri="{D42A27DB-BD31-4B8C-83A1-F6EECF244321}">
                <p14:modId xmlns:p14="http://schemas.microsoft.com/office/powerpoint/2010/main" val="3179580735"/>
              </p:ext>
            </p:extLst>
          </p:nvPr>
        </p:nvGraphicFramePr>
        <p:xfrm>
          <a:off x="4501896" y="3456091"/>
          <a:ext cx="8146938" cy="2907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46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2247388-BBFD-2E18-DE75-FFD0FEB27661}"/>
              </a:ext>
            </a:extLst>
          </p:cNvPr>
          <p:cNvSpPr>
            <a:spLocks noGrp="1"/>
          </p:cNvSpPr>
          <p:nvPr>
            <p:ph type="sldNum" sz="quarter" idx="4"/>
          </p:nvPr>
        </p:nvSpPr>
        <p:spPr/>
        <p:txBody>
          <a:bodyPr/>
          <a:lstStyle/>
          <a:p>
            <a:fld id="{29261803-2079-ED4E-A7C6-0F90FE7BB400}" type="slidenum">
              <a:rPr lang="fr-FR" smtClean="0"/>
              <a:pPr/>
              <a:t>6</a:t>
            </a:fld>
            <a:endParaRPr lang="fr-FR" dirty="0"/>
          </a:p>
        </p:txBody>
      </p:sp>
      <p:sp>
        <p:nvSpPr>
          <p:cNvPr id="6" name="Espace réservé du texte 5">
            <a:extLst>
              <a:ext uri="{FF2B5EF4-FFF2-40B4-BE49-F238E27FC236}">
                <a16:creationId xmlns:a16="http://schemas.microsoft.com/office/drawing/2014/main" id="{A97D259B-9B83-2D79-A36D-A9C5A4E453AA}"/>
              </a:ext>
            </a:extLst>
          </p:cNvPr>
          <p:cNvSpPr>
            <a:spLocks noGrp="1"/>
          </p:cNvSpPr>
          <p:nvPr>
            <p:ph type="body" sz="quarter" idx="14"/>
          </p:nvPr>
        </p:nvSpPr>
        <p:spPr>
          <a:xfrm>
            <a:off x="1094731" y="1515224"/>
            <a:ext cx="9203814" cy="4467912"/>
          </a:xfrm>
        </p:spPr>
        <p:txBody>
          <a:bodyPr/>
          <a:lstStyle/>
          <a:p>
            <a:pPr marL="285750" indent="-285750">
              <a:lnSpc>
                <a:spcPct val="150000"/>
              </a:lnSpc>
              <a:buFont typeface="Arial" panose="020B0604020202020204" pitchFamily="34" charset="0"/>
              <a:buChar char="•"/>
            </a:pPr>
            <a:r>
              <a:rPr lang="fr-FR" sz="2200" dirty="0">
                <a:solidFill>
                  <a:srgbClr val="000000"/>
                </a:solidFill>
                <a:latin typeface="Gelion"/>
              </a:rPr>
              <a:t>Une solution numérique fonctionnelle à présenter vendredi au jury.​</a:t>
            </a:r>
          </a:p>
          <a:p>
            <a:pPr marL="285750" indent="-285750">
              <a:lnSpc>
                <a:spcPct val="150000"/>
              </a:lnSpc>
              <a:buFont typeface="Arial" panose="020B0604020202020204" pitchFamily="34" charset="0"/>
              <a:buChar char="•"/>
            </a:pPr>
            <a:r>
              <a:rPr lang="fr-FR" sz="2200" dirty="0">
                <a:solidFill>
                  <a:srgbClr val="000000"/>
                </a:solidFill>
                <a:latin typeface="Gelion"/>
              </a:rPr>
              <a:t>Les fichiers de configuration, maquettes (</a:t>
            </a:r>
            <a:r>
              <a:rPr lang="fr-FR" sz="2200" dirty="0" err="1">
                <a:solidFill>
                  <a:srgbClr val="000000"/>
                </a:solidFill>
                <a:latin typeface="Gelion"/>
              </a:rPr>
              <a:t>figma</a:t>
            </a:r>
            <a:r>
              <a:rPr lang="fr-FR" sz="2200" dirty="0">
                <a:solidFill>
                  <a:srgbClr val="000000"/>
                </a:solidFill>
                <a:latin typeface="Gelion"/>
              </a:rPr>
              <a:t> …)</a:t>
            </a:r>
          </a:p>
          <a:p>
            <a:pPr marL="285750" indent="-285750">
              <a:lnSpc>
                <a:spcPct val="150000"/>
              </a:lnSpc>
              <a:buFont typeface="Arial" panose="020B0604020202020204" pitchFamily="34" charset="0"/>
              <a:buChar char="•"/>
            </a:pPr>
            <a:r>
              <a:rPr lang="fr-FR" sz="2200" dirty="0">
                <a:solidFill>
                  <a:srgbClr val="000000"/>
                </a:solidFill>
                <a:latin typeface="Gelion"/>
              </a:rPr>
              <a:t>Lien </a:t>
            </a:r>
            <a:r>
              <a:rPr lang="fr-FR" sz="2200" dirty="0" err="1">
                <a:solidFill>
                  <a:srgbClr val="000000"/>
                </a:solidFill>
                <a:latin typeface="Gelion"/>
              </a:rPr>
              <a:t>Github</a:t>
            </a:r>
            <a:r>
              <a:rPr lang="fr-FR" sz="2200" dirty="0">
                <a:solidFill>
                  <a:srgbClr val="000000"/>
                </a:solidFill>
                <a:latin typeface="Gelion"/>
              </a:rPr>
              <a:t>, les fichiers « prototypes » de votre solution.</a:t>
            </a:r>
            <a:r>
              <a:rPr lang="en-US" sz="2200" dirty="0">
                <a:solidFill>
                  <a:srgbClr val="000000"/>
                </a:solidFill>
                <a:latin typeface="Gelion"/>
              </a:rPr>
              <a:t>​</a:t>
            </a:r>
          </a:p>
          <a:p>
            <a:pPr marL="285750" indent="-285750">
              <a:lnSpc>
                <a:spcPct val="150000"/>
              </a:lnSpc>
              <a:buFont typeface="Arial" panose="020B0604020202020204" pitchFamily="34" charset="0"/>
              <a:buChar char="•"/>
            </a:pPr>
            <a:r>
              <a:rPr lang="fr-FR" sz="2200" dirty="0">
                <a:solidFill>
                  <a:srgbClr val="000000"/>
                </a:solidFill>
                <a:latin typeface="Gelion"/>
              </a:rPr>
              <a:t>Un support de présentation pour la soutenance (type Powerpoint)</a:t>
            </a:r>
            <a:r>
              <a:rPr lang="en-US" sz="2200" dirty="0">
                <a:solidFill>
                  <a:srgbClr val="000000"/>
                </a:solidFill>
                <a:latin typeface="Gelion"/>
              </a:rPr>
              <a:t>​</a:t>
            </a:r>
          </a:p>
          <a:p>
            <a:pPr marL="285750" indent="-285750">
              <a:lnSpc>
                <a:spcPct val="150000"/>
              </a:lnSpc>
              <a:buFont typeface="Arial" panose="020B0604020202020204" pitchFamily="34" charset="0"/>
              <a:buChar char="•"/>
            </a:pPr>
            <a:r>
              <a:rPr lang="fr-FR" sz="2200" dirty="0">
                <a:solidFill>
                  <a:srgbClr val="000000"/>
                </a:solidFill>
                <a:latin typeface="Gelion"/>
              </a:rPr>
              <a:t>Un dossier sous forme de cahier des charges</a:t>
            </a:r>
          </a:p>
          <a:p>
            <a:pPr marL="285750" indent="-285750">
              <a:lnSpc>
                <a:spcPct val="150000"/>
              </a:lnSpc>
              <a:buFont typeface="Arial" panose="020B0604020202020204" pitchFamily="34" charset="0"/>
              <a:buChar char="•"/>
            </a:pPr>
            <a:r>
              <a:rPr lang="fr-FR" sz="2200" dirty="0">
                <a:solidFill>
                  <a:srgbClr val="000000"/>
                </a:solidFill>
                <a:latin typeface="Gelion"/>
              </a:rPr>
              <a:t>Une vidéo de 7 min  </a:t>
            </a:r>
            <a:endParaRPr lang="en-US" sz="2200" dirty="0">
              <a:solidFill>
                <a:srgbClr val="000000"/>
              </a:solidFill>
              <a:latin typeface="Gelion"/>
            </a:endParaRPr>
          </a:p>
          <a:p>
            <a:pPr lvl="1" indent="0" algn="just">
              <a:lnSpc>
                <a:spcPct val="100000"/>
              </a:lnSpc>
              <a:spcBef>
                <a:spcPts val="400"/>
              </a:spcBef>
              <a:defRPr/>
            </a:pPr>
            <a:endParaRPr kumimoji="0" lang="fr-FR" b="0" i="0" u="none" strike="noStrike" kern="1200" cap="none" spc="0" normalizeH="0" baseline="0" noProof="0" dirty="0">
              <a:ln>
                <a:noFill/>
              </a:ln>
              <a:solidFill>
                <a:srgbClr val="000000"/>
              </a:solidFill>
              <a:effectLst/>
              <a:uLnTx/>
              <a:uFillTx/>
              <a:latin typeface="Gelion"/>
              <a:ea typeface="+mn-ea"/>
              <a:cs typeface="Arial" panose="020B0604020202020204" pitchFamily="34" charset="0"/>
            </a:endParaRPr>
          </a:p>
          <a:p>
            <a:pPr marL="1485900" lvl="2" indent="-342900" algn="just">
              <a:lnSpc>
                <a:spcPct val="150000"/>
              </a:lnSpc>
            </a:pPr>
            <a:endParaRPr lang="fr-FR" sz="2400" dirty="0">
              <a:solidFill>
                <a:srgbClr val="000000"/>
              </a:solidFill>
              <a:latin typeface="Gelion"/>
            </a:endParaRPr>
          </a:p>
        </p:txBody>
      </p:sp>
      <p:sp>
        <p:nvSpPr>
          <p:cNvPr id="7" name="Titre 1">
            <a:extLst>
              <a:ext uri="{FF2B5EF4-FFF2-40B4-BE49-F238E27FC236}">
                <a16:creationId xmlns:a16="http://schemas.microsoft.com/office/drawing/2014/main" id="{5E96AF42-2A3B-CE3A-85A9-99EDFE29DD78}"/>
              </a:ext>
            </a:extLst>
          </p:cNvPr>
          <p:cNvSpPr>
            <a:spLocks noGrp="1"/>
          </p:cNvSpPr>
          <p:nvPr/>
        </p:nvSpPr>
        <p:spPr>
          <a:xfrm>
            <a:off x="714240" y="189661"/>
            <a:ext cx="56531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highlight>
                  <a:srgbClr val="FFFF00"/>
                </a:highlight>
              </a:rPr>
              <a:t>Livrables attendus </a:t>
            </a:r>
          </a:p>
        </p:txBody>
      </p:sp>
      <p:sp>
        <p:nvSpPr>
          <p:cNvPr id="8" name="Espace réservé du pied de page 1">
            <a:extLst>
              <a:ext uri="{FF2B5EF4-FFF2-40B4-BE49-F238E27FC236}">
                <a16:creationId xmlns:a16="http://schemas.microsoft.com/office/drawing/2014/main" id="{56E59221-A183-5194-8821-A9E00DB6F8DD}"/>
              </a:ext>
            </a:extLst>
          </p:cNvPr>
          <p:cNvSpPr>
            <a:spLocks noGrp="1"/>
          </p:cNvSpPr>
          <p:nvPr>
            <p:ph type="ftr" sz="quarter" idx="3"/>
          </p:nvPr>
        </p:nvSpPr>
        <p:spPr>
          <a:xfrm>
            <a:off x="7724677" y="368494"/>
            <a:ext cx="4114800" cy="365125"/>
          </a:xfrm>
        </p:spPr>
        <p:txBody>
          <a:bodyPr/>
          <a:lstStyle/>
          <a:p>
            <a:r>
              <a:rPr lang="fr-FR" dirty="0"/>
              <a:t>Workshop I2 E2 2024 </a:t>
            </a:r>
          </a:p>
        </p:txBody>
      </p:sp>
    </p:spTree>
    <p:extLst>
      <p:ext uri="{BB962C8B-B14F-4D97-AF65-F5344CB8AC3E}">
        <p14:creationId xmlns:p14="http://schemas.microsoft.com/office/powerpoint/2010/main" val="211119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AB23295-DFB4-A876-6A06-7C259A522373}"/>
              </a:ext>
            </a:extLst>
          </p:cNvPr>
          <p:cNvSpPr>
            <a:spLocks noGrp="1"/>
          </p:cNvSpPr>
          <p:nvPr>
            <p:ph type="sldNum" sz="quarter" idx="4"/>
          </p:nvPr>
        </p:nvSpPr>
        <p:spPr/>
        <p:txBody>
          <a:bodyPr/>
          <a:lstStyle/>
          <a:p>
            <a:fld id="{29261803-2079-ED4E-A7C6-0F90FE7BB400}" type="slidenum">
              <a:rPr lang="fr-FR" smtClean="0"/>
              <a:pPr/>
              <a:t>7</a:t>
            </a:fld>
            <a:endParaRPr lang="fr-FR" dirty="0"/>
          </a:p>
        </p:txBody>
      </p:sp>
      <p:sp>
        <p:nvSpPr>
          <p:cNvPr id="6" name="Espace réservé du texte 5">
            <a:extLst>
              <a:ext uri="{FF2B5EF4-FFF2-40B4-BE49-F238E27FC236}">
                <a16:creationId xmlns:a16="http://schemas.microsoft.com/office/drawing/2014/main" id="{4FB4C005-5E3C-6B30-2E36-0D2F632D4636}"/>
              </a:ext>
            </a:extLst>
          </p:cNvPr>
          <p:cNvSpPr>
            <a:spLocks noGrp="1"/>
          </p:cNvSpPr>
          <p:nvPr>
            <p:ph type="body" sz="quarter" idx="14"/>
          </p:nvPr>
        </p:nvSpPr>
        <p:spPr>
          <a:xfrm>
            <a:off x="843381" y="1393794"/>
            <a:ext cx="9869440" cy="4545367"/>
          </a:xfrm>
        </p:spPr>
        <p:txBody>
          <a:bodyPr/>
          <a:lstStyle/>
          <a:p>
            <a:pPr>
              <a:lnSpc>
                <a:spcPct val="150000"/>
              </a:lnSpc>
            </a:pPr>
            <a:r>
              <a:rPr lang="fr-FR" sz="1800" b="1" dirty="0">
                <a:latin typeface="+mn-lt"/>
              </a:rPr>
              <a:t>Une vidéo de ~ 7 minutes composée de: </a:t>
            </a:r>
          </a:p>
          <a:p>
            <a:pPr marL="285750" indent="-285750">
              <a:lnSpc>
                <a:spcPct val="150000"/>
              </a:lnSpc>
              <a:buFont typeface="Arial" panose="020B0604020202020204" pitchFamily="34" charset="0"/>
              <a:buChar char="•"/>
            </a:pPr>
            <a:r>
              <a:rPr lang="fr-FR" sz="1600" dirty="0">
                <a:latin typeface="+mn-lt"/>
              </a:rPr>
              <a:t>Présentation des membres de l’équipe ( Idéalement en Anglais) </a:t>
            </a:r>
          </a:p>
          <a:p>
            <a:pPr marL="285750" indent="-285750">
              <a:lnSpc>
                <a:spcPct val="150000"/>
              </a:lnSpc>
              <a:buFont typeface="Arial" panose="020B0604020202020204" pitchFamily="34" charset="0"/>
              <a:buChar char="•"/>
            </a:pPr>
            <a:r>
              <a:rPr lang="fr-FR" sz="1600" dirty="0">
                <a:latin typeface="+mn-lt"/>
              </a:rPr>
              <a:t>Présentation de la problématique ( 2min): ( idéalement une mise en scène) suivi d’une partie Marketing afin de convaincre le public de l’utilité et la pertinence de votre solution. On compte sur votre créativité( animation, effets sonores, transitions….) </a:t>
            </a:r>
          </a:p>
          <a:p>
            <a:pPr marL="285750" indent="-285750">
              <a:lnSpc>
                <a:spcPct val="150000"/>
              </a:lnSpc>
              <a:buFont typeface="Arial" panose="020B0604020202020204" pitchFamily="34" charset="0"/>
              <a:buChar char="•"/>
            </a:pPr>
            <a:r>
              <a:rPr lang="fr-FR" sz="1600" dirty="0">
                <a:latin typeface="+mn-lt"/>
              </a:rPr>
              <a:t>Démonstration de la solution: voix off autorisée ( 1min) </a:t>
            </a:r>
          </a:p>
          <a:p>
            <a:pPr marL="285750" indent="-285750">
              <a:lnSpc>
                <a:spcPct val="150000"/>
              </a:lnSpc>
              <a:buFont typeface="Arial" panose="020B0604020202020204" pitchFamily="34" charset="0"/>
              <a:buChar char="•"/>
            </a:pPr>
            <a:r>
              <a:rPr lang="fr-FR" sz="1600" dirty="0">
                <a:latin typeface="+mn-lt"/>
              </a:rPr>
              <a:t>Démonstration de la partie technique (3min) : le choix technique, les explications du fonctionnel et des interactions entre les parties du projet, des extraits de code pertinents et expliqués. Voix off autorisée.</a:t>
            </a:r>
          </a:p>
          <a:p>
            <a:pPr marL="285750" indent="-285750">
              <a:lnSpc>
                <a:spcPct val="150000"/>
              </a:lnSpc>
              <a:buFont typeface="Arial" panose="020B0604020202020204" pitchFamily="34" charset="0"/>
              <a:buChar char="•"/>
            </a:pPr>
            <a:r>
              <a:rPr lang="fr-FR" sz="1600" dirty="0">
                <a:highlight>
                  <a:srgbClr val="C0C0C0"/>
                </a:highlight>
                <a:latin typeface="+mn-lt"/>
              </a:rPr>
              <a:t>Attention : </a:t>
            </a:r>
            <a:r>
              <a:rPr lang="fr-FR" sz="1600" dirty="0">
                <a:latin typeface="+mn-lt"/>
              </a:rPr>
              <a:t>Le sous-titrage est obligatoire ! </a:t>
            </a:r>
          </a:p>
          <a:p>
            <a:pPr marL="285750" indent="-285750">
              <a:lnSpc>
                <a:spcPct val="150000"/>
              </a:lnSpc>
              <a:buFont typeface="Arial" panose="020B0604020202020204" pitchFamily="34" charset="0"/>
              <a:buChar char="•"/>
            </a:pPr>
            <a:r>
              <a:rPr lang="fr-FR" sz="1600" dirty="0">
                <a:latin typeface="+mn-lt"/>
              </a:rPr>
              <a:t>Les vidéos doivent être héberger sur une platform de streaming de type Dailymotion ou YouTube</a:t>
            </a:r>
            <a:r>
              <a:rPr lang="fr-FR" sz="1800" dirty="0">
                <a:latin typeface="+mn-lt"/>
              </a:rPr>
              <a:t>.</a:t>
            </a:r>
          </a:p>
          <a:p>
            <a:pPr marL="285750" indent="-285750">
              <a:lnSpc>
                <a:spcPct val="150000"/>
              </a:lnSpc>
              <a:buFont typeface="Arial" panose="020B0604020202020204" pitchFamily="34" charset="0"/>
              <a:buChar char="•"/>
            </a:pPr>
            <a:endParaRPr lang="fr-FR" sz="1800" dirty="0">
              <a:latin typeface="+mn-lt"/>
            </a:endParaRPr>
          </a:p>
          <a:p>
            <a:pPr marL="285750" indent="-285750">
              <a:lnSpc>
                <a:spcPct val="150000"/>
              </a:lnSpc>
              <a:buFont typeface="Arial" panose="020B0604020202020204" pitchFamily="34" charset="0"/>
              <a:buChar char="•"/>
            </a:pPr>
            <a:r>
              <a:rPr lang="fr-FR" sz="1800" dirty="0">
                <a:latin typeface="+mn-lt"/>
              </a:rPr>
              <a:t> </a:t>
            </a:r>
          </a:p>
          <a:p>
            <a:pPr marL="171450" indent="-171450">
              <a:lnSpc>
                <a:spcPct val="150000"/>
              </a:lnSpc>
              <a:buFont typeface="Wingdings" panose="05000000000000000000" pitchFamily="2" charset="2"/>
              <a:buChar char="§"/>
            </a:pPr>
            <a:endParaRPr lang="fr-FR" dirty="0"/>
          </a:p>
        </p:txBody>
      </p:sp>
      <p:sp>
        <p:nvSpPr>
          <p:cNvPr id="5" name="Titre 1">
            <a:extLst>
              <a:ext uri="{FF2B5EF4-FFF2-40B4-BE49-F238E27FC236}">
                <a16:creationId xmlns:a16="http://schemas.microsoft.com/office/drawing/2014/main" id="{CB25E5F3-046A-9FE7-A653-B8964F50829F}"/>
              </a:ext>
            </a:extLst>
          </p:cNvPr>
          <p:cNvSpPr>
            <a:spLocks noGrp="1"/>
          </p:cNvSpPr>
          <p:nvPr/>
        </p:nvSpPr>
        <p:spPr>
          <a:xfrm>
            <a:off x="714240" y="256057"/>
            <a:ext cx="80233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a:highlight>
                  <a:srgbClr val="FFFF00"/>
                </a:highlight>
              </a:rPr>
              <a:t>Contenu de la vidéo </a:t>
            </a:r>
            <a:endParaRPr lang="fr-FR" b="1" dirty="0">
              <a:highlight>
                <a:srgbClr val="FFFF00"/>
              </a:highlight>
            </a:endParaRPr>
          </a:p>
        </p:txBody>
      </p:sp>
      <p:sp>
        <p:nvSpPr>
          <p:cNvPr id="8" name="Espace réservé du pied de page 1">
            <a:extLst>
              <a:ext uri="{FF2B5EF4-FFF2-40B4-BE49-F238E27FC236}">
                <a16:creationId xmlns:a16="http://schemas.microsoft.com/office/drawing/2014/main" id="{8CEE0307-738D-6D57-68FE-B608A7473353}"/>
              </a:ext>
            </a:extLst>
          </p:cNvPr>
          <p:cNvSpPr>
            <a:spLocks noGrp="1"/>
          </p:cNvSpPr>
          <p:nvPr>
            <p:ph type="ftr" sz="quarter" idx="3"/>
          </p:nvPr>
        </p:nvSpPr>
        <p:spPr>
          <a:xfrm>
            <a:off x="7724677" y="368494"/>
            <a:ext cx="4114800" cy="365125"/>
          </a:xfrm>
        </p:spPr>
        <p:txBody>
          <a:bodyPr/>
          <a:lstStyle/>
          <a:p>
            <a:r>
              <a:rPr lang="fr-FR"/>
              <a:t>Workshop I2 E2 2024 </a:t>
            </a:r>
            <a:endParaRPr lang="fr-FR" dirty="0"/>
          </a:p>
        </p:txBody>
      </p:sp>
      <p:pic>
        <p:nvPicPr>
          <p:cNvPr id="10" name="Image 9">
            <a:extLst>
              <a:ext uri="{FF2B5EF4-FFF2-40B4-BE49-F238E27FC236}">
                <a16:creationId xmlns:a16="http://schemas.microsoft.com/office/drawing/2014/main" id="{D2A0C88C-D5F7-0EB8-9367-422E4CC891A7}"/>
              </a:ext>
            </a:extLst>
          </p:cNvPr>
          <p:cNvPicPr>
            <a:picLocks noChangeAspect="1"/>
          </p:cNvPicPr>
          <p:nvPr/>
        </p:nvPicPr>
        <p:blipFill>
          <a:blip r:embed="rId2"/>
          <a:stretch>
            <a:fillRect/>
          </a:stretch>
        </p:blipFill>
        <p:spPr>
          <a:xfrm>
            <a:off x="10365364" y="4538986"/>
            <a:ext cx="1381125" cy="1400175"/>
          </a:xfrm>
          <a:prstGeom prst="rect">
            <a:avLst/>
          </a:prstGeom>
        </p:spPr>
      </p:pic>
    </p:spTree>
    <p:extLst>
      <p:ext uri="{BB962C8B-B14F-4D97-AF65-F5344CB8AC3E}">
        <p14:creationId xmlns:p14="http://schemas.microsoft.com/office/powerpoint/2010/main" val="318039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AB23295-DFB4-A876-6A06-7C259A522373}"/>
              </a:ext>
            </a:extLst>
          </p:cNvPr>
          <p:cNvSpPr>
            <a:spLocks noGrp="1"/>
          </p:cNvSpPr>
          <p:nvPr>
            <p:ph type="sldNum" sz="quarter" idx="4"/>
          </p:nvPr>
        </p:nvSpPr>
        <p:spPr/>
        <p:txBody>
          <a:bodyPr/>
          <a:lstStyle/>
          <a:p>
            <a:fld id="{29261803-2079-ED4E-A7C6-0F90FE7BB400}" type="slidenum">
              <a:rPr lang="fr-FR" smtClean="0"/>
              <a:pPr/>
              <a:t>8</a:t>
            </a:fld>
            <a:endParaRPr lang="fr-FR" dirty="0"/>
          </a:p>
        </p:txBody>
      </p:sp>
      <p:sp>
        <p:nvSpPr>
          <p:cNvPr id="6" name="Espace réservé du texte 5">
            <a:extLst>
              <a:ext uri="{FF2B5EF4-FFF2-40B4-BE49-F238E27FC236}">
                <a16:creationId xmlns:a16="http://schemas.microsoft.com/office/drawing/2014/main" id="{4FB4C005-5E3C-6B30-2E36-0D2F632D4636}"/>
              </a:ext>
            </a:extLst>
          </p:cNvPr>
          <p:cNvSpPr>
            <a:spLocks noGrp="1"/>
          </p:cNvSpPr>
          <p:nvPr>
            <p:ph type="body" sz="quarter" idx="14"/>
          </p:nvPr>
        </p:nvSpPr>
        <p:spPr>
          <a:xfrm>
            <a:off x="843381" y="1393794"/>
            <a:ext cx="9869440" cy="4545367"/>
          </a:xfrm>
        </p:spPr>
        <p:txBody>
          <a:bodyPr/>
          <a:lstStyle/>
          <a:p>
            <a:pPr marL="285750" indent="-285750">
              <a:lnSpc>
                <a:spcPct val="150000"/>
              </a:lnSpc>
              <a:buFont typeface="Arial" panose="020B0604020202020204" pitchFamily="34" charset="0"/>
              <a:buChar char="•"/>
            </a:pPr>
            <a:r>
              <a:rPr lang="fr-FR" sz="2200" dirty="0">
                <a:solidFill>
                  <a:srgbClr val="000000"/>
                </a:solidFill>
                <a:latin typeface="Gelion"/>
              </a:rPr>
              <a:t>Le contexte </a:t>
            </a:r>
          </a:p>
          <a:p>
            <a:pPr marL="285750" indent="-285750">
              <a:lnSpc>
                <a:spcPct val="150000"/>
              </a:lnSpc>
              <a:buFont typeface="Arial" panose="020B0604020202020204" pitchFamily="34" charset="0"/>
              <a:buChar char="•"/>
            </a:pPr>
            <a:r>
              <a:rPr lang="fr-FR" sz="2200" dirty="0">
                <a:solidFill>
                  <a:srgbClr val="000000"/>
                </a:solidFill>
                <a:latin typeface="Gelion"/>
              </a:rPr>
              <a:t>La problématique </a:t>
            </a:r>
          </a:p>
          <a:p>
            <a:pPr marL="285750" indent="-285750">
              <a:lnSpc>
                <a:spcPct val="150000"/>
              </a:lnSpc>
              <a:buFont typeface="Arial" panose="020B0604020202020204" pitchFamily="34" charset="0"/>
              <a:buChar char="•"/>
            </a:pPr>
            <a:r>
              <a:rPr lang="fr-FR" sz="2200" dirty="0">
                <a:solidFill>
                  <a:srgbClr val="000000"/>
                </a:solidFill>
                <a:latin typeface="Gelion"/>
              </a:rPr>
              <a:t>La solution </a:t>
            </a:r>
          </a:p>
          <a:p>
            <a:pPr marL="285750" indent="-285750">
              <a:lnSpc>
                <a:spcPct val="150000"/>
              </a:lnSpc>
              <a:buFont typeface="Arial" panose="020B0604020202020204" pitchFamily="34" charset="0"/>
              <a:buChar char="•"/>
            </a:pPr>
            <a:r>
              <a:rPr lang="fr-FR" sz="2200" dirty="0">
                <a:solidFill>
                  <a:srgbClr val="000000"/>
                </a:solidFill>
                <a:latin typeface="Gelion"/>
              </a:rPr>
              <a:t>Le choix technique</a:t>
            </a:r>
          </a:p>
          <a:p>
            <a:pPr marL="285750" indent="-285750">
              <a:lnSpc>
                <a:spcPct val="150000"/>
              </a:lnSpc>
              <a:buFont typeface="Arial" panose="020B0604020202020204" pitchFamily="34" charset="0"/>
              <a:buChar char="•"/>
            </a:pPr>
            <a:r>
              <a:rPr lang="fr-FR" sz="2200" dirty="0">
                <a:solidFill>
                  <a:srgbClr val="000000"/>
                </a:solidFill>
                <a:latin typeface="Gelion"/>
              </a:rPr>
              <a:t>Les fonctionnalités ( sous forme d’un use case </a:t>
            </a:r>
            <a:r>
              <a:rPr lang="fr-FR" sz="2200" dirty="0" err="1">
                <a:solidFill>
                  <a:srgbClr val="000000"/>
                </a:solidFill>
                <a:latin typeface="Gelion"/>
              </a:rPr>
              <a:t>diagram</a:t>
            </a:r>
            <a:r>
              <a:rPr lang="fr-FR" sz="2200" dirty="0">
                <a:solidFill>
                  <a:srgbClr val="000000"/>
                </a:solidFill>
                <a:latin typeface="Gelion"/>
              </a:rPr>
              <a:t> ou un tableau) </a:t>
            </a:r>
          </a:p>
          <a:p>
            <a:pPr marL="285750" indent="-285750">
              <a:lnSpc>
                <a:spcPct val="150000"/>
              </a:lnSpc>
              <a:buFont typeface="Arial" panose="020B0604020202020204" pitchFamily="34" charset="0"/>
              <a:buChar char="•"/>
            </a:pPr>
            <a:r>
              <a:rPr lang="fr-FR" sz="2200" dirty="0">
                <a:solidFill>
                  <a:srgbClr val="000000"/>
                </a:solidFill>
                <a:latin typeface="Gelion"/>
              </a:rPr>
              <a:t> Documentation technique </a:t>
            </a:r>
          </a:p>
          <a:p>
            <a:pPr marL="285750" indent="-285750">
              <a:lnSpc>
                <a:spcPct val="150000"/>
              </a:lnSpc>
              <a:buFont typeface="Arial" panose="020B0604020202020204" pitchFamily="34" charset="0"/>
              <a:buChar char="•"/>
            </a:pPr>
            <a:r>
              <a:rPr lang="fr-FR" sz="2200" dirty="0">
                <a:solidFill>
                  <a:srgbClr val="000000"/>
                </a:solidFill>
                <a:latin typeface="Gelion"/>
              </a:rPr>
              <a:t>Conclusion</a:t>
            </a:r>
          </a:p>
          <a:p>
            <a:pPr marL="285750" indent="-285750">
              <a:lnSpc>
                <a:spcPct val="150000"/>
              </a:lnSpc>
              <a:buFont typeface="Arial" panose="020B0604020202020204" pitchFamily="34" charset="0"/>
              <a:buChar char="•"/>
            </a:pPr>
            <a:endParaRPr lang="fr-FR" sz="1800" dirty="0">
              <a:latin typeface="+mn-lt"/>
            </a:endParaRPr>
          </a:p>
          <a:p>
            <a:pPr marL="171450" indent="-171450">
              <a:lnSpc>
                <a:spcPct val="150000"/>
              </a:lnSpc>
              <a:buFont typeface="Wingdings" panose="05000000000000000000" pitchFamily="2" charset="2"/>
              <a:buChar char="§"/>
            </a:pPr>
            <a:endParaRPr lang="fr-FR" dirty="0"/>
          </a:p>
        </p:txBody>
      </p:sp>
      <p:sp>
        <p:nvSpPr>
          <p:cNvPr id="5" name="Titre 1">
            <a:extLst>
              <a:ext uri="{FF2B5EF4-FFF2-40B4-BE49-F238E27FC236}">
                <a16:creationId xmlns:a16="http://schemas.microsoft.com/office/drawing/2014/main" id="{CB25E5F3-046A-9FE7-A653-B8964F50829F}"/>
              </a:ext>
            </a:extLst>
          </p:cNvPr>
          <p:cNvSpPr>
            <a:spLocks noGrp="1"/>
          </p:cNvSpPr>
          <p:nvPr/>
        </p:nvSpPr>
        <p:spPr>
          <a:xfrm>
            <a:off x="714240" y="256057"/>
            <a:ext cx="80233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highlight>
                  <a:srgbClr val="FFFF00"/>
                </a:highlight>
              </a:rPr>
              <a:t>Contenu du cahier des charges </a:t>
            </a:r>
          </a:p>
        </p:txBody>
      </p:sp>
      <p:sp>
        <p:nvSpPr>
          <p:cNvPr id="8" name="Espace réservé du pied de page 1">
            <a:extLst>
              <a:ext uri="{FF2B5EF4-FFF2-40B4-BE49-F238E27FC236}">
                <a16:creationId xmlns:a16="http://schemas.microsoft.com/office/drawing/2014/main" id="{8CEE0307-738D-6D57-68FE-B608A7473353}"/>
              </a:ext>
            </a:extLst>
          </p:cNvPr>
          <p:cNvSpPr>
            <a:spLocks noGrp="1"/>
          </p:cNvSpPr>
          <p:nvPr>
            <p:ph type="ftr" sz="quarter" idx="3"/>
          </p:nvPr>
        </p:nvSpPr>
        <p:spPr>
          <a:xfrm>
            <a:off x="7724677" y="368494"/>
            <a:ext cx="4114800" cy="365125"/>
          </a:xfrm>
        </p:spPr>
        <p:txBody>
          <a:bodyPr/>
          <a:lstStyle/>
          <a:p>
            <a:r>
              <a:rPr lang="fr-FR" dirty="0"/>
              <a:t>Workshop I2 E2 2024 </a:t>
            </a:r>
          </a:p>
        </p:txBody>
      </p:sp>
    </p:spTree>
    <p:extLst>
      <p:ext uri="{BB962C8B-B14F-4D97-AF65-F5344CB8AC3E}">
        <p14:creationId xmlns:p14="http://schemas.microsoft.com/office/powerpoint/2010/main" val="325076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9135228-FAD0-A196-CE6F-A595B4CEBA69}"/>
              </a:ext>
            </a:extLst>
          </p:cNvPr>
          <p:cNvSpPr>
            <a:spLocks noGrp="1"/>
          </p:cNvSpPr>
          <p:nvPr>
            <p:ph type="ftr" sz="quarter" idx="3"/>
          </p:nvPr>
        </p:nvSpPr>
        <p:spPr/>
        <p:txBody>
          <a:bodyPr/>
          <a:lstStyle/>
          <a:p>
            <a:r>
              <a:rPr lang="fr-FR" dirty="0"/>
              <a:t>Workshop I2 E2 2024 </a:t>
            </a:r>
          </a:p>
        </p:txBody>
      </p:sp>
      <p:sp>
        <p:nvSpPr>
          <p:cNvPr id="3" name="Espace réservé du numéro de diapositive 2">
            <a:extLst>
              <a:ext uri="{FF2B5EF4-FFF2-40B4-BE49-F238E27FC236}">
                <a16:creationId xmlns:a16="http://schemas.microsoft.com/office/drawing/2014/main" id="{95D0EF0E-2DD2-1306-A37E-1762C395DE08}"/>
              </a:ext>
            </a:extLst>
          </p:cNvPr>
          <p:cNvSpPr>
            <a:spLocks noGrp="1"/>
          </p:cNvSpPr>
          <p:nvPr>
            <p:ph type="sldNum" sz="quarter" idx="4"/>
          </p:nvPr>
        </p:nvSpPr>
        <p:spPr/>
        <p:txBody>
          <a:bodyPr/>
          <a:lstStyle/>
          <a:p>
            <a:fld id="{29261803-2079-ED4E-A7C6-0F90FE7BB400}" type="slidenum">
              <a:rPr lang="fr-FR" smtClean="0"/>
              <a:pPr/>
              <a:t>9</a:t>
            </a:fld>
            <a:endParaRPr lang="fr-FR" dirty="0"/>
          </a:p>
        </p:txBody>
      </p:sp>
      <p:sp>
        <p:nvSpPr>
          <p:cNvPr id="6" name="Espace réservé du texte 5">
            <a:extLst>
              <a:ext uri="{FF2B5EF4-FFF2-40B4-BE49-F238E27FC236}">
                <a16:creationId xmlns:a16="http://schemas.microsoft.com/office/drawing/2014/main" id="{F9D4EECA-C11F-04F2-C7D2-559318242657}"/>
              </a:ext>
            </a:extLst>
          </p:cNvPr>
          <p:cNvSpPr>
            <a:spLocks noGrp="1"/>
          </p:cNvSpPr>
          <p:nvPr>
            <p:ph type="body" sz="quarter" idx="14"/>
          </p:nvPr>
        </p:nvSpPr>
        <p:spPr>
          <a:xfrm>
            <a:off x="874214" y="1303202"/>
            <a:ext cx="10982115" cy="4640386"/>
          </a:xfrm>
        </p:spPr>
        <p:txBody>
          <a:bodyPr/>
          <a:lstStyle/>
          <a:p>
            <a:pPr marL="342900" marR="0" lvl="0" indent="-342900" algn="l" defTabSz="914400" rtl="0" eaLnBrk="1" fontAlgn="auto" latinLnBrk="0" hangingPunct="1">
              <a:lnSpc>
                <a:spcPct val="150000"/>
              </a:lnSpc>
              <a:spcBef>
                <a:spcPts val="400"/>
              </a:spcBef>
              <a:spcAft>
                <a:spcPts val="0"/>
              </a:spcAft>
              <a:buClrTx/>
              <a:buSzTx/>
              <a:buFont typeface="Arial" panose="020B0604020202020204" pitchFamily="34" charset="0"/>
              <a:buChar char="•"/>
              <a:tabLst/>
              <a:defRPr/>
            </a:pPr>
            <a:r>
              <a:rPr lang="fr-FR" sz="2200" dirty="0">
                <a:solidFill>
                  <a:srgbClr val="000000"/>
                </a:solidFill>
                <a:latin typeface="Gelion"/>
              </a:rPr>
              <a:t>Soyez créatifs et innovants </a:t>
            </a:r>
          </a:p>
          <a:p>
            <a:pPr marL="342900" lvl="0" indent="-342900">
              <a:lnSpc>
                <a:spcPct val="150000"/>
              </a:lnSpc>
              <a:buFont typeface="Arial" panose="020B0604020202020204" pitchFamily="34" charset="0"/>
              <a:buChar char="•"/>
              <a:defRPr/>
            </a:pPr>
            <a:r>
              <a:rPr lang="fr-FR" sz="2200" dirty="0">
                <a:solidFill>
                  <a:srgbClr val="000000"/>
                </a:solidFill>
                <a:latin typeface="Gelion"/>
              </a:rPr>
              <a:t>Utilisez votre voix ! Pas d’IA qui lit le texte à votre place SVP</a:t>
            </a:r>
          </a:p>
          <a:p>
            <a:pPr marL="342900" lvl="0" indent="-342900">
              <a:lnSpc>
                <a:spcPct val="150000"/>
              </a:lnSpc>
              <a:buFont typeface="Arial" panose="020B0604020202020204" pitchFamily="34" charset="0"/>
              <a:buChar char="•"/>
            </a:pPr>
            <a:r>
              <a:rPr lang="fr-FR" sz="2200" dirty="0">
                <a:solidFill>
                  <a:srgbClr val="000000"/>
                </a:solidFill>
                <a:latin typeface="Gelion"/>
              </a:rPr>
              <a:t> Faites votre présentation en Anglais dans la vidéo </a:t>
            </a:r>
          </a:p>
          <a:p>
            <a:pPr marL="342900" indent="-342900" fontAlgn="base">
              <a:lnSpc>
                <a:spcPct val="150000"/>
              </a:lnSpc>
              <a:buFont typeface="Arial" panose="020B0604020202020204" pitchFamily="34" charset="0"/>
              <a:buChar char="•"/>
            </a:pPr>
            <a:r>
              <a:rPr lang="fr-FR" sz="2200" dirty="0">
                <a:solidFill>
                  <a:srgbClr val="000000"/>
                </a:solidFill>
                <a:latin typeface="Gelion"/>
              </a:rPr>
              <a:t>Equipes de 4 (obligatoirement)</a:t>
            </a:r>
            <a:r>
              <a:rPr lang="en-US" sz="2200" dirty="0">
                <a:solidFill>
                  <a:srgbClr val="000000"/>
                </a:solidFill>
                <a:latin typeface="Gelion"/>
              </a:rPr>
              <a:t>​ </a:t>
            </a:r>
            <a:r>
              <a:rPr lang="fr-FR" sz="2200" dirty="0">
                <a:solidFill>
                  <a:srgbClr val="000000"/>
                </a:solidFill>
                <a:latin typeface="Gelion"/>
              </a:rPr>
              <a:t>De préférence multi-spécialités (Cyber, Data, IA, </a:t>
            </a:r>
            <a:r>
              <a:rPr lang="fr-FR" sz="2200" dirty="0" err="1">
                <a:solidFill>
                  <a:srgbClr val="000000"/>
                </a:solidFill>
                <a:latin typeface="Gelion"/>
              </a:rPr>
              <a:t>Ux</a:t>
            </a:r>
            <a:r>
              <a:rPr lang="fr-FR" sz="2200" dirty="0">
                <a:solidFill>
                  <a:srgbClr val="000000"/>
                </a:solidFill>
                <a:latin typeface="Gelion"/>
              </a:rPr>
              <a:t>/UI Manager …)​</a:t>
            </a:r>
          </a:p>
          <a:p>
            <a:pPr marL="342900" lvl="0" indent="-342900">
              <a:lnSpc>
                <a:spcPct val="150000"/>
              </a:lnSpc>
              <a:buFont typeface="Arial" panose="020B0604020202020204" pitchFamily="34" charset="0"/>
              <a:buChar char="•"/>
            </a:pPr>
            <a:r>
              <a:rPr lang="fr-FR" sz="2200" dirty="0">
                <a:solidFill>
                  <a:srgbClr val="000000"/>
                </a:solidFill>
                <a:latin typeface="Gelion"/>
              </a:rPr>
              <a:t>Profitez bien de la semaine: il ne s’agit pas que d’un projet à rendre: l’implication et l’intégration </a:t>
            </a:r>
          </a:p>
          <a:p>
            <a:pPr marL="342900" indent="-342900">
              <a:lnSpc>
                <a:spcPct val="150000"/>
              </a:lnSpc>
              <a:buFont typeface="Arial" panose="020B0604020202020204" pitchFamily="34" charset="0"/>
              <a:buChar char="•"/>
            </a:pPr>
            <a:r>
              <a:rPr lang="fr-FR" sz="2200" dirty="0">
                <a:solidFill>
                  <a:srgbClr val="000000"/>
                </a:solidFill>
                <a:latin typeface="Gelion"/>
              </a:rPr>
              <a:t>Les vidéos doivent être héberger sur une platform de streaming de type Dailymotion ou YouTube.</a:t>
            </a:r>
          </a:p>
          <a:p>
            <a:pPr marL="342900" lvl="0" indent="-342900">
              <a:lnSpc>
                <a:spcPct val="150000"/>
              </a:lnSpc>
              <a:buFont typeface="Wingdings" panose="05000000000000000000" pitchFamily="2" charset="2"/>
              <a:buChar char="§"/>
            </a:pPr>
            <a:endParaRPr lang="fr-FR" sz="2200" dirty="0">
              <a:solidFill>
                <a:srgbClr val="000000"/>
              </a:solidFill>
              <a:latin typeface="Gelion"/>
            </a:endParaRPr>
          </a:p>
          <a:p>
            <a:pPr marL="342900" lvl="0" indent="-342900">
              <a:lnSpc>
                <a:spcPct val="150000"/>
              </a:lnSpc>
              <a:buFont typeface="Wingdings" panose="05000000000000000000" pitchFamily="2" charset="2"/>
              <a:buChar char="§"/>
            </a:pPr>
            <a:endParaRPr lang="fr-FR" sz="2200" dirty="0">
              <a:solidFill>
                <a:srgbClr val="000000"/>
              </a:solidFill>
              <a:latin typeface="Gelion"/>
            </a:endParaRPr>
          </a:p>
          <a:p>
            <a:pPr marL="342900" lvl="0" indent="-342900">
              <a:lnSpc>
                <a:spcPct val="150000"/>
              </a:lnSpc>
              <a:buFont typeface="Wingdings" panose="05000000000000000000" pitchFamily="2" charset="2"/>
              <a:buChar char="§"/>
            </a:pPr>
            <a:endParaRPr lang="fr-FR" sz="2200" dirty="0">
              <a:solidFill>
                <a:srgbClr val="000000"/>
              </a:solidFill>
              <a:latin typeface="Gelion"/>
            </a:endParaRPr>
          </a:p>
          <a:p>
            <a:endParaRPr lang="fr-FR" dirty="0"/>
          </a:p>
        </p:txBody>
      </p:sp>
      <p:sp>
        <p:nvSpPr>
          <p:cNvPr id="8" name="Titre 1">
            <a:extLst>
              <a:ext uri="{FF2B5EF4-FFF2-40B4-BE49-F238E27FC236}">
                <a16:creationId xmlns:a16="http://schemas.microsoft.com/office/drawing/2014/main" id="{3D32E15E-F23B-B3E3-098C-775BB7944EC4}"/>
              </a:ext>
            </a:extLst>
          </p:cNvPr>
          <p:cNvSpPr>
            <a:spLocks noGrp="1"/>
          </p:cNvSpPr>
          <p:nvPr/>
        </p:nvSpPr>
        <p:spPr>
          <a:xfrm>
            <a:off x="714240" y="256057"/>
            <a:ext cx="80233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highlight>
                  <a:srgbClr val="FFFF00"/>
                </a:highlight>
              </a:rPr>
              <a:t>Quelques conseils</a:t>
            </a:r>
          </a:p>
        </p:txBody>
      </p:sp>
    </p:spTree>
    <p:extLst>
      <p:ext uri="{BB962C8B-B14F-4D97-AF65-F5344CB8AC3E}">
        <p14:creationId xmlns:p14="http://schemas.microsoft.com/office/powerpoint/2010/main" val="359260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UVERTU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79D41AF0D45F45A47265D52A0C3C0A" ma:contentTypeVersion="12" ma:contentTypeDescription="Crée un document." ma:contentTypeScope="" ma:versionID="f34aa9cb50108404422df6907c0b6ce8">
  <xsd:schema xmlns:xsd="http://www.w3.org/2001/XMLSchema" xmlns:xs="http://www.w3.org/2001/XMLSchema" xmlns:p="http://schemas.microsoft.com/office/2006/metadata/properties" xmlns:ns2="03afcc69-6edc-49d8-8ae0-4bb740a48e44" xmlns:ns3="4b16ef88-3876-4d76-8bca-9999a3dc19d2" targetNamespace="http://schemas.microsoft.com/office/2006/metadata/properties" ma:root="true" ma:fieldsID="d86c556b3549b1a5a0b194c6e07dcb30" ns2:_="" ns3:_="">
    <xsd:import namespace="03afcc69-6edc-49d8-8ae0-4bb740a48e44"/>
    <xsd:import namespace="4b16ef88-3876-4d76-8bca-9999a3dc19d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afcc69-6edc-49d8-8ae0-4bb740a48e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73ec7504-3861-4c39-9b6d-002a7ae0acd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16ef88-3876-4d76-8bca-9999a3dc19d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bcafe31-022c-43ef-90b1-04aa36309965}" ma:internalName="TaxCatchAll" ma:showField="CatchAllData" ma:web="4b16ef88-3876-4d76-8bca-9999a3dc19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A537B-F1F2-4C07-9A93-E826A5FD787F}"/>
</file>

<file path=customXml/itemProps2.xml><?xml version="1.0" encoding="utf-8"?>
<ds:datastoreItem xmlns:ds="http://schemas.openxmlformats.org/officeDocument/2006/customXml" ds:itemID="{47FB694C-598A-4725-9D0C-6B4ACB20B9A8}"/>
</file>

<file path=docProps/app.xml><?xml version="1.0" encoding="utf-8"?>
<Properties xmlns="http://schemas.openxmlformats.org/officeDocument/2006/extended-properties" xmlns:vt="http://schemas.openxmlformats.org/officeDocument/2006/docPropsVTypes">
  <TotalTime>5909</TotalTime>
  <Words>467</Words>
  <Application>Microsoft Office PowerPoint</Application>
  <PresentationFormat>Grand écran</PresentationFormat>
  <Paragraphs>74</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10</vt:i4>
      </vt:variant>
    </vt:vector>
  </HeadingPairs>
  <TitlesOfParts>
    <vt:vector size="17" baseType="lpstr">
      <vt:lpstr>Arial</vt:lpstr>
      <vt:lpstr>Calibri</vt:lpstr>
      <vt:lpstr>Gelion</vt:lpstr>
      <vt:lpstr>Wingdings</vt:lpstr>
      <vt:lpstr>COUVERTURE</vt:lpstr>
      <vt:lpstr>CONTENU</vt:lpstr>
      <vt:lpstr>FIN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DISSIDENTIA 05</dc:creator>
  <cp:lastModifiedBy>GHANMI Hanen</cp:lastModifiedBy>
  <cp:revision>105</cp:revision>
  <dcterms:created xsi:type="dcterms:W3CDTF">2020-09-07T13:25:51Z</dcterms:created>
  <dcterms:modified xsi:type="dcterms:W3CDTF">2024-10-13T20:27:09Z</dcterms:modified>
</cp:coreProperties>
</file>