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8288000" cy="10287000"/>
  <p:notesSz cx="6858000" cy="9144000"/>
  <p:embeddedFontLst>
    <p:embeddedFont>
      <p:font typeface="Poppins Medium" panose="00000600000000000000" pitchFamily="2" charset="0"/>
      <p:regular r:id="rId9"/>
      <p:italic r:id="rId10"/>
    </p:embeddedFont>
    <p:embeddedFont>
      <p:font typeface="Noto Sans KR" panose="020B0200000000000000" pitchFamily="50" charset="-127"/>
      <p:regular r:id="rId11"/>
      <p:bold r:id="rId12"/>
    </p:embeddedFont>
    <p:embeddedFont>
      <p:font typeface="Poppins Bold" panose="00000800000000000000" pitchFamily="2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48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sv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sv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1.sv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813756" y="0"/>
            <a:ext cx="6474244" cy="10321258"/>
          </a:xfrm>
          <a:custGeom>
            <a:avLst/>
            <a:gdLst/>
            <a:ahLst/>
            <a:cxnLst/>
            <a:rect l="l" t="t" r="r" b="b"/>
            <a:pathLst>
              <a:path w="6474244" h="10321258">
                <a:moveTo>
                  <a:pt x="0" y="0"/>
                </a:moveTo>
                <a:lnTo>
                  <a:pt x="6474244" y="0"/>
                </a:lnTo>
                <a:lnTo>
                  <a:pt x="6474244" y="10321258"/>
                </a:lnTo>
                <a:lnTo>
                  <a:pt x="0" y="10321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945283" cy="7097955"/>
            <a:chOff x="0" y="0"/>
            <a:chExt cx="248964" cy="1869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8964" cy="1869420"/>
            </a:xfrm>
            <a:custGeom>
              <a:avLst/>
              <a:gdLst/>
              <a:ahLst/>
              <a:cxnLst/>
              <a:rect l="l" t="t" r="r" b="b"/>
              <a:pathLst>
                <a:path w="248964" h="1869420">
                  <a:moveTo>
                    <a:pt x="0" y="0"/>
                  </a:moveTo>
                  <a:lnTo>
                    <a:pt x="248964" y="0"/>
                  </a:lnTo>
                  <a:lnTo>
                    <a:pt x="248964" y="1869420"/>
                  </a:lnTo>
                  <a:lnTo>
                    <a:pt x="0" y="186942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248964" cy="19265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7097955"/>
            <a:ext cx="945283" cy="3189045"/>
            <a:chOff x="0" y="0"/>
            <a:chExt cx="248964" cy="8399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8964" cy="839913"/>
            </a:xfrm>
            <a:custGeom>
              <a:avLst/>
              <a:gdLst/>
              <a:ahLst/>
              <a:cxnLst/>
              <a:rect l="l" t="t" r="r" b="b"/>
              <a:pathLst>
                <a:path w="248964" h="839913">
                  <a:moveTo>
                    <a:pt x="0" y="0"/>
                  </a:moveTo>
                  <a:lnTo>
                    <a:pt x="248964" y="0"/>
                  </a:lnTo>
                  <a:lnTo>
                    <a:pt x="248964" y="839913"/>
                  </a:lnTo>
                  <a:lnTo>
                    <a:pt x="0" y="839913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248964" cy="897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334998" y="8512390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1" y="0"/>
                </a:lnTo>
                <a:lnTo>
                  <a:pt x="919201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028900" y="2521058"/>
            <a:ext cx="9967041" cy="2032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355"/>
              </a:lnSpc>
              <a:spcBef>
                <a:spcPct val="0"/>
              </a:spcBef>
            </a:pPr>
            <a:r>
              <a:rPr lang="en-US" sz="12397" spc="805" dirty="0" err="1">
                <a:solidFill>
                  <a:srgbClr val="222222"/>
                </a:solidFill>
                <a:latin typeface="+mj-ea"/>
                <a:ea typeface="+mj-ea"/>
              </a:rPr>
              <a:t>포트폴리오</a:t>
            </a:r>
            <a:endParaRPr lang="en-US" sz="12397" spc="805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028900" y="4510742"/>
            <a:ext cx="11070203" cy="2570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74"/>
              </a:lnSpc>
              <a:spcBef>
                <a:spcPct val="0"/>
              </a:spcBef>
            </a:pPr>
            <a:r>
              <a:rPr lang="en-US" sz="15696" dirty="0" err="1">
                <a:solidFill>
                  <a:srgbClr val="1B9461"/>
                </a:solidFill>
                <a:latin typeface="+mj-ea"/>
                <a:ea typeface="+mj-ea"/>
              </a:rPr>
              <a:t>웹사이트</a:t>
            </a:r>
            <a:endParaRPr lang="en-US" sz="15696" dirty="0">
              <a:solidFill>
                <a:srgbClr val="1B946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00999" y="2909788"/>
            <a:ext cx="2086963" cy="71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77"/>
              </a:lnSpc>
              <a:spcBef>
                <a:spcPct val="0"/>
              </a:spcBef>
            </a:pPr>
            <a:r>
              <a:rPr lang="en-US" sz="3984" spc="258" dirty="0">
                <a:solidFill>
                  <a:srgbClr val="222222"/>
                </a:solidFill>
                <a:latin typeface="Poppins Bold"/>
              </a:rPr>
              <a:t>COLOR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281606" y="2909788"/>
            <a:ext cx="2086963" cy="71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77"/>
              </a:lnSpc>
              <a:spcBef>
                <a:spcPct val="0"/>
              </a:spcBef>
            </a:pPr>
            <a:r>
              <a:rPr lang="en-US" sz="3984" spc="258" dirty="0">
                <a:solidFill>
                  <a:srgbClr val="222222"/>
                </a:solidFill>
                <a:latin typeface="Poppins Bold"/>
              </a:rPr>
              <a:t>COLOR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flipH="1">
            <a:off x="17240250" y="3024088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Freeform 17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22"/>
          <p:cNvSpPr txBox="1"/>
          <p:nvPr/>
        </p:nvSpPr>
        <p:spPr>
          <a:xfrm>
            <a:off x="1723107" y="900442"/>
            <a:ext cx="6634902" cy="958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93"/>
              </a:lnSpc>
              <a:spcBef>
                <a:spcPct val="0"/>
              </a:spcBef>
            </a:pPr>
            <a:r>
              <a:rPr lang="en-US" sz="5852" spc="380" dirty="0" err="1">
                <a:solidFill>
                  <a:srgbClr val="1B9461"/>
                </a:solidFill>
                <a:latin typeface="+mj-ea"/>
                <a:ea typeface="+mj-ea"/>
              </a:rPr>
              <a:t>스타일</a:t>
            </a:r>
            <a:r>
              <a:rPr lang="en-US" sz="5852" spc="380" dirty="0">
                <a:solidFill>
                  <a:srgbClr val="1B9461"/>
                </a:solidFill>
                <a:latin typeface="+mj-ea"/>
                <a:ea typeface="+mj-ea"/>
              </a:rPr>
              <a:t> </a:t>
            </a:r>
            <a:r>
              <a:rPr lang="en-US" sz="5852" spc="380" dirty="0" err="1">
                <a:solidFill>
                  <a:srgbClr val="1B9461"/>
                </a:solidFill>
                <a:latin typeface="+mj-ea"/>
                <a:ea typeface="+mj-ea"/>
              </a:rPr>
              <a:t>가이드</a:t>
            </a:r>
            <a:endParaRPr lang="en-US" sz="5852" spc="380" dirty="0">
              <a:solidFill>
                <a:srgbClr val="1B9461"/>
              </a:solidFill>
              <a:latin typeface="+mj-ea"/>
              <a:ea typeface="+mj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21" y="5782165"/>
            <a:ext cx="3379237" cy="164464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21" y="3835531"/>
            <a:ext cx="3379237" cy="1644648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8349542" y="3835531"/>
            <a:ext cx="3727302" cy="2022174"/>
            <a:chOff x="1207008" y="2260495"/>
            <a:chExt cx="3727302" cy="1263572"/>
          </a:xfrm>
        </p:grpSpPr>
        <p:grpSp>
          <p:nvGrpSpPr>
            <p:cNvPr id="26" name="그룹 25"/>
            <p:cNvGrpSpPr/>
            <p:nvPr/>
          </p:nvGrpSpPr>
          <p:grpSpPr>
            <a:xfrm>
              <a:off x="1207008" y="2625617"/>
              <a:ext cx="3727302" cy="898450"/>
              <a:chOff x="5822597" y="2701636"/>
              <a:chExt cx="3727302" cy="89845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5822597" y="2701636"/>
                <a:ext cx="3727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dirty="0" err="1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노토</a:t>
                </a:r>
                <a:r>
                  <a:rPr lang="ko-KR" altLang="en-US" sz="28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2800" dirty="0" err="1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산스</a:t>
                </a:r>
                <a:r>
                  <a:rPr lang="ko-KR" altLang="en-US" sz="28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2800" dirty="0" err="1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케이알</a:t>
                </a:r>
                <a:r>
                  <a:rPr lang="ko-KR" altLang="en-US" sz="28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2800" dirty="0" err="1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레귤려</a:t>
                </a:r>
                <a:endParaRPr lang="ko-KR" altLang="en-US" sz="2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997324" y="3076866"/>
                <a:ext cx="34018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b="1" dirty="0" err="1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노토</a:t>
                </a:r>
                <a:r>
                  <a:rPr lang="ko-KR" altLang="en-US" sz="2800" b="1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2800" b="1" dirty="0" err="1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산스</a:t>
                </a:r>
                <a:r>
                  <a:rPr lang="ko-KR" altLang="en-US" sz="2800" b="1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2800" b="1" dirty="0" err="1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케이알</a:t>
                </a:r>
                <a:r>
                  <a:rPr lang="ko-KR" altLang="en-US" sz="2800" b="1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볼드</a:t>
                </a:r>
                <a:endParaRPr lang="ko-KR" altLang="en-US" sz="2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648108" y="2260495"/>
              <a:ext cx="8451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국문</a:t>
              </a:r>
              <a:endParaRPr lang="ko-KR" altLang="en-US" sz="2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621365" y="5988070"/>
            <a:ext cx="5165197" cy="2186234"/>
            <a:chOff x="500091" y="3688323"/>
            <a:chExt cx="5165197" cy="1263572"/>
          </a:xfrm>
        </p:grpSpPr>
        <p:grpSp>
          <p:nvGrpSpPr>
            <p:cNvPr id="31" name="그룹 30"/>
            <p:cNvGrpSpPr/>
            <p:nvPr/>
          </p:nvGrpSpPr>
          <p:grpSpPr>
            <a:xfrm>
              <a:off x="500091" y="4053445"/>
              <a:ext cx="5165197" cy="898450"/>
              <a:chOff x="5115680" y="2701636"/>
              <a:chExt cx="5165197" cy="89845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232697" y="2701636"/>
                <a:ext cx="4907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Noto Sans KR Regular / 1234</a:t>
                </a:r>
                <a:endParaRPr lang="ko-KR" altLang="en-US" sz="2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115680" y="3076866"/>
                <a:ext cx="51651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Noto Sans KR Regular / 1234</a:t>
                </a:r>
                <a:endParaRPr lang="ko-KR" altLang="en-US" sz="2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167207" y="3688323"/>
              <a:ext cx="18069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영문 </a:t>
              </a:r>
              <a:r>
                <a:rPr lang="en-US" altLang="ko-KR" sz="28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28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숫자</a:t>
              </a:r>
              <a:endParaRPr lang="ko-KR" altLang="en-US" sz="2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F3F4F5">
                <a:alpha val="1764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H="1">
            <a:off x="17240250" y="4606903"/>
            <a:ext cx="0" cy="371090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723107" y="900442"/>
            <a:ext cx="8118627" cy="958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93"/>
              </a:lnSpc>
              <a:spcBef>
                <a:spcPct val="0"/>
              </a:spcBef>
            </a:pPr>
            <a:r>
              <a:rPr lang="en-US" sz="5852" spc="380" dirty="0" err="1">
                <a:solidFill>
                  <a:srgbClr val="FFFFFF"/>
                </a:solidFill>
                <a:latin typeface="+mj-ea"/>
                <a:ea typeface="+mj-ea"/>
              </a:rPr>
              <a:t>와이어프레임</a:t>
            </a:r>
            <a:endParaRPr lang="en-US" sz="5852" spc="38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6" name="Freeform 16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488" y="3630519"/>
            <a:ext cx="4474301" cy="31817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612361"/>
            <a:ext cx="4499836" cy="319988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222" y="3607774"/>
            <a:ext cx="4503735" cy="32026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F3F4F5">
                <a:alpha val="1764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H="1">
            <a:off x="17240250" y="4606903"/>
            <a:ext cx="0" cy="371090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723107" y="900442"/>
            <a:ext cx="8118627" cy="958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93"/>
              </a:lnSpc>
              <a:spcBef>
                <a:spcPct val="0"/>
              </a:spcBef>
            </a:pPr>
            <a:r>
              <a:rPr lang="en-US" sz="5852" spc="380" dirty="0" err="1">
                <a:solidFill>
                  <a:srgbClr val="FFFFFF"/>
                </a:solidFill>
                <a:latin typeface="+mj-ea"/>
                <a:ea typeface="+mj-ea"/>
              </a:rPr>
              <a:t>프로토타입</a:t>
            </a:r>
            <a:endParaRPr lang="en-US" sz="5852" spc="38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6" name="Freeform 16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57500"/>
            <a:ext cx="6049550" cy="289559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761" y="2874173"/>
            <a:ext cx="5607664" cy="286224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574" y="6103936"/>
            <a:ext cx="5562600" cy="28392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097412" y="0"/>
            <a:ext cx="4190588" cy="10287000"/>
            <a:chOff x="0" y="0"/>
            <a:chExt cx="1103694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03694" cy="2709333"/>
            </a:xfrm>
            <a:custGeom>
              <a:avLst/>
              <a:gdLst/>
              <a:ahLst/>
              <a:cxnLst/>
              <a:rect l="l" t="t" r="r" b="b"/>
              <a:pathLst>
                <a:path w="1103694" h="2709333">
                  <a:moveTo>
                    <a:pt x="0" y="0"/>
                  </a:moveTo>
                  <a:lnTo>
                    <a:pt x="1103694" y="0"/>
                  </a:lnTo>
                  <a:lnTo>
                    <a:pt x="11036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103694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1" y="2075580"/>
            <a:ext cx="13068712" cy="7039845"/>
            <a:chOff x="0" y="0"/>
            <a:chExt cx="3259076" cy="15381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259076" cy="1538149"/>
            </a:xfrm>
            <a:custGeom>
              <a:avLst/>
              <a:gdLst/>
              <a:ahLst/>
              <a:cxnLst/>
              <a:rect l="l" t="t" r="r" b="b"/>
              <a:pathLst>
                <a:path w="3259076" h="1538149">
                  <a:moveTo>
                    <a:pt x="0" y="0"/>
                  </a:moveTo>
                  <a:lnTo>
                    <a:pt x="3259076" y="0"/>
                  </a:lnTo>
                  <a:lnTo>
                    <a:pt x="3259076" y="1538149"/>
                  </a:lnTo>
                  <a:lnTo>
                    <a:pt x="0" y="1538149"/>
                  </a:lnTo>
                  <a:close/>
                </a:path>
              </a:pathLst>
            </a:custGeom>
            <a:solidFill>
              <a:srgbClr val="222222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3259076" cy="15952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22"/>
          <p:cNvSpPr txBox="1"/>
          <p:nvPr/>
        </p:nvSpPr>
        <p:spPr>
          <a:xfrm>
            <a:off x="1723107" y="900442"/>
            <a:ext cx="8118627" cy="958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93"/>
              </a:lnSpc>
              <a:spcBef>
                <a:spcPct val="0"/>
              </a:spcBef>
            </a:pPr>
            <a:r>
              <a:rPr lang="en-US" sz="5852" spc="380" dirty="0" err="1">
                <a:solidFill>
                  <a:srgbClr val="1B9461"/>
                </a:solidFill>
                <a:latin typeface="+mj-ea"/>
                <a:ea typeface="+mj-ea"/>
              </a:rPr>
              <a:t>개발언어</a:t>
            </a:r>
            <a:r>
              <a:rPr lang="en-US" sz="5852" spc="380" dirty="0">
                <a:solidFill>
                  <a:srgbClr val="1B9461"/>
                </a:solidFill>
                <a:latin typeface="+mj-ea"/>
                <a:ea typeface="+mj-ea"/>
              </a:rPr>
              <a:t> 및 툴</a:t>
            </a:r>
          </a:p>
        </p:txBody>
      </p:sp>
      <p:sp>
        <p:nvSpPr>
          <p:cNvPr id="23" name="Freeform 23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713575"/>
            <a:ext cx="2642858" cy="264285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42970"/>
            <a:ext cx="2442397" cy="2442397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2" t="15013" r="31777" b="15831"/>
          <a:stretch/>
        </p:blipFill>
        <p:spPr>
          <a:xfrm>
            <a:off x="10911780" y="3728308"/>
            <a:ext cx="2671282" cy="2830384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740" y="4111079"/>
            <a:ext cx="3080422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H="1">
            <a:off x="17240250" y="3024088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Freeform 15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TextBox 26"/>
          <p:cNvSpPr txBox="1"/>
          <p:nvPr/>
        </p:nvSpPr>
        <p:spPr>
          <a:xfrm>
            <a:off x="1723107" y="900442"/>
            <a:ext cx="8143355" cy="958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93"/>
              </a:lnSpc>
              <a:spcBef>
                <a:spcPct val="0"/>
              </a:spcBef>
            </a:pPr>
            <a:r>
              <a:rPr lang="en-US" sz="5852" spc="380" dirty="0" err="1">
                <a:solidFill>
                  <a:srgbClr val="1B9461"/>
                </a:solidFill>
                <a:latin typeface="+mj-ea"/>
                <a:ea typeface="+mj-ea"/>
              </a:rPr>
              <a:t>구현</a:t>
            </a:r>
            <a:endParaRPr lang="en-US" sz="5852" spc="380" dirty="0">
              <a:solidFill>
                <a:srgbClr val="1B9461"/>
              </a:solidFill>
              <a:latin typeface="+mj-ea"/>
              <a:ea typeface="+mj-ea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57500"/>
            <a:ext cx="6049550" cy="289559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761" y="2874173"/>
            <a:ext cx="5607664" cy="286224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574" y="6103936"/>
            <a:ext cx="5562600" cy="28392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5475683">
            <a:off x="-3331216" y="7818697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 rot="-10800000">
            <a:off x="226005" y="7883216"/>
            <a:ext cx="1514312" cy="1301362"/>
            <a:chOff x="0" y="0"/>
            <a:chExt cx="812800" cy="698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743585" y="2725087"/>
            <a:ext cx="8800830" cy="4836826"/>
            <a:chOff x="0" y="0"/>
            <a:chExt cx="2317914" cy="12738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17914" cy="1273897"/>
            </a:xfrm>
            <a:custGeom>
              <a:avLst/>
              <a:gdLst/>
              <a:ahLst/>
              <a:cxnLst/>
              <a:rect l="l" t="t" r="r" b="b"/>
              <a:pathLst>
                <a:path w="2317914" h="1273897">
                  <a:moveTo>
                    <a:pt x="0" y="0"/>
                  </a:moveTo>
                  <a:lnTo>
                    <a:pt x="2317914" y="0"/>
                  </a:lnTo>
                  <a:lnTo>
                    <a:pt x="2317914" y="1273897"/>
                  </a:lnTo>
                  <a:lnTo>
                    <a:pt x="0" y="12738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317914" cy="13310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160480" y="2596174"/>
            <a:ext cx="9967041" cy="2839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974"/>
              </a:lnSpc>
              <a:spcBef>
                <a:spcPct val="0"/>
              </a:spcBef>
            </a:pPr>
            <a:r>
              <a:rPr lang="en-US" sz="15696" spc="1020" dirty="0">
                <a:solidFill>
                  <a:srgbClr val="FFFFFF"/>
                </a:solidFill>
                <a:latin typeface="Poppins Medium"/>
              </a:rPr>
              <a:t>Thank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608898" y="4393888"/>
            <a:ext cx="11070203" cy="2839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974"/>
              </a:lnSpc>
              <a:spcBef>
                <a:spcPct val="0"/>
              </a:spcBef>
            </a:pPr>
            <a:r>
              <a:rPr lang="en-US" sz="15696" dirty="0">
                <a:solidFill>
                  <a:srgbClr val="FFFFFF"/>
                </a:solidFill>
                <a:latin typeface="Poppins Bold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</Words>
  <Application>Microsoft Office PowerPoint</Application>
  <PresentationFormat>사용자 지정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Poppins Medium</vt:lpstr>
      <vt:lpstr>Noto Sans KR</vt:lpstr>
      <vt:lpstr>Poppins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White Gray Modern Group Project Presentation</dc:title>
  <cp:lastModifiedBy>YJ</cp:lastModifiedBy>
  <cp:revision>10</cp:revision>
  <dcterms:created xsi:type="dcterms:W3CDTF">2006-08-16T00:00:00Z</dcterms:created>
  <dcterms:modified xsi:type="dcterms:W3CDTF">2024-05-08T04:52:52Z</dcterms:modified>
  <dc:identifier>DAGD2B21MMs</dc:identifier>
</cp:coreProperties>
</file>