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64" r:id="rId4"/>
    <p:sldId id="263" r:id="rId5"/>
    <p:sldId id="259" r:id="rId6"/>
    <p:sldId id="260" r:id="rId7"/>
    <p:sldId id="261" r:id="rId8"/>
    <p:sldId id="262" r:id="rId9"/>
    <p:sldId id="257" r:id="rId10"/>
    <p:sldId id="25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0FF"/>
    <a:srgbClr val="1300FA"/>
    <a:srgbClr val="417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35" autoAdjust="0"/>
  </p:normalViewPr>
  <p:slideViewPr>
    <p:cSldViewPr snapToGrid="0" snapToObjects="1">
      <p:cViewPr varScale="1">
        <p:scale>
          <a:sx n="131" d="100"/>
          <a:sy n="131" d="100"/>
        </p:scale>
        <p:origin x="-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877A-F05F-D54C-AA2B-57487E7EC206}" type="datetimeFigureOut">
              <a:rPr lang="en-US" smtClean="0"/>
              <a:t>2013/06/20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3828-1FB7-D744-B6F1-9CC4EDC9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09"/>
            <a:ext cx="77724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Game Programming with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"Processing"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Screen Shot 2013-06-09 at 20.50.38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8" b="12571"/>
          <a:stretch/>
        </p:blipFill>
        <p:spPr>
          <a:xfrm>
            <a:off x="775024" y="1726503"/>
            <a:ext cx="4354446" cy="2520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3429" y="3686726"/>
            <a:ext cx="1906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SpaceDoors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174" y="3403600"/>
            <a:ext cx="1259906" cy="1259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024" y="4381271"/>
            <a:ext cx="22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Lesson #</a:t>
            </a:r>
            <a:r>
              <a:rPr lang="en-US" dirty="0" smtClean="0">
                <a:solidFill>
                  <a:schemeClr val="tx2"/>
                </a:solidFill>
              </a:rPr>
              <a:t>11 </a:t>
            </a:r>
            <a:r>
              <a:rPr lang="en-US" dirty="0" smtClean="0">
                <a:solidFill>
                  <a:schemeClr val="tx2"/>
                </a:solidFill>
              </a:rPr>
              <a:t>– </a:t>
            </a:r>
            <a:r>
              <a:rPr lang="en-US" dirty="0" smtClean="0">
                <a:solidFill>
                  <a:schemeClr val="tx2"/>
                </a:solidFill>
              </a:rPr>
              <a:t>The End!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2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Colors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462682" cy="11979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All colors are made by mixing 3 primary colors.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computers the primary colors are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Each color is a number that goes from 0 (min) to 255 (max)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7" name="Picture 7" descr="basic-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5" y="2375645"/>
            <a:ext cx="3107766" cy="23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4138178" y="2571864"/>
            <a:ext cx="4636401" cy="523221"/>
            <a:chOff x="4138178" y="3324568"/>
            <a:chExt cx="4636401" cy="697628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4138178" y="3324571"/>
              <a:ext cx="1491564" cy="69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(255,0,0)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5621804" y="3509778"/>
              <a:ext cx="360363" cy="3603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185164" y="3324568"/>
              <a:ext cx="2219528" cy="69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(255,255,255)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8414217" y="3509778"/>
              <a:ext cx="360362" cy="360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38178" y="3031632"/>
            <a:ext cx="4636401" cy="523220"/>
            <a:chOff x="4138178" y="3930062"/>
            <a:chExt cx="4636401" cy="69762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138178" y="3930062"/>
              <a:ext cx="1491564" cy="69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(0,255,0)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621804" y="4115269"/>
              <a:ext cx="360363" cy="36036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7196147" y="3930062"/>
              <a:ext cx="1127582" cy="69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(0,0,0)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8414217" y="4115269"/>
              <a:ext cx="360362" cy="3603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38178" y="3491377"/>
            <a:ext cx="4636401" cy="523220"/>
            <a:chOff x="4138178" y="4489002"/>
            <a:chExt cx="4636401" cy="697627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138178" y="4489002"/>
              <a:ext cx="1491564" cy="697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(0,0,255)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5621804" y="4674209"/>
              <a:ext cx="360363" cy="3603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6468183" y="4489002"/>
              <a:ext cx="1855546" cy="697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(255,255,0)</a:t>
              </a: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8414217" y="4674209"/>
              <a:ext cx="360362" cy="3603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0079" y="3951135"/>
            <a:ext cx="5007295" cy="523220"/>
            <a:chOff x="3780079" y="4983414"/>
            <a:chExt cx="5007295" cy="697626"/>
          </a:xfrm>
        </p:grpSpPr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3780079" y="4983414"/>
              <a:ext cx="1855546" cy="69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(0,255,255)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5637213" y="5168621"/>
              <a:ext cx="360362" cy="3603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6546066" y="4983414"/>
              <a:ext cx="1855546" cy="69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(255,0,255)</a:t>
              </a: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8427012" y="5168621"/>
              <a:ext cx="360362" cy="36036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0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5660" y="1337160"/>
            <a:ext cx="6151556" cy="3590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5659" y="3539921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5659" y="1337160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0" y="2802372"/>
            <a:ext cx="1686708" cy="8264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49870" y="997828"/>
            <a:ext cx="366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-31471" y="2570919"/>
            <a:ext cx="2267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height/2 </a:t>
            </a:r>
            <a:r>
              <a:rPr lang="en-US" sz="1400" dirty="0" smtClean="0"/>
              <a:t>- </a:t>
            </a:r>
            <a:r>
              <a:rPr lang="en-US" sz="1400" dirty="0" err="1"/>
              <a:t>ship.height</a:t>
            </a:r>
            <a:r>
              <a:rPr lang="en-US" sz="1400" dirty="0"/>
              <a:t>/2 - 10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1471" y="3386032"/>
            <a:ext cx="2301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height/2 </a:t>
            </a:r>
            <a:r>
              <a:rPr lang="en-US" sz="1400" dirty="0" smtClean="0"/>
              <a:t>+ </a:t>
            </a:r>
            <a:r>
              <a:rPr lang="en-US" sz="1400" dirty="0" err="1"/>
              <a:t>ship.height</a:t>
            </a:r>
            <a:r>
              <a:rPr lang="en-US" sz="1400" dirty="0"/>
              <a:t>/2 </a:t>
            </a:r>
            <a:r>
              <a:rPr lang="en-US" sz="1400" dirty="0" smtClean="0"/>
              <a:t>+ </a:t>
            </a:r>
            <a:r>
              <a:rPr lang="en-US" sz="1400" dirty="0"/>
              <a:t>10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18837" y="1923065"/>
            <a:ext cx="638892" cy="1076789"/>
            <a:chOff x="3918837" y="1923065"/>
            <a:chExt cx="638892" cy="107678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385450" y="2802372"/>
              <a:ext cx="0" cy="1974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385450" y="2807287"/>
              <a:ext cx="172279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918837" y="1923065"/>
              <a:ext cx="638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(x, y)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4238283" y="2292397"/>
              <a:ext cx="137167" cy="432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48837" y="3406032"/>
            <a:ext cx="1794294" cy="1029129"/>
            <a:chOff x="3848837" y="3406032"/>
            <a:chExt cx="1794294" cy="102912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385450" y="3406032"/>
              <a:ext cx="0" cy="1974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75450" y="3628859"/>
              <a:ext cx="172279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848837" y="4065829"/>
              <a:ext cx="1794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(x, </a:t>
              </a:r>
              <a:r>
                <a:rPr lang="en-US" dirty="0" err="1" smtClean="0"/>
                <a:t>y+ship.height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36" idx="0"/>
            </p:cNvCxnSpPr>
            <p:nvPr/>
          </p:nvCxnSpPr>
          <p:spPr>
            <a:xfrm flipH="1" flipV="1">
              <a:off x="4385450" y="3693809"/>
              <a:ext cx="360534" cy="3720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3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" grpId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5660" y="1337160"/>
            <a:ext cx="6151556" cy="3590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5659" y="3539921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5659" y="1337160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28" y="2713434"/>
            <a:ext cx="1686708" cy="826487"/>
          </a:xfrm>
          <a:prstGeom prst="rect">
            <a:avLst/>
          </a:prstGeom>
        </p:spPr>
      </p:pic>
      <p:pic>
        <p:nvPicPr>
          <p:cNvPr id="18" name="Picture 17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75" y="2734808"/>
            <a:ext cx="1686708" cy="826487"/>
          </a:xfrm>
          <a:prstGeom prst="rect">
            <a:avLst/>
          </a:prstGeom>
        </p:spPr>
      </p:pic>
      <p:pic>
        <p:nvPicPr>
          <p:cNvPr id="19" name="Picture 18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52" y="2713434"/>
            <a:ext cx="1686708" cy="826487"/>
          </a:xfrm>
          <a:prstGeom prst="rect">
            <a:avLst/>
          </a:prstGeom>
        </p:spPr>
      </p:pic>
      <p:pic>
        <p:nvPicPr>
          <p:cNvPr id="20" name="Picture 19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" y="2713434"/>
            <a:ext cx="1686708" cy="82648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8952" y="3684762"/>
            <a:ext cx="1686708" cy="461665"/>
            <a:chOff x="442318" y="3481146"/>
            <a:chExt cx="1686708" cy="461665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2318" y="3481146"/>
              <a:ext cx="168670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7331" y="3481146"/>
              <a:ext cx="1514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417FC4"/>
                  </a:solidFill>
                </a:rPr>
                <a:t>ship.width</a:t>
              </a:r>
              <a:endParaRPr lang="en-US" sz="2400" dirty="0">
                <a:solidFill>
                  <a:srgbClr val="417FC4"/>
                </a:solidFill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32658" y="1337160"/>
            <a:ext cx="87532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35660" y="1134382"/>
            <a:ext cx="0" cy="30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6296" y="7950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26948" y="795026"/>
            <a:ext cx="1237275" cy="1860232"/>
            <a:chOff x="-26948" y="795026"/>
            <a:chExt cx="1237275" cy="18602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48952" y="1134382"/>
              <a:ext cx="0" cy="20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-26948" y="795026"/>
              <a:ext cx="1237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ship.width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52253" y="1381006"/>
              <a:ext cx="0" cy="127425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73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227" y="706605"/>
            <a:ext cx="7288617" cy="3590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27" y="2909366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227" y="706605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36" y="3470527"/>
            <a:ext cx="1686708" cy="82648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204804" y="696968"/>
            <a:ext cx="2068686" cy="2773559"/>
            <a:chOff x="5204804" y="696968"/>
            <a:chExt cx="2068686" cy="2773559"/>
          </a:xfrm>
        </p:grpSpPr>
        <p:grpSp>
          <p:nvGrpSpPr>
            <p:cNvPr id="5" name="Group 4"/>
            <p:cNvGrpSpPr/>
            <p:nvPr/>
          </p:nvGrpSpPr>
          <p:grpSpPr>
            <a:xfrm>
              <a:off x="5204804" y="706605"/>
              <a:ext cx="2068686" cy="2763922"/>
              <a:chOff x="5204804" y="706605"/>
              <a:chExt cx="2068686" cy="2763922"/>
            </a:xfrm>
          </p:grpSpPr>
          <p:cxnSp>
            <p:nvCxnSpPr>
              <p:cNvPr id="3" name="Elbow Connector 2"/>
              <p:cNvCxnSpPr>
                <a:stCxn id="8" idx="0"/>
              </p:cNvCxnSpPr>
              <p:nvPr/>
            </p:nvCxnSpPr>
            <p:spPr>
              <a:xfrm rot="16200000" flipV="1">
                <a:off x="5891053" y="2088089"/>
                <a:ext cx="2763922" cy="953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204804" y="3056204"/>
                <a:ext cx="2044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height – </a:t>
                </a:r>
                <a:r>
                  <a:rPr lang="en-US" dirty="0" err="1" smtClean="0"/>
                  <a:t>ship.height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871634" y="6969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8227" y="3531418"/>
            <a:ext cx="5599692" cy="409022"/>
            <a:chOff x="828227" y="3531418"/>
            <a:chExt cx="5599692" cy="409022"/>
          </a:xfrm>
        </p:grpSpPr>
        <p:cxnSp>
          <p:nvCxnSpPr>
            <p:cNvPr id="24" name="Elbow Connector 23"/>
            <p:cNvCxnSpPr/>
            <p:nvPr/>
          </p:nvCxnSpPr>
          <p:spPr>
            <a:xfrm flipV="1">
              <a:off x="828227" y="3940438"/>
              <a:ext cx="5481914" cy="2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04120" y="3531418"/>
              <a:ext cx="1923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idth - </a:t>
              </a:r>
              <a:r>
                <a:rPr lang="en-US" dirty="0" err="1" smtClean="0"/>
                <a:t>ship.width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9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37" y="705970"/>
            <a:ext cx="4946724" cy="2879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775" y="1784395"/>
            <a:ext cx="2497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ize(800, 600)</a:t>
            </a:r>
            <a:endParaRPr lang="en-US" sz="3200" dirty="0"/>
          </a:p>
        </p:txBody>
      </p:sp>
      <p:sp>
        <p:nvSpPr>
          <p:cNvPr id="6" name="Right Brace 5"/>
          <p:cNvSpPr/>
          <p:nvPr/>
        </p:nvSpPr>
        <p:spPr>
          <a:xfrm>
            <a:off x="6279108" y="705970"/>
            <a:ext cx="239059" cy="28799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5666" y="1901591"/>
            <a:ext cx="979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17FC4"/>
                </a:solidFill>
              </a:rPr>
              <a:t>height</a:t>
            </a:r>
            <a:endParaRPr lang="en-US" sz="2400" dirty="0">
              <a:solidFill>
                <a:srgbClr val="417FC4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342358" y="1489128"/>
            <a:ext cx="186428" cy="49586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0861" y="4093767"/>
            <a:ext cx="90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17FC4"/>
                </a:solidFill>
              </a:rPr>
              <a:t>width</a:t>
            </a:r>
            <a:endParaRPr lang="en-US" sz="2400" dirty="0">
              <a:solidFill>
                <a:srgbClr val="417F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9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3046" y="184360"/>
            <a:ext cx="457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PImage</a:t>
            </a:r>
            <a:r>
              <a:rPr lang="en-US" sz="2400" dirty="0" smtClean="0"/>
              <a:t> ship;</a:t>
            </a:r>
          </a:p>
          <a:p>
            <a:r>
              <a:rPr lang="en-US" sz="2400" dirty="0" smtClean="0"/>
              <a:t>ship = </a:t>
            </a:r>
            <a:r>
              <a:rPr lang="en-US" sz="2400" dirty="0" err="1" smtClean="0"/>
              <a:t>loadImage</a:t>
            </a:r>
            <a:r>
              <a:rPr lang="en-US" sz="2400" dirty="0" smtClean="0"/>
              <a:t>("</a:t>
            </a:r>
            <a:r>
              <a:rPr lang="en-US" sz="2400" dirty="0" err="1" smtClean="0"/>
              <a:t>spacecraft.png</a:t>
            </a:r>
            <a:r>
              <a:rPr lang="en-US" sz="2400" dirty="0" smtClean="0"/>
              <a:t>")</a:t>
            </a:r>
            <a:endParaRPr lang="en-US" sz="2400" dirty="0"/>
          </a:p>
        </p:txBody>
      </p:sp>
      <p:pic>
        <p:nvPicPr>
          <p:cNvPr id="2" name="Picture 1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6" y="1994321"/>
            <a:ext cx="2540000" cy="124460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5068672" y="1994321"/>
            <a:ext cx="239059" cy="1244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94759" y="2355140"/>
            <a:ext cx="159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417FC4"/>
                </a:solidFill>
              </a:rPr>
              <a:t>ship.height</a:t>
            </a:r>
            <a:endParaRPr lang="en-US" sz="2400" dirty="0">
              <a:solidFill>
                <a:srgbClr val="417FC4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3241476" y="2157377"/>
            <a:ext cx="263739" cy="2540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6897" y="3961897"/>
            <a:ext cx="149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417FC4"/>
                </a:solidFill>
              </a:rPr>
              <a:t>s</a:t>
            </a:r>
            <a:r>
              <a:rPr lang="en-US" sz="2400" dirty="0" err="1" smtClean="0">
                <a:solidFill>
                  <a:srgbClr val="417FC4"/>
                </a:solidFill>
              </a:rPr>
              <a:t>hip.width</a:t>
            </a:r>
            <a:endParaRPr lang="en-US" sz="2400" dirty="0">
              <a:solidFill>
                <a:srgbClr val="417F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6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543" y="1114162"/>
            <a:ext cx="7288617" cy="3590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4543" y="3316923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4543" y="1114162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39" y="2501810"/>
            <a:ext cx="1686708" cy="82648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90765" y="347739"/>
            <a:ext cx="486178" cy="633072"/>
            <a:chOff x="1290765" y="347739"/>
            <a:chExt cx="486178" cy="633072"/>
          </a:xfrm>
        </p:grpSpPr>
        <p:sp>
          <p:nvSpPr>
            <p:cNvPr id="10" name="Right Brace 9"/>
            <p:cNvSpPr/>
            <p:nvPr/>
          </p:nvSpPr>
          <p:spPr>
            <a:xfrm rot="16200000">
              <a:off x="1401984" y="605853"/>
              <a:ext cx="263739" cy="48617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8289" y="34773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8147" y="1118226"/>
            <a:ext cx="3172436" cy="1343896"/>
            <a:chOff x="2228147" y="1118226"/>
            <a:chExt cx="3172436" cy="1343896"/>
          </a:xfrm>
        </p:grpSpPr>
        <p:sp>
          <p:nvSpPr>
            <p:cNvPr id="9" name="Right Brace 8"/>
            <p:cNvSpPr/>
            <p:nvPr/>
          </p:nvSpPr>
          <p:spPr>
            <a:xfrm>
              <a:off x="2228147" y="1118226"/>
              <a:ext cx="258131" cy="134389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6278" y="1621366"/>
              <a:ext cx="2914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height/2 – </a:t>
              </a:r>
              <a:r>
                <a:rPr lang="en-US" dirty="0" err="1" smtClean="0"/>
                <a:t>ship.height</a:t>
              </a:r>
              <a:r>
                <a:rPr lang="en-US" dirty="0" smtClean="0"/>
                <a:t>/2 - 10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3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543" y="1114162"/>
            <a:ext cx="7288617" cy="3590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4543" y="3316923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4543" y="1114162"/>
            <a:ext cx="482397" cy="138764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pacecra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39" y="2501810"/>
            <a:ext cx="1686708" cy="82648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96864" y="462492"/>
            <a:ext cx="897679" cy="651670"/>
            <a:chOff x="396864" y="462492"/>
            <a:chExt cx="897679" cy="651670"/>
          </a:xfrm>
        </p:grpSpPr>
        <p:sp>
          <p:nvSpPr>
            <p:cNvPr id="2" name="TextBox 1"/>
            <p:cNvSpPr txBox="1"/>
            <p:nvPr/>
          </p:nvSpPr>
          <p:spPr>
            <a:xfrm>
              <a:off x="396864" y="462492"/>
              <a:ext cx="66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(0, 0)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82239" y="831824"/>
              <a:ext cx="312304" cy="28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94543" y="2175975"/>
            <a:ext cx="4363395" cy="1140948"/>
            <a:chOff x="-693354" y="462492"/>
            <a:chExt cx="4363395" cy="1140948"/>
          </a:xfrm>
        </p:grpSpPr>
        <p:sp>
          <p:nvSpPr>
            <p:cNvPr id="17" name="TextBox 16"/>
            <p:cNvSpPr txBox="1"/>
            <p:nvPr/>
          </p:nvSpPr>
          <p:spPr>
            <a:xfrm>
              <a:off x="396864" y="462492"/>
              <a:ext cx="3273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 height/2 + </a:t>
              </a:r>
              <a:r>
                <a:rPr lang="en-US" dirty="0" err="1" smtClean="0"/>
                <a:t>ship.height</a:t>
              </a:r>
              <a:r>
                <a:rPr lang="en-US" dirty="0" smtClean="0"/>
                <a:t>/2 + 10)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-693354" y="831824"/>
              <a:ext cx="1205702" cy="771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04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37" y="705970"/>
            <a:ext cx="4946724" cy="2879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6235" y="705971"/>
            <a:ext cx="52820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6235" y="705971"/>
            <a:ext cx="0" cy="3204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388250" y="705970"/>
            <a:ext cx="239059" cy="28799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54808" y="1921435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17FC4"/>
                </a:solidFill>
              </a:rPr>
              <a:t>600</a:t>
            </a:r>
            <a:endParaRPr lang="en-US" sz="2400" dirty="0">
              <a:solidFill>
                <a:srgbClr val="417FC4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3342358" y="1776866"/>
            <a:ext cx="186428" cy="49586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00003" y="4381505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17FC4"/>
                </a:solidFill>
              </a:rPr>
              <a:t>800</a:t>
            </a:r>
            <a:endParaRPr lang="en-US" sz="2400" dirty="0">
              <a:solidFill>
                <a:srgbClr val="417FC4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87812" y="425824"/>
            <a:ext cx="764269" cy="369332"/>
            <a:chOff x="287811" y="567765"/>
            <a:chExt cx="764269" cy="492443"/>
          </a:xfrm>
        </p:grpSpPr>
        <p:sp>
          <p:nvSpPr>
            <p:cNvPr id="17" name="TextBox 16"/>
            <p:cNvSpPr txBox="1"/>
            <p:nvPr/>
          </p:nvSpPr>
          <p:spPr>
            <a:xfrm>
              <a:off x="287811" y="567765"/>
              <a:ext cx="66842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(0, 0)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18880" y="885260"/>
              <a:ext cx="133200" cy="13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89407" y="3543312"/>
            <a:ext cx="1136399" cy="415056"/>
            <a:chOff x="6693646" y="4724410"/>
            <a:chExt cx="1136399" cy="553407"/>
          </a:xfrm>
        </p:grpSpPr>
        <p:sp>
          <p:nvSpPr>
            <p:cNvPr id="18" name="TextBox 17"/>
            <p:cNvSpPr txBox="1"/>
            <p:nvPr/>
          </p:nvSpPr>
          <p:spPr>
            <a:xfrm>
              <a:off x="6693646" y="4785375"/>
              <a:ext cx="113639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(799, 599)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41477" y="4724410"/>
              <a:ext cx="133200" cy="13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58478" y="2700615"/>
            <a:ext cx="1173195" cy="422224"/>
            <a:chOff x="1658477" y="3600821"/>
            <a:chExt cx="1173195" cy="562966"/>
          </a:xfrm>
        </p:grpSpPr>
        <p:sp>
          <p:nvSpPr>
            <p:cNvPr id="19" name="TextBox 18"/>
            <p:cNvSpPr txBox="1"/>
            <p:nvPr/>
          </p:nvSpPr>
          <p:spPr>
            <a:xfrm>
              <a:off x="1695273" y="3671344"/>
              <a:ext cx="113639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(100, 400)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658477" y="3600821"/>
              <a:ext cx="134469" cy="1344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86775" y="1784395"/>
            <a:ext cx="2497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ize(800, 600)</a:t>
            </a:r>
            <a:endParaRPr 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3232" y="376070"/>
            <a:ext cx="1646542" cy="2534686"/>
            <a:chOff x="383232" y="501424"/>
            <a:chExt cx="1646542" cy="3379581"/>
          </a:xfrm>
        </p:grpSpPr>
        <p:cxnSp>
          <p:nvCxnSpPr>
            <p:cNvPr id="28" name="Straight Connector 27"/>
            <p:cNvCxnSpPr>
              <a:stCxn id="22" idx="2"/>
            </p:cNvCxnSpPr>
            <p:nvPr/>
          </p:nvCxnSpPr>
          <p:spPr>
            <a:xfrm flipH="1">
              <a:off x="956235" y="3668055"/>
              <a:ext cx="702242" cy="328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4"/>
            </p:cNvCxnSpPr>
            <p:nvPr/>
          </p:nvCxnSpPr>
          <p:spPr>
            <a:xfrm flipV="1">
              <a:off x="1725712" y="941294"/>
              <a:ext cx="0" cy="265952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3232" y="3388562"/>
              <a:ext cx="5356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400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94126" y="501424"/>
              <a:ext cx="5356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1105647" y="3473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14911" y="336638"/>
            <a:ext cx="42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1946" y="3541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6" grpId="0"/>
      <p:bldP spid="16" grpId="1"/>
      <p:bldP spid="26" grpId="1"/>
      <p:bldP spid="2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193</Words>
  <Application>Microsoft Macintosh PowerPoint</Application>
  <PresentationFormat>On-screen Show (16:9)</PresentationFormat>
  <Paragraphs>47</Paragraphs>
  <Slides>10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Game Programming with "Processing"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Colors</vt:lpstr>
    </vt:vector>
  </TitlesOfParts>
  <Company>FeedZai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 in Computers</dc:title>
  <dc:creator>Paulo Marques</dc:creator>
  <cp:lastModifiedBy>Paulo Marques</cp:lastModifiedBy>
  <cp:revision>54</cp:revision>
  <dcterms:created xsi:type="dcterms:W3CDTF">2013-06-09T17:38:45Z</dcterms:created>
  <dcterms:modified xsi:type="dcterms:W3CDTF">2013-06-20T00:00:01Z</dcterms:modified>
</cp:coreProperties>
</file>