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EF67-CB93-6C58-C73D-6EDC8E5A0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C177-8353-6DEC-7568-B92B80F30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FEFE-0CDB-73B8-3AFB-F745886B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6B79-87CE-CDCD-BEE3-9DCBC666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799B2-88F7-1A31-D04D-B70A5358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F15C-C6EE-76B8-C2DC-8AA615D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BF7C8-5C18-4039-A94C-FEDF7B642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E9CF-332E-F0B5-62FE-9E6C01B1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55A1-163B-51A7-4762-24451D34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00D56-9146-0D67-B34E-E068FA1C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3CF44-5C18-F13D-0F0A-4F91522A5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47DF8-7EF9-3895-AF1F-A457A8247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2FC1-54CC-DDE4-29BA-24BA7F9A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6276D-5219-BAD4-EE9C-5DDE2146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4245-2CC2-2937-8ADE-1F539130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9CFB-89BA-06B2-FC6E-86280CDF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32F8-DD61-F599-2D9F-3B53A8F4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2977-2151-3109-8A52-3D5C38C3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CAAE-5AE6-A10D-8C85-A97996C7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4AA8-DD60-AEA2-23D0-0DE8E4CF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0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63FA-4F4B-7323-2292-E8A41D2A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749F-F1B8-C53B-2E30-07D2FF6E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73D2-AF68-C115-9201-173D2045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9A3-250A-206A-CCB1-00BEC321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FB6E-AFC1-A52B-2314-6896F5BF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DF07-C02A-07C8-12DE-705578DD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99B1-8358-B2BA-9565-260A66123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93732-F8AE-189F-E79E-2936ECD9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BA937-5B8E-943B-FD76-BEB3DF7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9794-D3A1-6D97-FB1F-A59D6ED5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C704A-DE33-DA77-5B40-83951CCA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EF98-07CB-A184-E9A4-80706F85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ED8F5-B4BC-05EB-57D1-4FFAB471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3B9F9-94E4-0EBE-1DCE-1A3BAEBC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6E734-4E62-FE19-7E5E-439AFC08A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17614-8B64-DF1B-915E-31D8F396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DDE6F-7F40-3AD9-1FEF-E7344DB2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EA240-C075-01BC-6329-073E06B6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D4EAF-48A7-CC4F-4B2A-BDBA1FD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34B8-0485-E5AF-E8EF-B35E0AC1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C14C3-0225-802D-39A1-D74FC702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EAA5-C88A-A7E9-AAB7-5008D0EB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11210-7B49-2630-2766-8017E12C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19549-C9EA-4CD9-C8A7-9EDD1123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575FF-483C-B922-7B0B-5ECC92B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A81D-B569-8C39-34B8-6D508C7B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4368-0D6C-80A4-65E7-EB6281CF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1158-193C-01BC-7917-D2B0B227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74FEF-13E7-BDD5-C1C2-8D718124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8958F-66BA-FC1D-E0D0-E85F2CF9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4B923-C249-320F-18DD-D8D6DD28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73B0-D430-DCA3-A401-5DF23B13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CA4F-F8A3-97AF-7E09-4B9613DB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7840C-2ADA-7598-415C-1BC247D0A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A9A43-D2FD-B1DD-E769-C4F9262F9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2082-DF8D-CD7F-6857-01FCC888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F15A-45F5-DFAE-29AA-31E8B377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2BF7F-C86A-11A5-8128-0521CB34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85898-C9F9-E01B-9C9D-284AEEAA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19C6-6366-190F-DA6F-3A4E8EBD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6900-6306-77E0-02B0-F8B05E348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E480-DE7E-804F-AAA4-0C84DE0823C6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9622-82D8-7800-E560-1ACFC153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F39-FEFF-DB9B-3FA2-9E1A2E85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BCA6-E834-9441-8081-2DF46201A1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F8A11-E0E6-8B7F-1301-CFB3216781B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423660"/>
            <a:ext cx="1122363" cy="2438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737373"/>
                </a:solidFill>
                <a:latin typeface="Averta Std Light"/>
              </a:rPr>
              <a:t>C2 VodafoneZiggo Internal
</a:t>
            </a:r>
          </a:p>
        </p:txBody>
      </p:sp>
    </p:spTree>
    <p:extLst>
      <p:ext uri="{BB962C8B-B14F-4D97-AF65-F5344CB8AC3E}">
        <p14:creationId xmlns:p14="http://schemas.microsoft.com/office/powerpoint/2010/main" val="7457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C2699-2F6B-55A4-F724-B6D1F3933D50}"/>
              </a:ext>
            </a:extLst>
          </p:cNvPr>
          <p:cNvSpPr txBox="1"/>
          <p:nvPr/>
        </p:nvSpPr>
        <p:spPr>
          <a:xfrm>
            <a:off x="438911" y="859536"/>
            <a:ext cx="7328233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 err="1">
                <a:latin typeface="+mj-lt"/>
                <a:ea typeface="+mj-ea"/>
                <a:cs typeface="+mj-cs"/>
              </a:rPr>
              <a:t>CoBlocks</a:t>
            </a:r>
            <a:r>
              <a:rPr lang="en-US" sz="3400" dirty="0">
                <a:latin typeface="+mj-lt"/>
                <a:ea typeface="+mj-ea"/>
                <a:cs typeface="+mj-cs"/>
              </a:rPr>
              <a:t> – </a:t>
            </a:r>
            <a:r>
              <a:rPr lang="en-US" sz="3400" dirty="0" err="1">
                <a:latin typeface="+mj-lt"/>
                <a:ea typeface="+mj-ea"/>
                <a:cs typeface="+mj-cs"/>
              </a:rPr>
              <a:t>Programmeren</a:t>
            </a:r>
            <a:r>
              <a:rPr lang="en-US" sz="3400" dirty="0">
                <a:latin typeface="+mj-lt"/>
                <a:ea typeface="+mj-ea"/>
                <a:cs typeface="+mj-cs"/>
              </a:rPr>
              <a:t> in </a:t>
            </a:r>
            <a:r>
              <a:rPr lang="en-US" sz="3400" dirty="0" err="1">
                <a:latin typeface="+mj-lt"/>
                <a:ea typeface="+mj-ea"/>
                <a:cs typeface="+mj-cs"/>
              </a:rPr>
              <a:t>CoSpaces</a:t>
            </a:r>
            <a:endParaRPr lang="en-US" sz="3400" dirty="0">
              <a:latin typeface="+mj-lt"/>
              <a:ea typeface="+mj-ea"/>
              <a:cs typeface="+mj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BB33C-74B2-5866-758A-C9A64E2FD415}"/>
              </a:ext>
            </a:extLst>
          </p:cNvPr>
          <p:cNvSpPr txBox="1"/>
          <p:nvPr/>
        </p:nvSpPr>
        <p:spPr>
          <a:xfrm>
            <a:off x="438912" y="2514600"/>
            <a:ext cx="4837176" cy="79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Reacties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Beweging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D174B-36CE-0354-3B19-0C263E6D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21" y="3795812"/>
            <a:ext cx="5835557" cy="2815655"/>
          </a:xfrm>
          <a:prstGeom prst="rect">
            <a:avLst/>
          </a:prstGeom>
        </p:spPr>
      </p:pic>
      <p:pic>
        <p:nvPicPr>
          <p:cNvPr id="1030" name="Picture 6" descr="Opspoor">
            <a:extLst>
              <a:ext uri="{FF2B5EF4-FFF2-40B4-BE49-F238E27FC236}">
                <a16:creationId xmlns:a16="http://schemas.microsoft.com/office/drawing/2014/main" id="{7AD22CAC-949F-74FE-93A5-7F5C61934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21" y="5617616"/>
            <a:ext cx="2505456" cy="11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reate and upload your own VR and AR content - ClassVR">
            <a:extLst>
              <a:ext uri="{FF2B5EF4-FFF2-40B4-BE49-F238E27FC236}">
                <a16:creationId xmlns:a16="http://schemas.microsoft.com/office/drawing/2014/main" id="{92162154-D6FA-796A-A2BD-5A27E398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6427" y="107576"/>
            <a:ext cx="2865352" cy="85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DCEFC-1ADE-C571-67F6-0AEA8617B1D8}"/>
              </a:ext>
            </a:extLst>
          </p:cNvPr>
          <p:cNvSpPr txBox="1"/>
          <p:nvPr/>
        </p:nvSpPr>
        <p:spPr>
          <a:xfrm>
            <a:off x="438912" y="3583378"/>
            <a:ext cx="4837176" cy="112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Filmpjes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Spellen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28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E8DEF-BB11-6306-2772-7935C0BB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09D1203-1447-1DA0-89FF-F6D51AE40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704E4003-6517-0AEB-581E-C0A850489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256DA57E-F176-4812-40C9-09F4CE89B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69A39-36C5-599B-8EF1-502B4A8714F1}"/>
              </a:ext>
            </a:extLst>
          </p:cNvPr>
          <p:cNvSpPr txBox="1"/>
          <p:nvPr/>
        </p:nvSpPr>
        <p:spPr>
          <a:xfrm>
            <a:off x="438912" y="859536"/>
            <a:ext cx="4837176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 err="1">
                <a:latin typeface="+mj-lt"/>
                <a:ea typeface="+mj-ea"/>
                <a:cs typeface="+mj-cs"/>
              </a:rPr>
              <a:t>CoBlocks</a:t>
            </a:r>
            <a:r>
              <a:rPr lang="en-US" sz="3400" dirty="0">
                <a:latin typeface="+mj-lt"/>
                <a:ea typeface="+mj-ea"/>
                <a:cs typeface="+mj-cs"/>
              </a:rPr>
              <a:t> - Tips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668322E-00D4-8C13-C580-EFA2D27E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456F34F-6E21-640E-BE78-8B86BA5CA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Opspoor">
            <a:extLst>
              <a:ext uri="{FF2B5EF4-FFF2-40B4-BE49-F238E27FC236}">
                <a16:creationId xmlns:a16="http://schemas.microsoft.com/office/drawing/2014/main" id="{ADF9DC18-DFCC-499F-DB16-7EC5B411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21" y="5617616"/>
            <a:ext cx="2505456" cy="11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reate and upload your own VR and AR content - ClassVR">
            <a:extLst>
              <a:ext uri="{FF2B5EF4-FFF2-40B4-BE49-F238E27FC236}">
                <a16:creationId xmlns:a16="http://schemas.microsoft.com/office/drawing/2014/main" id="{221DF8FA-5FF5-D1A7-51DC-1F00754C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6427" y="107576"/>
            <a:ext cx="2865352" cy="85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E6768-B607-E6BA-4B67-54C1960F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" y="2319451"/>
            <a:ext cx="2790870" cy="2432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0A8E5-F4F7-B0F1-B735-B415A9AD9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095" y="2319451"/>
            <a:ext cx="3110993" cy="2432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87BA6-0B84-0C55-0A23-5F945E4DF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401" y="2319451"/>
            <a:ext cx="3958101" cy="2432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2EE1CF-2C42-AD2B-9985-C783C155D2FF}"/>
              </a:ext>
            </a:extLst>
          </p:cNvPr>
          <p:cNvSpPr txBox="1"/>
          <p:nvPr/>
        </p:nvSpPr>
        <p:spPr>
          <a:xfrm>
            <a:off x="438912" y="4917932"/>
            <a:ext cx="2790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Naam </a:t>
            </a:r>
            <a:r>
              <a:rPr lang="en-US" sz="1600" dirty="0" err="1"/>
              <a:t>en</a:t>
            </a:r>
            <a:r>
              <a:rPr lang="en-US" sz="1600" dirty="0"/>
              <a:t> ‘</a:t>
            </a:r>
            <a:r>
              <a:rPr lang="en-US" sz="1600" dirty="0" err="1"/>
              <a:t>Gebruik</a:t>
            </a:r>
            <a:r>
              <a:rPr lang="en-US" sz="1600" dirty="0"/>
              <a:t> in </a:t>
            </a:r>
            <a:r>
              <a:rPr lang="en-US" sz="1600" dirty="0" err="1"/>
              <a:t>CoBlocks</a:t>
            </a:r>
            <a:r>
              <a:rPr lang="en-US" sz="1600" dirty="0"/>
              <a:t>’</a:t>
            </a:r>
            <a:br>
              <a:rPr lang="en-US" sz="1600" dirty="0"/>
            </a:br>
            <a:r>
              <a:rPr lang="en-US" sz="1400" i="1" dirty="0"/>
              <a:t>(</a:t>
            </a:r>
            <a:r>
              <a:rPr lang="en-US" sz="1400" i="1" dirty="0" err="1"/>
              <a:t>dubbelklik</a:t>
            </a:r>
            <a:r>
              <a:rPr lang="en-US" sz="1400" i="1" dirty="0"/>
              <a:t> op object)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3CF7C-AB09-D83C-F570-FCF5F9B9CE80}"/>
              </a:ext>
            </a:extLst>
          </p:cNvPr>
          <p:cNvSpPr txBox="1"/>
          <p:nvPr/>
        </p:nvSpPr>
        <p:spPr>
          <a:xfrm>
            <a:off x="3447094" y="4917932"/>
            <a:ext cx="311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Maak code </a:t>
            </a:r>
            <a:r>
              <a:rPr lang="en-US" sz="1600" dirty="0" err="1"/>
              <a:t>venster</a:t>
            </a:r>
            <a:r>
              <a:rPr lang="en-US" sz="1600" dirty="0"/>
              <a:t> GROOT!</a:t>
            </a:r>
            <a:endParaRPr 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F1DDD-8159-B681-FEC5-875635F9B05F}"/>
              </a:ext>
            </a:extLst>
          </p:cNvPr>
          <p:cNvSpPr txBox="1"/>
          <p:nvPr/>
        </p:nvSpPr>
        <p:spPr>
          <a:xfrm>
            <a:off x="6775399" y="4917932"/>
            <a:ext cx="3958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Maak </a:t>
            </a:r>
            <a:r>
              <a:rPr lang="en-US" sz="1600" dirty="0" err="1"/>
              <a:t>nieuwe</a:t>
            </a:r>
            <a:r>
              <a:rPr lang="en-US" sz="1600" dirty="0"/>
              <a:t> code </a:t>
            </a:r>
            <a:r>
              <a:rPr lang="en-US" sz="1600" dirty="0" err="1"/>
              <a:t>voor</a:t>
            </a:r>
            <a:r>
              <a:rPr lang="en-US" sz="1600" dirty="0"/>
              <a:t> </a:t>
            </a:r>
            <a:r>
              <a:rPr lang="en-US" sz="1600" dirty="0" err="1"/>
              <a:t>nieuwe</a:t>
            </a:r>
            <a:r>
              <a:rPr lang="en-US" sz="1600" dirty="0"/>
              <a:t> </a:t>
            </a:r>
            <a:r>
              <a:rPr lang="en-US" sz="1600" dirty="0" err="1"/>
              <a:t>objecten</a:t>
            </a:r>
            <a:r>
              <a:rPr lang="en-US" sz="1600" dirty="0"/>
              <a:t>!</a:t>
            </a:r>
            <a:br>
              <a:rPr lang="en-US" sz="1600" dirty="0"/>
            </a:br>
            <a:r>
              <a:rPr lang="en-US" sz="1400" i="1" dirty="0"/>
              <a:t>Let op </a:t>
            </a:r>
            <a:r>
              <a:rPr lang="en-US" sz="1400" i="1" dirty="0" err="1"/>
              <a:t>welke</a:t>
            </a:r>
            <a:r>
              <a:rPr lang="en-US" sz="1400" i="1" dirty="0"/>
              <a:t> tab </a:t>
            </a:r>
            <a:r>
              <a:rPr lang="en-US" sz="1400" i="1" dirty="0" err="1"/>
              <a:t>blauw</a:t>
            </a:r>
            <a:r>
              <a:rPr lang="en-US" sz="1400" i="1" dirty="0"/>
              <a:t> is,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geef</a:t>
            </a:r>
            <a:r>
              <a:rPr lang="en-US" sz="1400" i="1" dirty="0"/>
              <a:t> het </a:t>
            </a:r>
            <a:r>
              <a:rPr lang="en-US" sz="1400" i="1" dirty="0" err="1"/>
              <a:t>een</a:t>
            </a:r>
            <a:r>
              <a:rPr lang="en-US" sz="1400" i="1" dirty="0"/>
              <a:t> </a:t>
            </a:r>
            <a:r>
              <a:rPr lang="en-US" sz="1400" i="1" dirty="0" err="1"/>
              <a:t>duidelijke</a:t>
            </a:r>
            <a:r>
              <a:rPr lang="en-US" sz="1400" i="1" dirty="0"/>
              <a:t> naam</a:t>
            </a:r>
          </a:p>
        </p:txBody>
      </p:sp>
    </p:spTree>
    <p:extLst>
      <p:ext uri="{BB962C8B-B14F-4D97-AF65-F5344CB8AC3E}">
        <p14:creationId xmlns:p14="http://schemas.microsoft.com/office/powerpoint/2010/main" val="34128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Averta Std Light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Prijs, Pieter Jan (VodafoneZiggo)</dc:creator>
  <cp:lastModifiedBy>Prijs, Pieter Jan (VodafoneZiggo)</cp:lastModifiedBy>
  <cp:revision>5</cp:revision>
  <dcterms:created xsi:type="dcterms:W3CDTF">2024-01-19T10:00:49Z</dcterms:created>
  <dcterms:modified xsi:type="dcterms:W3CDTF">2024-11-16T21:32:04Z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5a3b17-f2bf-438c-b355-857d2523fdc8_Enabled">
    <vt:lpwstr>true</vt:lpwstr>
  </property>
  <property fmtid="{D5CDD505-2E9C-101B-9397-08002B2CF9AE}" pid="3" name="MSIP_Label_715a3b17-f2bf-438c-b355-857d2523fdc8_SetDate">
    <vt:lpwstr>2024-01-19T11:33:07Z</vt:lpwstr>
  </property>
  <property fmtid="{D5CDD505-2E9C-101B-9397-08002B2CF9AE}" pid="4" name="MSIP_Label_715a3b17-f2bf-438c-b355-857d2523fdc8_Method">
    <vt:lpwstr>Standard</vt:lpwstr>
  </property>
  <property fmtid="{D5CDD505-2E9C-101B-9397-08002B2CF9AE}" pid="5" name="MSIP_Label_715a3b17-f2bf-438c-b355-857d2523fdc8_Name">
    <vt:lpwstr>715a3b17-f2bf-438c-b355-857d2523fdc8</vt:lpwstr>
  </property>
  <property fmtid="{D5CDD505-2E9C-101B-9397-08002B2CF9AE}" pid="6" name="MSIP_Label_715a3b17-f2bf-438c-b355-857d2523fdc8_SiteId">
    <vt:lpwstr>eaad54da-6687-41bb-9c13-71419686deaa</vt:lpwstr>
  </property>
  <property fmtid="{D5CDD505-2E9C-101B-9397-08002B2CF9AE}" pid="7" name="MSIP_Label_715a3b17-f2bf-438c-b355-857d2523fdc8_ActionId">
    <vt:lpwstr>6ef9c1db-3f7f-4977-bce7-5a079782644e</vt:lpwstr>
  </property>
  <property fmtid="{D5CDD505-2E9C-101B-9397-08002B2CF9AE}" pid="8" name="MSIP_Label_715a3b17-f2bf-438c-b355-857d2523fdc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VodafoneZiggo Internal
</vt:lpwstr>
  </property>
</Properties>
</file>