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36"/>
  </p:notesMasterIdLst>
  <p:sldIdLst>
    <p:sldId id="256" r:id="rId2"/>
    <p:sldId id="28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89" r:id="rId17"/>
    <p:sldId id="270" r:id="rId18"/>
    <p:sldId id="271" r:id="rId19"/>
    <p:sldId id="272" r:id="rId20"/>
    <p:sldId id="273" r:id="rId21"/>
    <p:sldId id="274" r:id="rId22"/>
    <p:sldId id="275" r:id="rId23"/>
    <p:sldId id="276" r:id="rId24"/>
    <p:sldId id="277" r:id="rId25"/>
    <p:sldId id="278" r:id="rId26"/>
    <p:sldId id="279" r:id="rId27"/>
    <p:sldId id="285" r:id="rId28"/>
    <p:sldId id="284" r:id="rId29"/>
    <p:sldId id="287" r:id="rId30"/>
    <p:sldId id="288" r:id="rId31"/>
    <p:sldId id="280" r:id="rId32"/>
    <p:sldId id="281" r:id="rId33"/>
    <p:sldId id="282" r:id="rId34"/>
    <p:sldId id="286" r:id="rId3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19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ca233851_1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ca233851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ca233851_1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ca233851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dca233851_1_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dca233851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dca233851_1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dca233851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ca233851_1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ca233851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dca233851_1_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dca233851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a9c73307_1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fa9c73307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dca233851_1_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dca233851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ca233851_1_7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ca233851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ca233851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dca23385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aa0eab_1_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aa0eab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dca233851_2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dca233851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dca233851_2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dca233851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dca233851_2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dca233851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dca233851_2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dca233851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ca233851_2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ca233851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dca3d9686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dca3d96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153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dca3d9686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dca3d96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dca3d968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dca3d96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b64810_0_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b6481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CN" dirty="0"/>
          </a:p>
        </p:txBody>
      </p:sp>
    </p:spTree>
    <p:extLst>
      <p:ext uri="{BB962C8B-B14F-4D97-AF65-F5344CB8AC3E}">
        <p14:creationId xmlns:p14="http://schemas.microsoft.com/office/powerpoint/2010/main" val="103510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b64810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b6481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dca23385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dca2338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dca233851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dca23385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ca233851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ca23385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ca233851_1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ca23385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ca233851_1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ca233851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ca233851_1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dca233851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0" y="3979800"/>
            <a:ext cx="9144000" cy="2878200"/>
          </a:xfrm>
          <a:prstGeom prst="rect">
            <a:avLst/>
          </a:prstGeom>
          <a:solidFill>
            <a:schemeClr val="l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0" name="Google Shape;10;p2"/>
          <p:cNvSpPr/>
          <p:nvPr/>
        </p:nvSpPr>
        <p:spPr>
          <a:xfrm>
            <a:off x="0" y="3190900"/>
            <a:ext cx="4617373" cy="790108"/>
          </a:xfrm>
          <a:custGeom>
            <a:avLst/>
            <a:gdLst/>
            <a:ahLst/>
            <a:cxnLst/>
            <a:rect l="l" t="t" r="r" b="b"/>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1" name="Google Shape;11;p2"/>
          <p:cNvSpPr/>
          <p:nvPr/>
        </p:nvSpPr>
        <p:spPr>
          <a:xfrm rot="10800000" flipH="1">
            <a:off x="0" y="3980459"/>
            <a:ext cx="4617373" cy="759613"/>
          </a:xfrm>
          <a:custGeom>
            <a:avLst/>
            <a:gdLst/>
            <a:ahLst/>
            <a:cxnLst/>
            <a:rect l="l" t="t" r="r" b="b"/>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685800" y="2329190"/>
            <a:ext cx="7772400" cy="1650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4800"/>
              <a:buFont typeface="Georgia"/>
              <a:buNone/>
              <a:defRPr sz="4800" b="0" i="0" u="none" strike="noStrike" cap="none">
                <a:solidFill>
                  <a:schemeClr val="lt1"/>
                </a:solidFill>
                <a:latin typeface="Georgia"/>
                <a:ea typeface="Georgia"/>
                <a:cs typeface="Georgia"/>
                <a:sym typeface="Georgia"/>
              </a:defRPr>
            </a:lvl1pPr>
            <a:lvl2pPr lvl="1" algn="ctr" rtl="0">
              <a:spcBef>
                <a:spcPts val="0"/>
              </a:spcBef>
              <a:spcAft>
                <a:spcPts val="0"/>
              </a:spcAft>
              <a:buClr>
                <a:schemeClr val="lt1"/>
              </a:buClr>
              <a:buSzPts val="4800"/>
              <a:buFont typeface="Georgia"/>
              <a:buNone/>
              <a:defRPr sz="4800" b="0" i="0" u="none" strike="noStrike" cap="none">
                <a:solidFill>
                  <a:schemeClr val="lt1"/>
                </a:solidFill>
                <a:latin typeface="Georgia"/>
                <a:ea typeface="Georgia"/>
                <a:cs typeface="Georgia"/>
                <a:sym typeface="Georgia"/>
              </a:defRPr>
            </a:lvl2pPr>
            <a:lvl3pPr lvl="2" algn="ctr" rtl="0">
              <a:spcBef>
                <a:spcPts val="0"/>
              </a:spcBef>
              <a:spcAft>
                <a:spcPts val="0"/>
              </a:spcAft>
              <a:buClr>
                <a:schemeClr val="lt1"/>
              </a:buClr>
              <a:buSzPts val="4800"/>
              <a:buFont typeface="Georgia"/>
              <a:buNone/>
              <a:defRPr sz="4800" b="0" i="0" u="none" strike="noStrike" cap="none">
                <a:solidFill>
                  <a:schemeClr val="lt1"/>
                </a:solidFill>
                <a:latin typeface="Georgia"/>
                <a:ea typeface="Georgia"/>
                <a:cs typeface="Georgia"/>
                <a:sym typeface="Georgia"/>
              </a:defRPr>
            </a:lvl3pPr>
            <a:lvl4pPr lvl="3" algn="ctr" rtl="0">
              <a:spcBef>
                <a:spcPts val="0"/>
              </a:spcBef>
              <a:spcAft>
                <a:spcPts val="0"/>
              </a:spcAft>
              <a:buClr>
                <a:schemeClr val="lt1"/>
              </a:buClr>
              <a:buSzPts val="4800"/>
              <a:buFont typeface="Georgia"/>
              <a:buNone/>
              <a:defRPr sz="4800" b="0" i="0" u="none" strike="noStrike" cap="none">
                <a:solidFill>
                  <a:schemeClr val="lt1"/>
                </a:solidFill>
                <a:latin typeface="Georgia"/>
                <a:ea typeface="Georgia"/>
                <a:cs typeface="Georgia"/>
                <a:sym typeface="Georgia"/>
              </a:defRPr>
            </a:lvl4pPr>
            <a:lvl5pPr lvl="4" algn="ctr" rtl="0">
              <a:spcBef>
                <a:spcPts val="0"/>
              </a:spcBef>
              <a:spcAft>
                <a:spcPts val="0"/>
              </a:spcAft>
              <a:buClr>
                <a:schemeClr val="lt1"/>
              </a:buClr>
              <a:buSzPts val="4800"/>
              <a:buFont typeface="Georgia"/>
              <a:buNone/>
              <a:defRPr sz="4800" b="0" i="0" u="none" strike="noStrike" cap="none">
                <a:solidFill>
                  <a:schemeClr val="lt1"/>
                </a:solidFill>
                <a:latin typeface="Georgia"/>
                <a:ea typeface="Georgia"/>
                <a:cs typeface="Georgia"/>
                <a:sym typeface="Georgia"/>
              </a:defRPr>
            </a:lvl5pPr>
            <a:lvl6pPr lvl="5" algn="ctr" rtl="0">
              <a:spcBef>
                <a:spcPts val="0"/>
              </a:spcBef>
              <a:spcAft>
                <a:spcPts val="0"/>
              </a:spcAft>
              <a:buClr>
                <a:schemeClr val="lt1"/>
              </a:buClr>
              <a:buSzPts val="4800"/>
              <a:buFont typeface="Georgia"/>
              <a:buNone/>
              <a:defRPr sz="4800" b="0" i="0" u="none" strike="noStrike" cap="none">
                <a:solidFill>
                  <a:schemeClr val="lt1"/>
                </a:solidFill>
                <a:latin typeface="Georgia"/>
                <a:ea typeface="Georgia"/>
                <a:cs typeface="Georgia"/>
                <a:sym typeface="Georgia"/>
              </a:defRPr>
            </a:lvl6pPr>
            <a:lvl7pPr lvl="6" algn="ctr" rtl="0">
              <a:spcBef>
                <a:spcPts val="0"/>
              </a:spcBef>
              <a:spcAft>
                <a:spcPts val="0"/>
              </a:spcAft>
              <a:buClr>
                <a:schemeClr val="lt1"/>
              </a:buClr>
              <a:buSzPts val="4800"/>
              <a:buFont typeface="Georgia"/>
              <a:buNone/>
              <a:defRPr sz="4800" b="0" i="0" u="none" strike="noStrike" cap="none">
                <a:solidFill>
                  <a:schemeClr val="lt1"/>
                </a:solidFill>
                <a:latin typeface="Georgia"/>
                <a:ea typeface="Georgia"/>
                <a:cs typeface="Georgia"/>
                <a:sym typeface="Georgia"/>
              </a:defRPr>
            </a:lvl7pPr>
            <a:lvl8pPr lvl="7" algn="ctr" rtl="0">
              <a:spcBef>
                <a:spcPts val="0"/>
              </a:spcBef>
              <a:spcAft>
                <a:spcPts val="0"/>
              </a:spcAft>
              <a:buClr>
                <a:schemeClr val="lt1"/>
              </a:buClr>
              <a:buSzPts val="4800"/>
              <a:buFont typeface="Georgia"/>
              <a:buNone/>
              <a:defRPr sz="4800" b="0" i="0" u="none" strike="noStrike" cap="none">
                <a:solidFill>
                  <a:schemeClr val="lt1"/>
                </a:solidFill>
                <a:latin typeface="Georgia"/>
                <a:ea typeface="Georgia"/>
                <a:cs typeface="Georgia"/>
                <a:sym typeface="Georgia"/>
              </a:defRPr>
            </a:lvl8pPr>
            <a:lvl9pPr lvl="8" algn="ctr" rtl="0">
              <a:spcBef>
                <a:spcPts val="0"/>
              </a:spcBef>
              <a:spcAft>
                <a:spcPts val="0"/>
              </a:spcAft>
              <a:buClr>
                <a:schemeClr val="lt1"/>
              </a:buClr>
              <a:buSzPts val="4800"/>
              <a:buFont typeface="Georgia"/>
              <a:buNone/>
              <a:defRPr sz="4800" b="0" i="0" u="none" strike="noStrike" cap="none">
                <a:solidFill>
                  <a:schemeClr val="lt1"/>
                </a:solidFill>
                <a:latin typeface="Georgia"/>
                <a:ea typeface="Georgia"/>
                <a:cs typeface="Georgia"/>
                <a:sym typeface="Georgia"/>
              </a:defRPr>
            </a:lvl9pPr>
          </a:lstStyle>
          <a:p>
            <a:endParaRPr/>
          </a:p>
        </p:txBody>
      </p:sp>
      <p:sp>
        <p:nvSpPr>
          <p:cNvPr id="13" name="Google Shape;13;p2"/>
          <p:cNvSpPr txBox="1">
            <a:spLocks noGrp="1"/>
          </p:cNvSpPr>
          <p:nvPr>
            <p:ph type="subTitle" idx="1"/>
          </p:nvPr>
        </p:nvSpPr>
        <p:spPr>
          <a:xfrm>
            <a:off x="685800" y="4124476"/>
            <a:ext cx="7772400" cy="8889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2"/>
              </a:buClr>
              <a:buSzPts val="2400"/>
              <a:buFont typeface="Georgia"/>
              <a:buNone/>
              <a:defRPr sz="2400" b="0" i="1" u="none" strike="noStrike" cap="none">
                <a:solidFill>
                  <a:schemeClr val="dk2"/>
                </a:solidFill>
                <a:latin typeface="Georgia"/>
                <a:ea typeface="Georgia"/>
                <a:cs typeface="Georgia"/>
                <a:sym typeface="Georgia"/>
              </a:defRPr>
            </a:lvl1pPr>
            <a:lvl2pPr lvl="1" algn="ctr" rtl="0">
              <a:spcBef>
                <a:spcPts val="0"/>
              </a:spcBef>
              <a:spcAft>
                <a:spcPts val="0"/>
              </a:spcAft>
              <a:buClr>
                <a:schemeClr val="dk2"/>
              </a:buClr>
              <a:buSzPts val="2400"/>
              <a:buFont typeface="Georgia"/>
              <a:buNone/>
              <a:defRPr sz="2400" b="0" i="1" u="none" strike="noStrike" cap="none">
                <a:solidFill>
                  <a:schemeClr val="dk2"/>
                </a:solidFill>
                <a:latin typeface="Georgia"/>
                <a:ea typeface="Georgia"/>
                <a:cs typeface="Georgia"/>
                <a:sym typeface="Georgia"/>
              </a:defRPr>
            </a:lvl2pPr>
            <a:lvl3pPr lvl="2" algn="ctr" rtl="0">
              <a:spcBef>
                <a:spcPts val="0"/>
              </a:spcBef>
              <a:spcAft>
                <a:spcPts val="0"/>
              </a:spcAft>
              <a:buClr>
                <a:schemeClr val="dk2"/>
              </a:buClr>
              <a:buSzPts val="2400"/>
              <a:buFont typeface="Georgia"/>
              <a:buNone/>
              <a:defRPr sz="2400" b="0" i="1" u="none" strike="noStrike" cap="none">
                <a:solidFill>
                  <a:schemeClr val="dk2"/>
                </a:solidFill>
                <a:latin typeface="Georgia"/>
                <a:ea typeface="Georgia"/>
                <a:cs typeface="Georgia"/>
                <a:sym typeface="Georgia"/>
              </a:defRPr>
            </a:lvl3pPr>
            <a:lvl4pPr lvl="3" algn="ctr" rtl="0">
              <a:spcBef>
                <a:spcPts val="0"/>
              </a:spcBef>
              <a:spcAft>
                <a:spcPts val="0"/>
              </a:spcAft>
              <a:buClr>
                <a:schemeClr val="dk2"/>
              </a:buClr>
              <a:buSzPts val="2400"/>
              <a:buFont typeface="Georgia"/>
              <a:buNone/>
              <a:defRPr sz="2400" b="0" i="1" u="none" strike="noStrike" cap="none">
                <a:solidFill>
                  <a:schemeClr val="dk2"/>
                </a:solidFill>
                <a:latin typeface="Georgia"/>
                <a:ea typeface="Georgia"/>
                <a:cs typeface="Georgia"/>
                <a:sym typeface="Georgia"/>
              </a:defRPr>
            </a:lvl4pPr>
            <a:lvl5pPr lvl="4" algn="ctr" rtl="0">
              <a:spcBef>
                <a:spcPts val="0"/>
              </a:spcBef>
              <a:spcAft>
                <a:spcPts val="0"/>
              </a:spcAft>
              <a:buClr>
                <a:schemeClr val="dk2"/>
              </a:buClr>
              <a:buSzPts val="2400"/>
              <a:buFont typeface="Georgia"/>
              <a:buNone/>
              <a:defRPr sz="2400" b="0" i="1" u="none" strike="noStrike" cap="none">
                <a:solidFill>
                  <a:schemeClr val="dk2"/>
                </a:solidFill>
                <a:latin typeface="Georgia"/>
                <a:ea typeface="Georgia"/>
                <a:cs typeface="Georgia"/>
                <a:sym typeface="Georgia"/>
              </a:defRPr>
            </a:lvl5pPr>
            <a:lvl6pPr lvl="5" algn="ctr" rtl="0">
              <a:spcBef>
                <a:spcPts val="0"/>
              </a:spcBef>
              <a:spcAft>
                <a:spcPts val="0"/>
              </a:spcAft>
              <a:buClr>
                <a:schemeClr val="dk2"/>
              </a:buClr>
              <a:buSzPts val="2400"/>
              <a:buFont typeface="Georgia"/>
              <a:buNone/>
              <a:defRPr sz="2400" b="0" i="1" u="none" strike="noStrike" cap="none">
                <a:solidFill>
                  <a:schemeClr val="dk2"/>
                </a:solidFill>
                <a:latin typeface="Georgia"/>
                <a:ea typeface="Georgia"/>
                <a:cs typeface="Georgia"/>
                <a:sym typeface="Georgia"/>
              </a:defRPr>
            </a:lvl6pPr>
            <a:lvl7pPr lvl="6" algn="ctr" rtl="0">
              <a:spcBef>
                <a:spcPts val="0"/>
              </a:spcBef>
              <a:spcAft>
                <a:spcPts val="0"/>
              </a:spcAft>
              <a:buClr>
                <a:schemeClr val="dk2"/>
              </a:buClr>
              <a:buSzPts val="2400"/>
              <a:buFont typeface="Georgia"/>
              <a:buNone/>
              <a:defRPr sz="2400" b="0" i="1" u="none" strike="noStrike" cap="none">
                <a:solidFill>
                  <a:schemeClr val="dk2"/>
                </a:solidFill>
                <a:latin typeface="Georgia"/>
                <a:ea typeface="Georgia"/>
                <a:cs typeface="Georgia"/>
                <a:sym typeface="Georgia"/>
              </a:defRPr>
            </a:lvl7pPr>
            <a:lvl8pPr lvl="7" algn="ctr" rtl="0">
              <a:spcBef>
                <a:spcPts val="0"/>
              </a:spcBef>
              <a:spcAft>
                <a:spcPts val="0"/>
              </a:spcAft>
              <a:buClr>
                <a:schemeClr val="dk2"/>
              </a:buClr>
              <a:buSzPts val="2400"/>
              <a:buFont typeface="Georgia"/>
              <a:buNone/>
              <a:defRPr sz="2400" b="0" i="1" u="none" strike="noStrike" cap="none">
                <a:solidFill>
                  <a:schemeClr val="dk2"/>
                </a:solidFill>
                <a:latin typeface="Georgia"/>
                <a:ea typeface="Georgia"/>
                <a:cs typeface="Georgia"/>
                <a:sym typeface="Georgia"/>
              </a:defRPr>
            </a:lvl8pPr>
            <a:lvl9pPr lvl="8" algn="ctr" rtl="0">
              <a:spcBef>
                <a:spcPts val="0"/>
              </a:spcBef>
              <a:spcAft>
                <a:spcPts val="0"/>
              </a:spcAft>
              <a:buClr>
                <a:schemeClr val="dk2"/>
              </a:buClr>
              <a:buSzPts val="2400"/>
              <a:buFont typeface="Georgia"/>
              <a:buNone/>
              <a:defRPr sz="2400" b="0" i="1" u="none" strike="noStrike" cap="none">
                <a:solidFill>
                  <a:schemeClr val="dk2"/>
                </a:solidFill>
                <a:latin typeface="Georgia"/>
                <a:ea typeface="Georgia"/>
                <a:cs typeface="Georgia"/>
                <a:sym typeface="Georgia"/>
              </a:defRPr>
            </a:lvl9pPr>
          </a:lstStyle>
          <a:p>
            <a:endParaRPr/>
          </a:p>
        </p:txBody>
      </p:sp>
      <p:pic>
        <p:nvPicPr>
          <p:cNvPr id="14" name="Google Shape;14;p2"/>
          <p:cNvPicPr preferRelativeResize="0"/>
          <p:nvPr/>
        </p:nvPicPr>
        <p:blipFill>
          <a:blip r:embed="rId2">
            <a:alphaModFix/>
          </a:blip>
          <a:stretch>
            <a:fillRect/>
          </a:stretch>
        </p:blipFill>
        <p:spPr>
          <a:xfrm>
            <a:off x="7753350" y="0"/>
            <a:ext cx="1390650" cy="14192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p:nvPr/>
        </p:nvSpPr>
        <p:spPr>
          <a:xfrm rot="10800000" flipH="1">
            <a:off x="0" y="1551000"/>
            <a:ext cx="9144000" cy="5307000"/>
          </a:xfrm>
          <a:prstGeom prst="rect">
            <a:avLst/>
          </a:prstGeom>
          <a:solidFill>
            <a:schemeClr val="l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7" name="Google Shape;17;p3"/>
          <p:cNvSpPr/>
          <p:nvPr/>
        </p:nvSpPr>
        <p:spPr>
          <a:xfrm flipH="1">
            <a:off x="4526627" y="761799"/>
            <a:ext cx="4617373" cy="790108"/>
          </a:xfrm>
          <a:custGeom>
            <a:avLst/>
            <a:gdLst/>
            <a:ahLst/>
            <a:cxnLst/>
            <a:rect l="l" t="t" r="r" b="b"/>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8" name="Google Shape;18;p3"/>
          <p:cNvSpPr/>
          <p:nvPr/>
        </p:nvSpPr>
        <p:spPr>
          <a:xfrm rot="10800000">
            <a:off x="4526627" y="1551358"/>
            <a:ext cx="4617373" cy="759613"/>
          </a:xfrm>
          <a:custGeom>
            <a:avLst/>
            <a:gdLst/>
            <a:ahLst/>
            <a:cxnLst/>
            <a:rect l="l" t="t" r="r" b="b"/>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4800"/>
              <a:buFont typeface="Georgia"/>
              <a:buNone/>
              <a:defRPr sz="4800" b="0">
                <a:solidFill>
                  <a:schemeClr val="lt1"/>
                </a:solidFill>
                <a:latin typeface="Georgia"/>
                <a:ea typeface="Georgia"/>
                <a:cs typeface="Georgia"/>
                <a:sym typeface="Georgia"/>
              </a:defRPr>
            </a:lvl1pPr>
            <a:lvl2pPr lvl="1" algn="l" rtl="0">
              <a:spcBef>
                <a:spcPts val="0"/>
              </a:spcBef>
              <a:spcAft>
                <a:spcPts val="0"/>
              </a:spcAft>
              <a:buSzPts val="4800"/>
              <a:buFont typeface="Georgia"/>
              <a:buNone/>
              <a:defRPr sz="4800" b="0">
                <a:solidFill>
                  <a:schemeClr val="lt1"/>
                </a:solidFill>
                <a:latin typeface="Georgia"/>
                <a:ea typeface="Georgia"/>
                <a:cs typeface="Georgia"/>
                <a:sym typeface="Georgia"/>
              </a:defRPr>
            </a:lvl2pPr>
            <a:lvl3pPr lvl="2" algn="l" rtl="0">
              <a:spcBef>
                <a:spcPts val="0"/>
              </a:spcBef>
              <a:spcAft>
                <a:spcPts val="0"/>
              </a:spcAft>
              <a:buSzPts val="4800"/>
              <a:buFont typeface="Georgia"/>
              <a:buNone/>
              <a:defRPr sz="4800" b="0">
                <a:solidFill>
                  <a:schemeClr val="lt1"/>
                </a:solidFill>
                <a:latin typeface="Georgia"/>
                <a:ea typeface="Georgia"/>
                <a:cs typeface="Georgia"/>
                <a:sym typeface="Georgia"/>
              </a:defRPr>
            </a:lvl3pPr>
            <a:lvl4pPr lvl="3" algn="l" rtl="0">
              <a:spcBef>
                <a:spcPts val="0"/>
              </a:spcBef>
              <a:spcAft>
                <a:spcPts val="0"/>
              </a:spcAft>
              <a:buSzPts val="4800"/>
              <a:buFont typeface="Georgia"/>
              <a:buNone/>
              <a:defRPr sz="4800" b="0">
                <a:solidFill>
                  <a:schemeClr val="lt1"/>
                </a:solidFill>
                <a:latin typeface="Georgia"/>
                <a:ea typeface="Georgia"/>
                <a:cs typeface="Georgia"/>
                <a:sym typeface="Georgia"/>
              </a:defRPr>
            </a:lvl4pPr>
            <a:lvl5pPr lvl="4" algn="l" rtl="0">
              <a:spcBef>
                <a:spcPts val="0"/>
              </a:spcBef>
              <a:spcAft>
                <a:spcPts val="0"/>
              </a:spcAft>
              <a:buSzPts val="4800"/>
              <a:buFont typeface="Georgia"/>
              <a:buNone/>
              <a:defRPr sz="4800" b="0">
                <a:solidFill>
                  <a:schemeClr val="lt1"/>
                </a:solidFill>
                <a:latin typeface="Georgia"/>
                <a:ea typeface="Georgia"/>
                <a:cs typeface="Georgia"/>
                <a:sym typeface="Georgia"/>
              </a:defRPr>
            </a:lvl5pPr>
            <a:lvl6pPr lvl="5" algn="l" rtl="0">
              <a:spcBef>
                <a:spcPts val="0"/>
              </a:spcBef>
              <a:spcAft>
                <a:spcPts val="0"/>
              </a:spcAft>
              <a:buSzPts val="4800"/>
              <a:buFont typeface="Georgia"/>
              <a:buNone/>
              <a:defRPr sz="4800" b="0">
                <a:solidFill>
                  <a:schemeClr val="lt1"/>
                </a:solidFill>
                <a:latin typeface="Georgia"/>
                <a:ea typeface="Georgia"/>
                <a:cs typeface="Georgia"/>
                <a:sym typeface="Georgia"/>
              </a:defRPr>
            </a:lvl6pPr>
            <a:lvl7pPr lvl="6" algn="l" rtl="0">
              <a:spcBef>
                <a:spcPts val="0"/>
              </a:spcBef>
              <a:spcAft>
                <a:spcPts val="0"/>
              </a:spcAft>
              <a:buSzPts val="4800"/>
              <a:buFont typeface="Georgia"/>
              <a:buNone/>
              <a:defRPr sz="4800" b="0">
                <a:solidFill>
                  <a:schemeClr val="lt1"/>
                </a:solidFill>
                <a:latin typeface="Georgia"/>
                <a:ea typeface="Georgia"/>
                <a:cs typeface="Georgia"/>
                <a:sym typeface="Georgia"/>
              </a:defRPr>
            </a:lvl7pPr>
            <a:lvl8pPr lvl="7" algn="l" rtl="0">
              <a:spcBef>
                <a:spcPts val="0"/>
              </a:spcBef>
              <a:spcAft>
                <a:spcPts val="0"/>
              </a:spcAft>
              <a:buSzPts val="4800"/>
              <a:buFont typeface="Georgia"/>
              <a:buNone/>
              <a:defRPr sz="4800" b="0">
                <a:solidFill>
                  <a:schemeClr val="lt1"/>
                </a:solidFill>
                <a:latin typeface="Georgia"/>
                <a:ea typeface="Georgia"/>
                <a:cs typeface="Georgia"/>
                <a:sym typeface="Georgia"/>
              </a:defRPr>
            </a:lvl8pPr>
            <a:lvl9pPr lvl="8" algn="l" rtl="0">
              <a:spcBef>
                <a:spcPts val="0"/>
              </a:spcBef>
              <a:spcAft>
                <a:spcPts val="0"/>
              </a:spcAft>
              <a:buSzPts val="4800"/>
              <a:buFont typeface="Georgia"/>
              <a:buNone/>
              <a:defRPr sz="4800" b="0">
                <a:solidFill>
                  <a:schemeClr val="lt1"/>
                </a:solidFill>
                <a:latin typeface="Georgia"/>
                <a:ea typeface="Georgia"/>
                <a:cs typeface="Georgia"/>
                <a:sym typeface="Georgia"/>
              </a:defRPr>
            </a:lvl9pPr>
          </a:lstStyle>
          <a:p>
            <a:endParaRPr/>
          </a:p>
        </p:txBody>
      </p:sp>
      <p:sp>
        <p:nvSpPr>
          <p:cNvPr id="20" name="Google Shape;20;p3"/>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pic>
        <p:nvPicPr>
          <p:cNvPr id="21" name="Google Shape;21;p3"/>
          <p:cNvPicPr preferRelativeResize="0"/>
          <p:nvPr/>
        </p:nvPicPr>
        <p:blipFill>
          <a:blip r:embed="rId2">
            <a:alphaModFix/>
          </a:blip>
          <a:stretch>
            <a:fillRect/>
          </a:stretch>
        </p:blipFill>
        <p:spPr>
          <a:xfrm>
            <a:off x="7753350" y="0"/>
            <a:ext cx="1390650" cy="14192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4"/>
          <p:cNvSpPr/>
          <p:nvPr/>
        </p:nvSpPr>
        <p:spPr>
          <a:xfrm rot="10800000" flipH="1">
            <a:off x="0" y="1551000"/>
            <a:ext cx="9144000" cy="5307000"/>
          </a:xfrm>
          <a:prstGeom prst="rect">
            <a:avLst/>
          </a:prstGeom>
          <a:solidFill>
            <a:schemeClr val="l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4" name="Google Shape;24;p4"/>
          <p:cNvSpPr/>
          <p:nvPr/>
        </p:nvSpPr>
        <p:spPr>
          <a:xfrm rot="10800000">
            <a:off x="4526627" y="1551358"/>
            <a:ext cx="4617373" cy="759613"/>
          </a:xfrm>
          <a:custGeom>
            <a:avLst/>
            <a:gdLst/>
            <a:ahLst/>
            <a:cxnLst/>
            <a:rect l="l" t="t" r="r" b="b"/>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4800"/>
              <a:buFont typeface="Georgia"/>
              <a:buNone/>
              <a:defRPr sz="4800" b="0">
                <a:solidFill>
                  <a:schemeClr val="lt1"/>
                </a:solidFill>
                <a:latin typeface="Georgia"/>
                <a:ea typeface="Georgia"/>
                <a:cs typeface="Georgia"/>
                <a:sym typeface="Georgia"/>
              </a:defRPr>
            </a:lvl1pPr>
            <a:lvl2pPr lvl="1" algn="l" rtl="0">
              <a:spcBef>
                <a:spcPts val="0"/>
              </a:spcBef>
              <a:spcAft>
                <a:spcPts val="0"/>
              </a:spcAft>
              <a:buSzPts val="4800"/>
              <a:buFont typeface="Georgia"/>
              <a:buNone/>
              <a:defRPr sz="4800" b="0">
                <a:solidFill>
                  <a:schemeClr val="lt1"/>
                </a:solidFill>
                <a:latin typeface="Georgia"/>
                <a:ea typeface="Georgia"/>
                <a:cs typeface="Georgia"/>
                <a:sym typeface="Georgia"/>
              </a:defRPr>
            </a:lvl2pPr>
            <a:lvl3pPr lvl="2" algn="l" rtl="0">
              <a:spcBef>
                <a:spcPts val="0"/>
              </a:spcBef>
              <a:spcAft>
                <a:spcPts val="0"/>
              </a:spcAft>
              <a:buSzPts val="4800"/>
              <a:buFont typeface="Georgia"/>
              <a:buNone/>
              <a:defRPr sz="4800" b="0">
                <a:solidFill>
                  <a:schemeClr val="lt1"/>
                </a:solidFill>
                <a:latin typeface="Georgia"/>
                <a:ea typeface="Georgia"/>
                <a:cs typeface="Georgia"/>
                <a:sym typeface="Georgia"/>
              </a:defRPr>
            </a:lvl3pPr>
            <a:lvl4pPr lvl="3" algn="l" rtl="0">
              <a:spcBef>
                <a:spcPts val="0"/>
              </a:spcBef>
              <a:spcAft>
                <a:spcPts val="0"/>
              </a:spcAft>
              <a:buSzPts val="4800"/>
              <a:buFont typeface="Georgia"/>
              <a:buNone/>
              <a:defRPr sz="4800" b="0">
                <a:solidFill>
                  <a:schemeClr val="lt1"/>
                </a:solidFill>
                <a:latin typeface="Georgia"/>
                <a:ea typeface="Georgia"/>
                <a:cs typeface="Georgia"/>
                <a:sym typeface="Georgia"/>
              </a:defRPr>
            </a:lvl4pPr>
            <a:lvl5pPr lvl="4" algn="l" rtl="0">
              <a:spcBef>
                <a:spcPts val="0"/>
              </a:spcBef>
              <a:spcAft>
                <a:spcPts val="0"/>
              </a:spcAft>
              <a:buSzPts val="4800"/>
              <a:buFont typeface="Georgia"/>
              <a:buNone/>
              <a:defRPr sz="4800" b="0">
                <a:solidFill>
                  <a:schemeClr val="lt1"/>
                </a:solidFill>
                <a:latin typeface="Georgia"/>
                <a:ea typeface="Georgia"/>
                <a:cs typeface="Georgia"/>
                <a:sym typeface="Georgia"/>
              </a:defRPr>
            </a:lvl5pPr>
            <a:lvl6pPr lvl="5" algn="l" rtl="0">
              <a:spcBef>
                <a:spcPts val="0"/>
              </a:spcBef>
              <a:spcAft>
                <a:spcPts val="0"/>
              </a:spcAft>
              <a:buSzPts val="4800"/>
              <a:buFont typeface="Georgia"/>
              <a:buNone/>
              <a:defRPr sz="4800" b="0">
                <a:solidFill>
                  <a:schemeClr val="lt1"/>
                </a:solidFill>
                <a:latin typeface="Georgia"/>
                <a:ea typeface="Georgia"/>
                <a:cs typeface="Georgia"/>
                <a:sym typeface="Georgia"/>
              </a:defRPr>
            </a:lvl6pPr>
            <a:lvl7pPr lvl="6" algn="l" rtl="0">
              <a:spcBef>
                <a:spcPts val="0"/>
              </a:spcBef>
              <a:spcAft>
                <a:spcPts val="0"/>
              </a:spcAft>
              <a:buSzPts val="4800"/>
              <a:buFont typeface="Georgia"/>
              <a:buNone/>
              <a:defRPr sz="4800" b="0">
                <a:solidFill>
                  <a:schemeClr val="lt1"/>
                </a:solidFill>
                <a:latin typeface="Georgia"/>
                <a:ea typeface="Georgia"/>
                <a:cs typeface="Georgia"/>
                <a:sym typeface="Georgia"/>
              </a:defRPr>
            </a:lvl7pPr>
            <a:lvl8pPr lvl="7" algn="l" rtl="0">
              <a:spcBef>
                <a:spcPts val="0"/>
              </a:spcBef>
              <a:spcAft>
                <a:spcPts val="0"/>
              </a:spcAft>
              <a:buSzPts val="4800"/>
              <a:buFont typeface="Georgia"/>
              <a:buNone/>
              <a:defRPr sz="4800" b="0">
                <a:solidFill>
                  <a:schemeClr val="lt1"/>
                </a:solidFill>
                <a:latin typeface="Georgia"/>
                <a:ea typeface="Georgia"/>
                <a:cs typeface="Georgia"/>
                <a:sym typeface="Georgia"/>
              </a:defRPr>
            </a:lvl8pPr>
            <a:lvl9pPr lvl="8" algn="l" rtl="0">
              <a:spcBef>
                <a:spcPts val="0"/>
              </a:spcBef>
              <a:spcAft>
                <a:spcPts val="0"/>
              </a:spcAft>
              <a:buSzPts val="4800"/>
              <a:buFont typeface="Georgia"/>
              <a:buNone/>
              <a:defRPr sz="4800" b="0">
                <a:solidFill>
                  <a:schemeClr val="lt1"/>
                </a:solidFill>
                <a:latin typeface="Georgia"/>
                <a:ea typeface="Georgia"/>
                <a:cs typeface="Georgia"/>
                <a:sym typeface="Georgia"/>
              </a:defRPr>
            </a:lvl9pPr>
          </a:lstStyle>
          <a:p>
            <a:endParaRPr/>
          </a:p>
        </p:txBody>
      </p:sp>
      <p:sp>
        <p:nvSpPr>
          <p:cNvPr id="26" name="Google Shape;26;p4"/>
          <p:cNvSpPr txBox="1">
            <a:spLocks noGrp="1"/>
          </p:cNvSpPr>
          <p:nvPr>
            <p:ph type="body" idx="1"/>
          </p:nvPr>
        </p:nvSpPr>
        <p:spPr>
          <a:xfrm>
            <a:off x="457200" y="1600200"/>
            <a:ext cx="39945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27" name="Google Shape;27;p4"/>
          <p:cNvSpPr/>
          <p:nvPr/>
        </p:nvSpPr>
        <p:spPr>
          <a:xfrm flipH="1">
            <a:off x="4526627" y="761799"/>
            <a:ext cx="4617373" cy="790108"/>
          </a:xfrm>
          <a:custGeom>
            <a:avLst/>
            <a:gdLst/>
            <a:ahLst/>
            <a:cxnLst/>
            <a:rect l="l" t="t" r="r" b="b"/>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body" idx="2"/>
          </p:nvPr>
        </p:nvSpPr>
        <p:spPr>
          <a:xfrm>
            <a:off x="4692274" y="1600200"/>
            <a:ext cx="39945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pic>
        <p:nvPicPr>
          <p:cNvPr id="29" name="Google Shape;29;p4"/>
          <p:cNvPicPr preferRelativeResize="0"/>
          <p:nvPr/>
        </p:nvPicPr>
        <p:blipFill>
          <a:blip r:embed="rId2">
            <a:alphaModFix/>
          </a:blip>
          <a:stretch>
            <a:fillRect/>
          </a:stretch>
        </p:blipFill>
        <p:spPr>
          <a:xfrm>
            <a:off x="7753350" y="0"/>
            <a:ext cx="1390650" cy="1419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5"/>
          <p:cNvSpPr/>
          <p:nvPr/>
        </p:nvSpPr>
        <p:spPr>
          <a:xfrm rot="10800000" flipH="1">
            <a:off x="0" y="1551000"/>
            <a:ext cx="9144000" cy="5307000"/>
          </a:xfrm>
          <a:prstGeom prst="rect">
            <a:avLst/>
          </a:prstGeom>
          <a:solidFill>
            <a:schemeClr val="l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2" name="Google Shape;32;p5"/>
          <p:cNvSpPr/>
          <p:nvPr/>
        </p:nvSpPr>
        <p:spPr>
          <a:xfrm flipH="1">
            <a:off x="4526627" y="761799"/>
            <a:ext cx="4617373" cy="790108"/>
          </a:xfrm>
          <a:custGeom>
            <a:avLst/>
            <a:gdLst/>
            <a:ahLst/>
            <a:cxnLst/>
            <a:rect l="l" t="t" r="r" b="b"/>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3" name="Google Shape;33;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4800"/>
              <a:buFont typeface="Georgia"/>
              <a:buNone/>
              <a:defRPr sz="4800" b="0">
                <a:solidFill>
                  <a:schemeClr val="lt1"/>
                </a:solidFill>
                <a:latin typeface="Georgia"/>
                <a:ea typeface="Georgia"/>
                <a:cs typeface="Georgia"/>
                <a:sym typeface="Georgia"/>
              </a:defRPr>
            </a:lvl1pPr>
            <a:lvl2pPr lvl="1" algn="l" rtl="0">
              <a:spcBef>
                <a:spcPts val="0"/>
              </a:spcBef>
              <a:spcAft>
                <a:spcPts val="0"/>
              </a:spcAft>
              <a:buSzPts val="4800"/>
              <a:buFont typeface="Georgia"/>
              <a:buNone/>
              <a:defRPr sz="4800" b="0">
                <a:solidFill>
                  <a:schemeClr val="lt1"/>
                </a:solidFill>
                <a:latin typeface="Georgia"/>
                <a:ea typeface="Georgia"/>
                <a:cs typeface="Georgia"/>
                <a:sym typeface="Georgia"/>
              </a:defRPr>
            </a:lvl2pPr>
            <a:lvl3pPr lvl="2" algn="l" rtl="0">
              <a:spcBef>
                <a:spcPts val="0"/>
              </a:spcBef>
              <a:spcAft>
                <a:spcPts val="0"/>
              </a:spcAft>
              <a:buSzPts val="4800"/>
              <a:buFont typeface="Georgia"/>
              <a:buNone/>
              <a:defRPr sz="4800" b="0">
                <a:solidFill>
                  <a:schemeClr val="lt1"/>
                </a:solidFill>
                <a:latin typeface="Georgia"/>
                <a:ea typeface="Georgia"/>
                <a:cs typeface="Georgia"/>
                <a:sym typeface="Georgia"/>
              </a:defRPr>
            </a:lvl3pPr>
            <a:lvl4pPr lvl="3" algn="l" rtl="0">
              <a:spcBef>
                <a:spcPts val="0"/>
              </a:spcBef>
              <a:spcAft>
                <a:spcPts val="0"/>
              </a:spcAft>
              <a:buSzPts val="4800"/>
              <a:buFont typeface="Georgia"/>
              <a:buNone/>
              <a:defRPr sz="4800" b="0">
                <a:solidFill>
                  <a:schemeClr val="lt1"/>
                </a:solidFill>
                <a:latin typeface="Georgia"/>
                <a:ea typeface="Georgia"/>
                <a:cs typeface="Georgia"/>
                <a:sym typeface="Georgia"/>
              </a:defRPr>
            </a:lvl4pPr>
            <a:lvl5pPr lvl="4" algn="l" rtl="0">
              <a:spcBef>
                <a:spcPts val="0"/>
              </a:spcBef>
              <a:spcAft>
                <a:spcPts val="0"/>
              </a:spcAft>
              <a:buSzPts val="4800"/>
              <a:buFont typeface="Georgia"/>
              <a:buNone/>
              <a:defRPr sz="4800" b="0">
                <a:solidFill>
                  <a:schemeClr val="lt1"/>
                </a:solidFill>
                <a:latin typeface="Georgia"/>
                <a:ea typeface="Georgia"/>
                <a:cs typeface="Georgia"/>
                <a:sym typeface="Georgia"/>
              </a:defRPr>
            </a:lvl5pPr>
            <a:lvl6pPr lvl="5" algn="l" rtl="0">
              <a:spcBef>
                <a:spcPts val="0"/>
              </a:spcBef>
              <a:spcAft>
                <a:spcPts val="0"/>
              </a:spcAft>
              <a:buSzPts val="4800"/>
              <a:buFont typeface="Georgia"/>
              <a:buNone/>
              <a:defRPr sz="4800" b="0">
                <a:solidFill>
                  <a:schemeClr val="lt1"/>
                </a:solidFill>
                <a:latin typeface="Georgia"/>
                <a:ea typeface="Georgia"/>
                <a:cs typeface="Georgia"/>
                <a:sym typeface="Georgia"/>
              </a:defRPr>
            </a:lvl6pPr>
            <a:lvl7pPr lvl="6" algn="l" rtl="0">
              <a:spcBef>
                <a:spcPts val="0"/>
              </a:spcBef>
              <a:spcAft>
                <a:spcPts val="0"/>
              </a:spcAft>
              <a:buSzPts val="4800"/>
              <a:buFont typeface="Georgia"/>
              <a:buNone/>
              <a:defRPr sz="4800" b="0">
                <a:solidFill>
                  <a:schemeClr val="lt1"/>
                </a:solidFill>
                <a:latin typeface="Georgia"/>
                <a:ea typeface="Georgia"/>
                <a:cs typeface="Georgia"/>
                <a:sym typeface="Georgia"/>
              </a:defRPr>
            </a:lvl7pPr>
            <a:lvl8pPr lvl="7" algn="l" rtl="0">
              <a:spcBef>
                <a:spcPts val="0"/>
              </a:spcBef>
              <a:spcAft>
                <a:spcPts val="0"/>
              </a:spcAft>
              <a:buSzPts val="4800"/>
              <a:buFont typeface="Georgia"/>
              <a:buNone/>
              <a:defRPr sz="4800" b="0">
                <a:solidFill>
                  <a:schemeClr val="lt1"/>
                </a:solidFill>
                <a:latin typeface="Georgia"/>
                <a:ea typeface="Georgia"/>
                <a:cs typeface="Georgia"/>
                <a:sym typeface="Georgia"/>
              </a:defRPr>
            </a:lvl8pPr>
            <a:lvl9pPr lvl="8" algn="l" rtl="0">
              <a:spcBef>
                <a:spcPts val="0"/>
              </a:spcBef>
              <a:spcAft>
                <a:spcPts val="0"/>
              </a:spcAft>
              <a:buSzPts val="4800"/>
              <a:buFont typeface="Georgia"/>
              <a:buNone/>
              <a:defRPr sz="4800" b="0">
                <a:solidFill>
                  <a:schemeClr val="lt1"/>
                </a:solidFill>
                <a:latin typeface="Georgia"/>
                <a:ea typeface="Georgia"/>
                <a:cs typeface="Georgia"/>
                <a:sym typeface="Georgia"/>
              </a:defRPr>
            </a:lvl9pPr>
          </a:lstStyle>
          <a:p>
            <a:endParaRPr/>
          </a:p>
        </p:txBody>
      </p:sp>
      <p:sp>
        <p:nvSpPr>
          <p:cNvPr id="34" name="Google Shape;34;p5"/>
          <p:cNvSpPr/>
          <p:nvPr/>
        </p:nvSpPr>
        <p:spPr>
          <a:xfrm rot="10800000">
            <a:off x="4526627" y="1551358"/>
            <a:ext cx="4617373" cy="759613"/>
          </a:xfrm>
          <a:custGeom>
            <a:avLst/>
            <a:gdLst/>
            <a:ahLst/>
            <a:cxnLst/>
            <a:rect l="l" t="t" r="r" b="b"/>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pic>
        <p:nvPicPr>
          <p:cNvPr id="35" name="Google Shape;35;p5"/>
          <p:cNvPicPr preferRelativeResize="0"/>
          <p:nvPr/>
        </p:nvPicPr>
        <p:blipFill>
          <a:blip r:embed="rId2">
            <a:alphaModFix/>
          </a:blip>
          <a:stretch>
            <a:fillRect/>
          </a:stretch>
        </p:blipFill>
        <p:spPr>
          <a:xfrm>
            <a:off x="7753350" y="0"/>
            <a:ext cx="1390650" cy="14192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
        <p:cNvGrpSpPr/>
        <p:nvPr/>
      </p:nvGrpSpPr>
      <p:grpSpPr>
        <a:xfrm>
          <a:off x="0" y="0"/>
          <a:ext cx="0" cy="0"/>
          <a:chOff x="0" y="0"/>
          <a:chExt cx="0" cy="0"/>
        </a:xfrm>
      </p:grpSpPr>
      <p:sp>
        <p:nvSpPr>
          <p:cNvPr id="37" name="Google Shape;37;p6"/>
          <p:cNvSpPr/>
          <p:nvPr/>
        </p:nvSpPr>
        <p:spPr>
          <a:xfrm rot="10800000" flipH="1">
            <a:off x="0" y="5883599"/>
            <a:ext cx="9144000" cy="974400"/>
          </a:xfrm>
          <a:prstGeom prst="rect">
            <a:avLst/>
          </a:prstGeom>
          <a:solidFill>
            <a:schemeClr val="l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8" name="Google Shape;38;p6"/>
          <p:cNvSpPr/>
          <p:nvPr/>
        </p:nvSpPr>
        <p:spPr>
          <a:xfrm flipH="1">
            <a:off x="4526627" y="5094446"/>
            <a:ext cx="4617373" cy="790108"/>
          </a:xfrm>
          <a:custGeom>
            <a:avLst/>
            <a:gdLst/>
            <a:ahLst/>
            <a:cxnLst/>
            <a:rect l="l" t="t" r="r" b="b"/>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9" name="Google Shape;39;p6"/>
          <p:cNvSpPr/>
          <p:nvPr/>
        </p:nvSpPr>
        <p:spPr>
          <a:xfrm rot="10800000">
            <a:off x="4526627" y="5884005"/>
            <a:ext cx="4617373" cy="759613"/>
          </a:xfrm>
          <a:custGeom>
            <a:avLst/>
            <a:gdLst/>
            <a:ahLst/>
            <a:cxnLst/>
            <a:rect l="l" t="t" r="r" b="b"/>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body" idx="1"/>
          </p:nvPr>
        </p:nvSpPr>
        <p:spPr>
          <a:xfrm>
            <a:off x="457200" y="5895636"/>
            <a:ext cx="8229600" cy="673800"/>
          </a:xfrm>
          <a:prstGeom prst="rect">
            <a:avLst/>
          </a:prstGeom>
          <a:noFill/>
          <a:ln>
            <a:noFill/>
          </a:ln>
        </p:spPr>
        <p:txBody>
          <a:bodyPr spcFirstLastPara="1" wrap="square" lIns="91425" tIns="91425" rIns="91425" bIns="91425" anchor="ctr" anchorCtr="0">
            <a:noAutofit/>
          </a:bodyPr>
          <a:lstStyle>
            <a:lvl1pPr marL="457200" lvl="0" indent="-381000" algn="l" rtl="0">
              <a:lnSpc>
                <a:spcPct val="100000"/>
              </a:lnSpc>
              <a:spcBef>
                <a:spcPts val="0"/>
              </a:spcBef>
              <a:spcAft>
                <a:spcPts val="0"/>
              </a:spcAft>
              <a:buClr>
                <a:schemeClr val="dk2"/>
              </a:buClr>
              <a:buSzPts val="2400"/>
              <a:buFont typeface="Georgia"/>
              <a:buChar char="●"/>
              <a:defRPr sz="2400" i="1">
                <a:solidFill>
                  <a:schemeClr val="dk2"/>
                </a:solidFill>
              </a:defRPr>
            </a:lvl1pPr>
            <a:lvl2pPr marL="914400" lvl="1" indent="-381000" algn="l" rtl="0">
              <a:lnSpc>
                <a:spcPct val="100000"/>
              </a:lnSpc>
              <a:spcBef>
                <a:spcPts val="0"/>
              </a:spcBef>
              <a:spcAft>
                <a:spcPts val="0"/>
              </a:spcAft>
              <a:buClr>
                <a:schemeClr val="dk2"/>
              </a:buClr>
              <a:buSzPts val="2400"/>
              <a:buFont typeface="Georgia"/>
              <a:buChar char="○"/>
              <a:defRPr sz="2400" i="1">
                <a:solidFill>
                  <a:schemeClr val="dk2"/>
                </a:solidFill>
              </a:defRPr>
            </a:lvl2pPr>
            <a:lvl3pPr marL="1371600" lvl="2" indent="-381000" algn="l" rtl="0">
              <a:lnSpc>
                <a:spcPct val="100000"/>
              </a:lnSpc>
              <a:spcBef>
                <a:spcPts val="0"/>
              </a:spcBef>
              <a:spcAft>
                <a:spcPts val="0"/>
              </a:spcAft>
              <a:buClr>
                <a:schemeClr val="dk2"/>
              </a:buClr>
              <a:buSzPts val="2400"/>
              <a:buFont typeface="Georgia"/>
              <a:buChar char="■"/>
              <a:defRPr sz="2400" i="1">
                <a:solidFill>
                  <a:schemeClr val="dk2"/>
                </a:solidFill>
              </a:defRPr>
            </a:lvl3pPr>
            <a:lvl4pPr marL="1828800" lvl="3" indent="-381000" algn="l" rtl="0">
              <a:lnSpc>
                <a:spcPct val="100000"/>
              </a:lnSpc>
              <a:spcBef>
                <a:spcPts val="0"/>
              </a:spcBef>
              <a:spcAft>
                <a:spcPts val="0"/>
              </a:spcAft>
              <a:buClr>
                <a:schemeClr val="dk2"/>
              </a:buClr>
              <a:buSzPts val="2400"/>
              <a:buFont typeface="Georgia"/>
              <a:buChar char="●"/>
              <a:defRPr sz="2400" i="1">
                <a:solidFill>
                  <a:schemeClr val="dk2"/>
                </a:solidFill>
              </a:defRPr>
            </a:lvl4pPr>
            <a:lvl5pPr marL="2286000" lvl="4" indent="-381000" algn="l" rtl="0">
              <a:lnSpc>
                <a:spcPct val="100000"/>
              </a:lnSpc>
              <a:spcBef>
                <a:spcPts val="0"/>
              </a:spcBef>
              <a:spcAft>
                <a:spcPts val="0"/>
              </a:spcAft>
              <a:buClr>
                <a:schemeClr val="dk2"/>
              </a:buClr>
              <a:buSzPts val="2400"/>
              <a:buFont typeface="Georgia"/>
              <a:buChar char="○"/>
              <a:defRPr sz="2400" i="1">
                <a:solidFill>
                  <a:schemeClr val="dk2"/>
                </a:solidFill>
              </a:defRPr>
            </a:lvl5pPr>
            <a:lvl6pPr marL="2743200" lvl="5" indent="-381000" algn="l" rtl="0">
              <a:lnSpc>
                <a:spcPct val="100000"/>
              </a:lnSpc>
              <a:spcBef>
                <a:spcPts val="0"/>
              </a:spcBef>
              <a:spcAft>
                <a:spcPts val="0"/>
              </a:spcAft>
              <a:buClr>
                <a:schemeClr val="dk2"/>
              </a:buClr>
              <a:buSzPts val="2400"/>
              <a:buFont typeface="Georgia"/>
              <a:buChar char="■"/>
              <a:defRPr sz="2400" i="1">
                <a:solidFill>
                  <a:schemeClr val="dk2"/>
                </a:solidFill>
              </a:defRPr>
            </a:lvl6pPr>
            <a:lvl7pPr marL="3200400" lvl="6" indent="-381000" algn="l" rtl="0">
              <a:lnSpc>
                <a:spcPct val="100000"/>
              </a:lnSpc>
              <a:spcBef>
                <a:spcPts val="0"/>
              </a:spcBef>
              <a:spcAft>
                <a:spcPts val="0"/>
              </a:spcAft>
              <a:buClr>
                <a:schemeClr val="dk2"/>
              </a:buClr>
              <a:buSzPts val="2400"/>
              <a:buFont typeface="Georgia"/>
              <a:buChar char="●"/>
              <a:defRPr sz="2400" i="1">
                <a:solidFill>
                  <a:schemeClr val="dk2"/>
                </a:solidFill>
              </a:defRPr>
            </a:lvl7pPr>
            <a:lvl8pPr marL="3657600" lvl="7" indent="-381000" algn="l" rtl="0">
              <a:lnSpc>
                <a:spcPct val="100000"/>
              </a:lnSpc>
              <a:spcBef>
                <a:spcPts val="0"/>
              </a:spcBef>
              <a:spcAft>
                <a:spcPts val="0"/>
              </a:spcAft>
              <a:buClr>
                <a:schemeClr val="dk2"/>
              </a:buClr>
              <a:buSzPts val="2400"/>
              <a:buFont typeface="Georgia"/>
              <a:buChar char="○"/>
              <a:defRPr sz="2400" i="1">
                <a:solidFill>
                  <a:schemeClr val="dk2"/>
                </a:solidFill>
              </a:defRPr>
            </a:lvl8pPr>
            <a:lvl9pPr marL="4114800" lvl="8" indent="-381000" algn="l" rtl="0">
              <a:lnSpc>
                <a:spcPct val="100000"/>
              </a:lnSpc>
              <a:spcBef>
                <a:spcPts val="0"/>
              </a:spcBef>
              <a:spcAft>
                <a:spcPts val="0"/>
              </a:spcAft>
              <a:buClr>
                <a:schemeClr val="dk2"/>
              </a:buClr>
              <a:buSzPts val="2400"/>
              <a:buFont typeface="Georgia"/>
              <a:buChar char="■"/>
              <a:defRPr sz="2400" i="1">
                <a:solidFill>
                  <a:schemeClr val="dk2"/>
                </a:solidFill>
              </a:defRPr>
            </a:lvl9pPr>
          </a:lstStyle>
          <a:p>
            <a:endParaRPr/>
          </a:p>
        </p:txBody>
      </p:sp>
      <p:pic>
        <p:nvPicPr>
          <p:cNvPr id="41" name="Google Shape;41;p6"/>
          <p:cNvPicPr preferRelativeResize="0"/>
          <p:nvPr/>
        </p:nvPicPr>
        <p:blipFill>
          <a:blip r:embed="rId2">
            <a:alphaModFix/>
          </a:blip>
          <a:stretch>
            <a:fillRect/>
          </a:stretch>
        </p:blipFill>
        <p:spPr>
          <a:xfrm>
            <a:off x="7753350" y="0"/>
            <a:ext cx="1390650" cy="14192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
        <p:nvSpPr>
          <p:cNvPr id="43" name="Google Shape;43;p7"/>
          <p:cNvSpPr/>
          <p:nvPr/>
        </p:nvSpPr>
        <p:spPr>
          <a:xfrm>
            <a:off x="6676" y="101675"/>
            <a:ext cx="9134131" cy="6739723"/>
          </a:xfrm>
          <a:custGeom>
            <a:avLst/>
            <a:gdLst/>
            <a:ahLst/>
            <a:cxnLst/>
            <a:rect l="l" t="t" r="r" b="b"/>
            <a:pathLst>
              <a:path w="9157023" h="6739723" extrusionOk="0">
                <a:moveTo>
                  <a:pt x="1629" y="0"/>
                </a:moveTo>
                <a:lnTo>
                  <a:pt x="9157023" y="4340980"/>
                </a:lnTo>
                <a:lnTo>
                  <a:pt x="1593" y="6739723"/>
                </a:lnTo>
                <a:cubicBezTo>
                  <a:pt x="-3941" y="5123960"/>
                  <a:pt x="7163" y="1615763"/>
                  <a:pt x="1629" y="0"/>
                </a:cubicBezTo>
                <a:close/>
              </a:path>
            </a:pathLst>
          </a:custGeom>
          <a:solidFill>
            <a:srgbClr val="FFFFFF">
              <a:alpha val="6666"/>
            </a:srgbClr>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pic>
        <p:nvPicPr>
          <p:cNvPr id="44" name="Google Shape;44;p7"/>
          <p:cNvPicPr preferRelativeResize="0"/>
          <p:nvPr/>
        </p:nvPicPr>
        <p:blipFill>
          <a:blip r:embed="rId2">
            <a:alphaModFix/>
          </a:blip>
          <a:stretch>
            <a:fillRect/>
          </a:stretch>
        </p:blipFill>
        <p:spPr>
          <a:xfrm>
            <a:off x="7753350" y="0"/>
            <a:ext cx="1390650" cy="14192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gs>
            <a:gs pos="100000">
              <a:schemeClr val="dk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Clr>
                <a:schemeClr val="lt1"/>
              </a:buClr>
              <a:buSzPts val="4800"/>
              <a:buFont typeface="Georgia"/>
              <a:buNone/>
              <a:defRPr sz="4800" b="0" i="0" u="none" strike="noStrike" cap="none">
                <a:solidFill>
                  <a:schemeClr val="lt1"/>
                </a:solidFill>
                <a:latin typeface="Georgia"/>
                <a:ea typeface="Georgia"/>
                <a:cs typeface="Georgia"/>
                <a:sym typeface="Georgia"/>
              </a:defRPr>
            </a:lvl1pPr>
            <a:lvl2pPr lvl="1" algn="l" rtl="0">
              <a:spcBef>
                <a:spcPts val="0"/>
              </a:spcBef>
              <a:spcAft>
                <a:spcPts val="0"/>
              </a:spcAft>
              <a:buClr>
                <a:schemeClr val="lt1"/>
              </a:buClr>
              <a:buSzPts val="4800"/>
              <a:buFont typeface="Georgia"/>
              <a:buNone/>
              <a:defRPr sz="4800" b="0" i="0" u="none" strike="noStrike" cap="none">
                <a:solidFill>
                  <a:schemeClr val="lt1"/>
                </a:solidFill>
                <a:latin typeface="Georgia"/>
                <a:ea typeface="Georgia"/>
                <a:cs typeface="Georgia"/>
                <a:sym typeface="Georgia"/>
              </a:defRPr>
            </a:lvl2pPr>
            <a:lvl3pPr lvl="2" algn="l" rtl="0">
              <a:spcBef>
                <a:spcPts val="0"/>
              </a:spcBef>
              <a:spcAft>
                <a:spcPts val="0"/>
              </a:spcAft>
              <a:buClr>
                <a:schemeClr val="lt1"/>
              </a:buClr>
              <a:buSzPts val="4800"/>
              <a:buFont typeface="Georgia"/>
              <a:buNone/>
              <a:defRPr sz="4800" b="0" i="0" u="none" strike="noStrike" cap="none">
                <a:solidFill>
                  <a:schemeClr val="lt1"/>
                </a:solidFill>
                <a:latin typeface="Georgia"/>
                <a:ea typeface="Georgia"/>
                <a:cs typeface="Georgia"/>
                <a:sym typeface="Georgia"/>
              </a:defRPr>
            </a:lvl3pPr>
            <a:lvl4pPr lvl="3" algn="l" rtl="0">
              <a:spcBef>
                <a:spcPts val="0"/>
              </a:spcBef>
              <a:spcAft>
                <a:spcPts val="0"/>
              </a:spcAft>
              <a:buClr>
                <a:schemeClr val="lt1"/>
              </a:buClr>
              <a:buSzPts val="4800"/>
              <a:buFont typeface="Georgia"/>
              <a:buNone/>
              <a:defRPr sz="4800" b="0" i="0" u="none" strike="noStrike" cap="none">
                <a:solidFill>
                  <a:schemeClr val="lt1"/>
                </a:solidFill>
                <a:latin typeface="Georgia"/>
                <a:ea typeface="Georgia"/>
                <a:cs typeface="Georgia"/>
                <a:sym typeface="Georgia"/>
              </a:defRPr>
            </a:lvl4pPr>
            <a:lvl5pPr lvl="4" algn="l" rtl="0">
              <a:spcBef>
                <a:spcPts val="0"/>
              </a:spcBef>
              <a:spcAft>
                <a:spcPts val="0"/>
              </a:spcAft>
              <a:buClr>
                <a:schemeClr val="lt1"/>
              </a:buClr>
              <a:buSzPts val="4800"/>
              <a:buFont typeface="Georgia"/>
              <a:buNone/>
              <a:defRPr sz="4800" b="0" i="0" u="none" strike="noStrike" cap="none">
                <a:solidFill>
                  <a:schemeClr val="lt1"/>
                </a:solidFill>
                <a:latin typeface="Georgia"/>
                <a:ea typeface="Georgia"/>
                <a:cs typeface="Georgia"/>
                <a:sym typeface="Georgia"/>
              </a:defRPr>
            </a:lvl5pPr>
            <a:lvl6pPr lvl="5" algn="l" rtl="0">
              <a:spcBef>
                <a:spcPts val="0"/>
              </a:spcBef>
              <a:spcAft>
                <a:spcPts val="0"/>
              </a:spcAft>
              <a:buClr>
                <a:schemeClr val="lt1"/>
              </a:buClr>
              <a:buSzPts val="4800"/>
              <a:buFont typeface="Georgia"/>
              <a:buNone/>
              <a:defRPr sz="4800" b="0" i="0" u="none" strike="noStrike" cap="none">
                <a:solidFill>
                  <a:schemeClr val="lt1"/>
                </a:solidFill>
                <a:latin typeface="Georgia"/>
                <a:ea typeface="Georgia"/>
                <a:cs typeface="Georgia"/>
                <a:sym typeface="Georgia"/>
              </a:defRPr>
            </a:lvl6pPr>
            <a:lvl7pPr lvl="6" algn="l" rtl="0">
              <a:spcBef>
                <a:spcPts val="0"/>
              </a:spcBef>
              <a:spcAft>
                <a:spcPts val="0"/>
              </a:spcAft>
              <a:buClr>
                <a:schemeClr val="lt1"/>
              </a:buClr>
              <a:buSzPts val="4800"/>
              <a:buFont typeface="Georgia"/>
              <a:buNone/>
              <a:defRPr sz="4800" b="0" i="0" u="none" strike="noStrike" cap="none">
                <a:solidFill>
                  <a:schemeClr val="lt1"/>
                </a:solidFill>
                <a:latin typeface="Georgia"/>
                <a:ea typeface="Georgia"/>
                <a:cs typeface="Georgia"/>
                <a:sym typeface="Georgia"/>
              </a:defRPr>
            </a:lvl7pPr>
            <a:lvl8pPr lvl="7" algn="l" rtl="0">
              <a:spcBef>
                <a:spcPts val="0"/>
              </a:spcBef>
              <a:spcAft>
                <a:spcPts val="0"/>
              </a:spcAft>
              <a:buClr>
                <a:schemeClr val="lt1"/>
              </a:buClr>
              <a:buSzPts val="4800"/>
              <a:buFont typeface="Georgia"/>
              <a:buNone/>
              <a:defRPr sz="4800" b="0" i="0" u="none" strike="noStrike" cap="none">
                <a:solidFill>
                  <a:schemeClr val="lt1"/>
                </a:solidFill>
                <a:latin typeface="Georgia"/>
                <a:ea typeface="Georgia"/>
                <a:cs typeface="Georgia"/>
                <a:sym typeface="Georgia"/>
              </a:defRPr>
            </a:lvl8pPr>
            <a:lvl9pPr lvl="8" algn="l" rtl="0">
              <a:spcBef>
                <a:spcPts val="0"/>
              </a:spcBef>
              <a:spcAft>
                <a:spcPts val="0"/>
              </a:spcAft>
              <a:buClr>
                <a:schemeClr val="lt1"/>
              </a:buClr>
              <a:buSzPts val="4800"/>
              <a:buFont typeface="Georgia"/>
              <a:buNone/>
              <a:defRPr sz="4800" b="0" i="0" u="none" strike="noStrike" cap="none">
                <a:solidFill>
                  <a:schemeClr val="lt1"/>
                </a:solidFill>
                <a:latin typeface="Georgia"/>
                <a:ea typeface="Georgia"/>
                <a:cs typeface="Georgia"/>
                <a:sym typeface="Georgia"/>
              </a:defRPr>
            </a:lvl9pPr>
          </a:lstStyle>
          <a:p>
            <a:endParaRPr/>
          </a:p>
        </p:txBody>
      </p:sp>
      <p:sp>
        <p:nvSpPr>
          <p:cNvPr id="7" name="Google Shape;7;p1"/>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Georgia"/>
              <a:buChar char="●"/>
              <a:defRPr sz="3000" b="0" i="0" u="none" strike="noStrike" cap="none">
                <a:solidFill>
                  <a:schemeClr val="dk1"/>
                </a:solidFill>
                <a:latin typeface="Georgia"/>
                <a:ea typeface="Georgia"/>
                <a:cs typeface="Georgia"/>
                <a:sym typeface="Georgia"/>
              </a:defRPr>
            </a:lvl1pPr>
            <a:lvl2pPr marL="914400" lvl="1" indent="-381000" algn="l" rtl="0">
              <a:spcBef>
                <a:spcPts val="0"/>
              </a:spcBef>
              <a:spcAft>
                <a:spcPts val="0"/>
              </a:spcAft>
              <a:buClr>
                <a:schemeClr val="dk1"/>
              </a:buClr>
              <a:buSzPts val="2400"/>
              <a:buFont typeface="Georgia"/>
              <a:buChar char="○"/>
              <a:defRPr sz="2400" b="0" i="0" u="none" strike="noStrike" cap="none">
                <a:solidFill>
                  <a:schemeClr val="dk1"/>
                </a:solidFill>
                <a:latin typeface="Georgia"/>
                <a:ea typeface="Georgia"/>
                <a:cs typeface="Georgia"/>
                <a:sym typeface="Georgia"/>
              </a:defRPr>
            </a:lvl2pPr>
            <a:lvl3pPr marL="1371600" lvl="2" indent="-381000" algn="l" rtl="0">
              <a:spcBef>
                <a:spcPts val="0"/>
              </a:spcBef>
              <a:spcAft>
                <a:spcPts val="0"/>
              </a:spcAft>
              <a:buClr>
                <a:schemeClr val="dk1"/>
              </a:buClr>
              <a:buSzPts val="2400"/>
              <a:buFont typeface="Georgia"/>
              <a:buChar char="■"/>
              <a:defRPr sz="2400" b="0" i="0" u="none" strike="noStrike" cap="none">
                <a:solidFill>
                  <a:schemeClr val="dk1"/>
                </a:solidFill>
                <a:latin typeface="Georgia"/>
                <a:ea typeface="Georgia"/>
                <a:cs typeface="Georgia"/>
                <a:sym typeface="Georgia"/>
              </a:defRPr>
            </a:lvl3pPr>
            <a:lvl4pPr marL="1828800" lvl="3" indent="-342900" algn="l" rtl="0">
              <a:spcBef>
                <a:spcPts val="0"/>
              </a:spcBef>
              <a:spcAft>
                <a:spcPts val="0"/>
              </a:spcAft>
              <a:buClr>
                <a:schemeClr val="dk1"/>
              </a:buClr>
              <a:buSzPts val="1800"/>
              <a:buFont typeface="Georgia"/>
              <a:buChar char="●"/>
              <a:defRPr sz="1800" b="0" i="0" u="none" strike="noStrike" cap="none">
                <a:solidFill>
                  <a:schemeClr val="dk1"/>
                </a:solidFill>
                <a:latin typeface="Georgia"/>
                <a:ea typeface="Georgia"/>
                <a:cs typeface="Georgia"/>
                <a:sym typeface="Georgia"/>
              </a:defRPr>
            </a:lvl4pPr>
            <a:lvl5pPr marL="2286000" lvl="4" indent="-342900" algn="l" rtl="0">
              <a:spcBef>
                <a:spcPts val="0"/>
              </a:spcBef>
              <a:spcAft>
                <a:spcPts val="0"/>
              </a:spcAft>
              <a:buClr>
                <a:schemeClr val="dk1"/>
              </a:buClr>
              <a:buSzPts val="1800"/>
              <a:buFont typeface="Georgia"/>
              <a:buChar char="○"/>
              <a:defRPr sz="1800" b="0" i="0" u="none" strike="noStrike" cap="none">
                <a:solidFill>
                  <a:schemeClr val="dk1"/>
                </a:solidFill>
                <a:latin typeface="Georgia"/>
                <a:ea typeface="Georgia"/>
                <a:cs typeface="Georgia"/>
                <a:sym typeface="Georgia"/>
              </a:defRPr>
            </a:lvl5pPr>
            <a:lvl6pPr marL="2743200" lvl="5" indent="-342900" algn="l" rtl="0">
              <a:spcBef>
                <a:spcPts val="0"/>
              </a:spcBef>
              <a:spcAft>
                <a:spcPts val="0"/>
              </a:spcAft>
              <a:buClr>
                <a:schemeClr val="dk1"/>
              </a:buClr>
              <a:buSzPts val="1800"/>
              <a:buFont typeface="Georgia"/>
              <a:buChar char="■"/>
              <a:defRPr sz="1800" b="0" i="0" u="none" strike="noStrike" cap="none">
                <a:solidFill>
                  <a:schemeClr val="dk1"/>
                </a:solidFill>
                <a:latin typeface="Georgia"/>
                <a:ea typeface="Georgia"/>
                <a:cs typeface="Georgia"/>
                <a:sym typeface="Georgia"/>
              </a:defRPr>
            </a:lvl6pPr>
            <a:lvl7pPr marL="3200400" lvl="6" indent="-342900" algn="l" rtl="0">
              <a:spcBef>
                <a:spcPts val="0"/>
              </a:spcBef>
              <a:spcAft>
                <a:spcPts val="0"/>
              </a:spcAft>
              <a:buClr>
                <a:schemeClr val="dk1"/>
              </a:buClr>
              <a:buSzPts val="1800"/>
              <a:buFont typeface="Georgia"/>
              <a:buChar char="●"/>
              <a:defRPr sz="1800" b="0" i="0" u="none" strike="noStrike" cap="none">
                <a:solidFill>
                  <a:schemeClr val="dk1"/>
                </a:solidFill>
                <a:latin typeface="Georgia"/>
                <a:ea typeface="Georgia"/>
                <a:cs typeface="Georgia"/>
                <a:sym typeface="Georgia"/>
              </a:defRPr>
            </a:lvl7pPr>
            <a:lvl8pPr marL="3657600" lvl="7" indent="-342900" algn="l" rtl="0">
              <a:spcBef>
                <a:spcPts val="0"/>
              </a:spcBef>
              <a:spcAft>
                <a:spcPts val="0"/>
              </a:spcAft>
              <a:buClr>
                <a:schemeClr val="dk1"/>
              </a:buClr>
              <a:buSzPts val="1800"/>
              <a:buFont typeface="Georgia"/>
              <a:buChar char="○"/>
              <a:defRPr sz="1800" b="0" i="0" u="none" strike="noStrike" cap="none">
                <a:solidFill>
                  <a:schemeClr val="dk1"/>
                </a:solidFill>
                <a:latin typeface="Georgia"/>
                <a:ea typeface="Georgia"/>
                <a:cs typeface="Georgia"/>
                <a:sym typeface="Georgia"/>
              </a:defRPr>
            </a:lvl8pPr>
            <a:lvl9pPr marL="4114800" lvl="8" indent="-342900" algn="l" rtl="0">
              <a:spcBef>
                <a:spcPts val="0"/>
              </a:spcBef>
              <a:spcAft>
                <a:spcPts val="0"/>
              </a:spcAft>
              <a:buClr>
                <a:schemeClr val="dk1"/>
              </a:buClr>
              <a:buSzPts val="1800"/>
              <a:buFont typeface="Georgia"/>
              <a:buChar char="■"/>
              <a:defRPr sz="1800" b="0" i="0" u="none" strike="noStrike" cap="none">
                <a:solidFill>
                  <a:schemeClr val="dk1"/>
                </a:solidFill>
                <a:latin typeface="Georgia"/>
                <a:ea typeface="Georgia"/>
                <a:cs typeface="Georgia"/>
                <a:sym typeface="Georgi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entoo.org/get-started/"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iki.gentoo.org/wiki/Handbook:AMD64/Full/Installation"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forbes.com/sites/quora/2014/01/07/what-is-the-technology-stack-like-behind-a-high-frequency-trading-platfor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www.computerworld.com/article/2510334/financial-it/how-linux-mastered-wall-street.htm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www.sysresccd.org/Sysresccd-manual-en_How_to_install_SystemRescueCd_on_an_USB-stick"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www.sysresccd.org/"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gentoo.org/inside-gentoo/sponsor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www.funtoo.org/Gentoo_Ecosystem"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iki.gentoo.org/wiki/Kernel/Configura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creativecommons.org/licenses/by-nc-sa/2.0"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gitweb.gentoo.org/proj/gentoo-ecosystem.git/plain/gentoo-17.01.pdf" TargetMode="External"/><Relationship Id="rId3" Type="http://schemas.openxmlformats.org/officeDocument/2006/relationships/hyperlink" Target="https://www.gentoo.org/get-started/screenshots/" TargetMode="External"/><Relationship Id="rId7" Type="http://schemas.openxmlformats.org/officeDocument/2006/relationships/hyperlink" Target="https://distrowatch.com/"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wiki.gentoo.org/wiki/Distributions_based_on_Gentoo" TargetMode="External"/><Relationship Id="rId5" Type="http://schemas.openxmlformats.org/officeDocument/2006/relationships/hyperlink" Target="https://www.gentoo.org/downloads/" TargetMode="External"/><Relationship Id="rId4" Type="http://schemas.openxmlformats.org/officeDocument/2006/relationships/hyperlink" Target="https://forums.gentoo.org/" TargetMode="External"/><Relationship Id="rId9" Type="http://schemas.openxmlformats.org/officeDocument/2006/relationships/hyperlink" Target="https://upload.wikimedia.org/wikipedia/commons/1/1b/Linux_Distribution_Timeline.sv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entoo.org/get-started/philosophy/social-contract.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8"/>
          <p:cNvSpPr txBox="1">
            <a:spLocks noGrp="1"/>
          </p:cNvSpPr>
          <p:nvPr>
            <p:ph type="ctrTitle"/>
          </p:nvPr>
        </p:nvSpPr>
        <p:spPr>
          <a:xfrm>
            <a:off x="685800" y="2329190"/>
            <a:ext cx="7772400" cy="165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Gentoo Linux-Play for Fun</a:t>
            </a:r>
            <a:endParaRPr dirty="0"/>
          </a:p>
        </p:txBody>
      </p:sp>
      <p:sp>
        <p:nvSpPr>
          <p:cNvPr id="50" name="Google Shape;50;p8"/>
          <p:cNvSpPr txBox="1">
            <a:spLocks noGrp="1"/>
          </p:cNvSpPr>
          <p:nvPr>
            <p:ph type="subTitle" idx="1"/>
          </p:nvPr>
        </p:nvSpPr>
        <p:spPr>
          <a:xfrm>
            <a:off x="685800" y="4124476"/>
            <a:ext cx="7772400" cy="88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 Introduction</a:t>
            </a:r>
            <a:endParaRPr/>
          </a:p>
        </p:txBody>
      </p:sp>
      <p:sp>
        <p:nvSpPr>
          <p:cNvPr id="51" name="Google Shape;51;p8"/>
          <p:cNvSpPr txBox="1"/>
          <p:nvPr/>
        </p:nvSpPr>
        <p:spPr>
          <a:xfrm>
            <a:off x="6274676" y="6326077"/>
            <a:ext cx="4204138" cy="106384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tx1">
                    <a:lumMod val="50000"/>
                    <a:lumOff val="50000"/>
                  </a:schemeClr>
                </a:solidFill>
              </a:rPr>
              <a:t>Richard Freeman &lt;rich0@gentoo.org&gt;</a:t>
            </a:r>
            <a:endParaRPr sz="1200" dirty="0">
              <a:solidFill>
                <a:schemeClr val="tx1">
                  <a:lumMod val="50000"/>
                  <a:lumOff val="50000"/>
                </a:schemeClr>
              </a:solidFill>
            </a:endParaRPr>
          </a:p>
        </p:txBody>
      </p:sp>
      <p:sp>
        <p:nvSpPr>
          <p:cNvPr id="5" name="Google Shape;51;p8">
            <a:extLst>
              <a:ext uri="{FF2B5EF4-FFF2-40B4-BE49-F238E27FC236}">
                <a16:creationId xmlns:a16="http://schemas.microsoft.com/office/drawing/2014/main" id="{84EB232A-9934-C3F3-E088-8AD98B06283F}"/>
              </a:ext>
            </a:extLst>
          </p:cNvPr>
          <p:cNvSpPr txBox="1"/>
          <p:nvPr/>
        </p:nvSpPr>
        <p:spPr>
          <a:xfrm>
            <a:off x="476700" y="5328935"/>
            <a:ext cx="4095300" cy="85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err="1"/>
              <a:t>Jianqing</a:t>
            </a:r>
            <a:r>
              <a:rPr lang="en" sz="2400" dirty="0"/>
              <a:t> Peng</a:t>
            </a:r>
          </a:p>
          <a:p>
            <a:pPr marL="0" lvl="0" indent="0" algn="l" rtl="0">
              <a:spcBef>
                <a:spcPts val="0"/>
              </a:spcBef>
              <a:spcAft>
                <a:spcPts val="0"/>
              </a:spcAft>
              <a:buNone/>
            </a:pPr>
            <a:r>
              <a:rPr lang="en" sz="2400" dirty="0"/>
              <a:t>June 2022</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Benefits of Gentoo</a:t>
            </a:r>
            <a:endParaRPr/>
          </a:p>
        </p:txBody>
      </p:sp>
      <p:sp>
        <p:nvSpPr>
          <p:cNvPr id="98" name="Google Shape;98;p16"/>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Greater flexibility</a:t>
            </a:r>
            <a:endParaRPr/>
          </a:p>
          <a:p>
            <a:pPr marL="914400" lvl="1" indent="-381000" algn="l" rtl="0">
              <a:spcBef>
                <a:spcPts val="0"/>
              </a:spcBef>
              <a:spcAft>
                <a:spcPts val="0"/>
              </a:spcAft>
              <a:buSzPts val="2400"/>
              <a:buChar char="○"/>
            </a:pPr>
            <a:r>
              <a:rPr lang="en"/>
              <a:t>Control over package build-time configuration</a:t>
            </a:r>
            <a:endParaRPr/>
          </a:p>
          <a:p>
            <a:pPr marL="914400" lvl="1" indent="-381000" algn="l" rtl="0">
              <a:spcBef>
                <a:spcPts val="0"/>
              </a:spcBef>
              <a:spcAft>
                <a:spcPts val="0"/>
              </a:spcAft>
              <a:buSzPts val="2400"/>
              <a:buChar char="○"/>
            </a:pPr>
            <a:r>
              <a:rPr lang="en"/>
              <a:t>Control over optional dependencies</a:t>
            </a:r>
            <a:endParaRPr/>
          </a:p>
          <a:p>
            <a:pPr marL="914400" lvl="1" indent="-381000" algn="l" rtl="0">
              <a:spcBef>
                <a:spcPts val="0"/>
              </a:spcBef>
              <a:spcAft>
                <a:spcPts val="0"/>
              </a:spcAft>
              <a:buSzPts val="2400"/>
              <a:buChar char="○"/>
            </a:pPr>
            <a:r>
              <a:rPr lang="en"/>
              <a:t>Ability to tailor C/LDFLAGS</a:t>
            </a:r>
            <a:endParaRPr/>
          </a:p>
          <a:p>
            <a:pPr marL="914400" lvl="1" indent="-381000" algn="l" rtl="0">
              <a:spcBef>
                <a:spcPts val="0"/>
              </a:spcBef>
              <a:spcAft>
                <a:spcPts val="0"/>
              </a:spcAft>
              <a:buSzPts val="2400"/>
              <a:buChar char="○"/>
            </a:pPr>
            <a:r>
              <a:rPr lang="en"/>
              <a:t>Can mix dependencies (stable library + unstable application, etc)</a:t>
            </a:r>
            <a:endParaRPr/>
          </a:p>
          <a:p>
            <a:pPr marL="457200" lvl="0" indent="-419100" algn="l" rtl="0">
              <a:spcBef>
                <a:spcPts val="0"/>
              </a:spcBef>
              <a:spcAft>
                <a:spcPts val="0"/>
              </a:spcAft>
              <a:buSzPts val="3000"/>
              <a:buChar char="●"/>
            </a:pPr>
            <a:r>
              <a:rPr lang="en"/>
              <a:t>No Releases</a:t>
            </a:r>
            <a:endParaRPr/>
          </a:p>
          <a:p>
            <a:pPr marL="914400" lvl="1" indent="-381000" algn="l" rtl="0">
              <a:spcBef>
                <a:spcPts val="0"/>
              </a:spcBef>
              <a:spcAft>
                <a:spcPts val="0"/>
              </a:spcAft>
              <a:buSzPts val="2400"/>
              <a:buChar char="○"/>
            </a:pPr>
            <a:r>
              <a:rPr lang="en"/>
              <a:t>Faster package availability</a:t>
            </a:r>
            <a:endParaRPr/>
          </a:p>
          <a:p>
            <a:pPr marL="457200" lvl="0" indent="-419100" algn="l" rtl="0">
              <a:spcBef>
                <a:spcPts val="0"/>
              </a:spcBef>
              <a:spcAft>
                <a:spcPts val="0"/>
              </a:spcAft>
              <a:buSzPts val="3000"/>
              <a:buChar char="●"/>
            </a:pPr>
            <a:r>
              <a:rPr lang="en"/>
              <a:t>Minimal base footprint</a:t>
            </a:r>
            <a:endParaRPr/>
          </a:p>
          <a:p>
            <a:pPr marL="457200" lvl="0" indent="0" algn="l" rtl="0">
              <a:spcBef>
                <a:spcPts val="600"/>
              </a:spcBef>
              <a:spcAft>
                <a:spcPts val="0"/>
              </a:spcAft>
              <a:buNone/>
            </a:pPr>
            <a:r>
              <a:rPr lang="en" sz="1400"/>
              <a:t>(well, if you don’t count the toolchain)</a:t>
            </a:r>
            <a:endParaRPr sz="1400"/>
          </a:p>
          <a:p>
            <a:pPr marL="457200" lvl="0" indent="-419100" algn="l" rtl="0">
              <a:spcBef>
                <a:spcPts val="600"/>
              </a:spcBef>
              <a:spcAft>
                <a:spcPts val="0"/>
              </a:spcAft>
              <a:buSzPts val="3000"/>
              <a:buChar char="●"/>
            </a:pPr>
            <a:r>
              <a:rPr lang="en"/>
              <a:t>Avoids less-free upstream licensing issues</a:t>
            </a:r>
            <a:endParaRPr/>
          </a:p>
          <a:p>
            <a:pPr marL="914400" lvl="1" indent="-381000" algn="l" rtl="0">
              <a:spcBef>
                <a:spcPts val="0"/>
              </a:spcBef>
              <a:spcAft>
                <a:spcPts val="0"/>
              </a:spcAft>
              <a:buSzPts val="2400"/>
              <a:buChar char="○"/>
            </a:pPr>
            <a:r>
              <a:rPr lang="en"/>
              <a:t>Can patch without redistribution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Diversity: Good and Bad</a:t>
            </a:r>
            <a:endParaRPr/>
          </a:p>
        </p:txBody>
      </p:sp>
      <p:sp>
        <p:nvSpPr>
          <p:cNvPr id="104" name="Google Shape;104;p17"/>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Gentoo is a very heterogeneous community</a:t>
            </a:r>
            <a:endParaRPr/>
          </a:p>
          <a:p>
            <a:pPr marL="914400" lvl="1" indent="-381000" algn="l" rtl="0">
              <a:spcBef>
                <a:spcPts val="0"/>
              </a:spcBef>
              <a:spcAft>
                <a:spcPts val="0"/>
              </a:spcAft>
              <a:buSzPts val="2400"/>
              <a:buChar char="○"/>
            </a:pPr>
            <a:r>
              <a:rPr lang="en"/>
              <a:t>Build processes are robust, but testing is diffuse</a:t>
            </a:r>
            <a:endParaRPr/>
          </a:p>
          <a:p>
            <a:pPr marL="914400" lvl="1" indent="-381000" algn="l" rtl="0">
              <a:spcBef>
                <a:spcPts val="0"/>
              </a:spcBef>
              <a:spcAft>
                <a:spcPts val="0"/>
              </a:spcAft>
              <a:buSzPts val="2400"/>
              <a:buChar char="○"/>
            </a:pPr>
            <a:r>
              <a:rPr lang="en"/>
              <a:t>Not all configurations equally supported by all packages</a:t>
            </a:r>
            <a:endParaRPr/>
          </a:p>
          <a:p>
            <a:pPr marL="0" lvl="0" indent="0" algn="l" rtl="0">
              <a:spcBef>
                <a:spcPts val="600"/>
              </a:spcBef>
              <a:spcAft>
                <a:spcPts val="0"/>
              </a:spcAft>
              <a:buNone/>
            </a:pPr>
            <a:endParaRPr/>
          </a:p>
          <a:p>
            <a:pPr marL="457200" lvl="0" indent="-419100" algn="l" rtl="0">
              <a:spcBef>
                <a:spcPts val="600"/>
              </a:spcBef>
              <a:spcAft>
                <a:spcPts val="0"/>
              </a:spcAft>
              <a:buSzPts val="3000"/>
              <a:buChar char="●"/>
            </a:pPr>
            <a:r>
              <a:rPr lang="en"/>
              <a:t>Gentoo has survived recent turmoils by embracing choice</a:t>
            </a:r>
            <a:endParaRPr/>
          </a:p>
          <a:p>
            <a:pPr marL="914400" lvl="1" indent="-381000" algn="l" rtl="0">
              <a:spcBef>
                <a:spcPts val="0"/>
              </a:spcBef>
              <a:spcAft>
                <a:spcPts val="0"/>
              </a:spcAft>
              <a:buSzPts val="2400"/>
              <a:buChar char="○"/>
            </a:pPr>
            <a:r>
              <a:rPr lang="en"/>
              <a:t>Support for OpenRC, SystemD, Runit, Epoch, and Busybox</a:t>
            </a:r>
            <a:endParaRPr/>
          </a:p>
          <a:p>
            <a:pPr marL="914400" lvl="1" indent="-381000" algn="l" rtl="0">
              <a:spcBef>
                <a:spcPts val="0"/>
              </a:spcBef>
              <a:spcAft>
                <a:spcPts val="0"/>
              </a:spcAft>
              <a:buSzPts val="2400"/>
              <a:buChar char="○"/>
            </a:pPr>
            <a:r>
              <a:rPr lang="en"/>
              <a:t>No preferred desktop environment, sound system, etc.</a:t>
            </a:r>
            <a:endParaRPr/>
          </a:p>
          <a:p>
            <a:pPr marL="914400" lvl="1" indent="-381000" algn="l" rtl="0">
              <a:spcBef>
                <a:spcPts val="0"/>
              </a:spcBef>
              <a:spcAft>
                <a:spcPts val="0"/>
              </a:spcAft>
              <a:buSzPts val="2400"/>
              <a:buChar char="○"/>
            </a:pPr>
            <a:r>
              <a:rPr lang="en"/>
              <a:t>This does result in even more heterogeneity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to Expect</a:t>
            </a:r>
            <a:endParaRPr/>
          </a:p>
        </p:txBody>
      </p:sp>
      <p:sp>
        <p:nvSpPr>
          <p:cNvPr id="110" name="Google Shape;110;p18"/>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Less hand-holding overall</a:t>
            </a:r>
            <a:endParaRPr/>
          </a:p>
          <a:p>
            <a:pPr marL="457200" lvl="0" indent="-419100" algn="l" rtl="0">
              <a:spcBef>
                <a:spcPts val="0"/>
              </a:spcBef>
              <a:spcAft>
                <a:spcPts val="0"/>
              </a:spcAft>
              <a:buSzPts val="3000"/>
              <a:buChar char="●"/>
            </a:pPr>
            <a:r>
              <a:rPr lang="en"/>
              <a:t>You WILL be exposed to the details</a:t>
            </a:r>
            <a:endParaRPr/>
          </a:p>
          <a:p>
            <a:pPr marL="457200" lvl="0" indent="-419100" algn="l" rtl="0">
              <a:spcBef>
                <a:spcPts val="0"/>
              </a:spcBef>
              <a:spcAft>
                <a:spcPts val="0"/>
              </a:spcAft>
              <a:buSzPts val="3000"/>
              <a:buChar char="●"/>
            </a:pPr>
            <a:r>
              <a:rPr lang="en"/>
              <a:t>You will end up interacting with the FOSS community...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body" idx="1"/>
          </p:nvPr>
        </p:nvSpPr>
        <p:spPr>
          <a:xfrm>
            <a:off x="457200" y="5895636"/>
            <a:ext cx="8229600" cy="67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Using Gentoo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Update repository: emerge --sync</a:t>
            </a:r>
            <a:endParaRPr/>
          </a:p>
          <a:p>
            <a:pPr marL="0" lvl="0" indent="0" algn="l" rtl="0">
              <a:spcBef>
                <a:spcPts val="600"/>
              </a:spcBef>
              <a:spcAft>
                <a:spcPts val="0"/>
              </a:spcAft>
              <a:buNone/>
            </a:pPr>
            <a:r>
              <a:rPr lang="en"/>
              <a:t>Update packages: emerge -u @world</a:t>
            </a:r>
            <a:endParaRPr/>
          </a:p>
          <a:p>
            <a:pPr marL="0" lvl="0" indent="0" algn="l" rtl="0">
              <a:spcBef>
                <a:spcPts val="600"/>
              </a:spcBef>
              <a:spcAft>
                <a:spcPts val="0"/>
              </a:spcAft>
              <a:buNone/>
            </a:pPr>
            <a:r>
              <a:rPr lang="en"/>
              <a:t>Install package: emerge apache</a:t>
            </a:r>
            <a:endParaRPr/>
          </a:p>
          <a:p>
            <a:pPr marL="0" lvl="0" indent="0" algn="l" rtl="0">
              <a:spcBef>
                <a:spcPts val="600"/>
              </a:spcBef>
              <a:spcAft>
                <a:spcPts val="0"/>
              </a:spcAft>
              <a:buNone/>
            </a:pPr>
            <a:r>
              <a:rPr lang="en"/>
              <a:t>Merge config files: dispatch-conf  (or cfg-update)</a:t>
            </a:r>
            <a:endParaRPr/>
          </a:p>
        </p:txBody>
      </p:sp>
      <p:sp>
        <p:nvSpPr>
          <p:cNvPr id="121" name="Google Shape;121;p20"/>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Day-to-day Maintenance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Installing Gentoo</a:t>
            </a:r>
            <a:endParaRPr/>
          </a:p>
        </p:txBody>
      </p:sp>
      <p:sp>
        <p:nvSpPr>
          <p:cNvPr id="127" name="Google Shape;127;p21"/>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dirty="0"/>
              <a:t>Go to:</a:t>
            </a:r>
          </a:p>
          <a:p>
            <a:pPr marL="952500" lvl="1" indent="-457200">
              <a:spcBef>
                <a:spcPts val="600"/>
              </a:spcBef>
              <a:buSzPts val="3000"/>
              <a:buFont typeface="Courier New" panose="02070309020205020404" pitchFamily="49" charset="0"/>
              <a:buChar char="o"/>
            </a:pPr>
            <a:r>
              <a:rPr lang="en" u="sng" dirty="0">
                <a:solidFill>
                  <a:schemeClr val="hlink"/>
                </a:solidFill>
                <a:hlinkClick r:id="rId3"/>
              </a:rPr>
              <a:t>https://gentoo.org/get-started/</a:t>
            </a:r>
            <a:endParaRPr lang="en" u="sng" dirty="0">
              <a:solidFill>
                <a:schemeClr val="hlink"/>
              </a:solidFill>
            </a:endParaRPr>
          </a:p>
          <a:p>
            <a:pPr lvl="1">
              <a:buFont typeface="Courier New" panose="02070309020205020404" pitchFamily="49" charset="0"/>
              <a:buChar char="o"/>
            </a:pPr>
            <a:r>
              <a:rPr lang="en-US" dirty="0">
                <a:hlinkClick r:id="rId4"/>
              </a:rPr>
              <a:t>https://wiki.gentoo.org/wiki/Handbook:AMD64/Full/Installation</a:t>
            </a:r>
            <a:endParaRPr dirty="0"/>
          </a:p>
          <a:p>
            <a:pPr marL="457200" lvl="0" indent="-419100" algn="l" rtl="0">
              <a:spcBef>
                <a:spcPts val="0"/>
              </a:spcBef>
              <a:spcAft>
                <a:spcPts val="0"/>
              </a:spcAft>
              <a:buSzPts val="3000"/>
              <a:buChar char="●"/>
            </a:pPr>
            <a:r>
              <a:rPr lang="en" dirty="0"/>
              <a:t>Follow the handbook (manual but scripted)</a:t>
            </a:r>
            <a:endParaRPr dirty="0"/>
          </a:p>
          <a:p>
            <a:pPr marL="457200" lvl="0" indent="-419100" algn="l" rtl="0">
              <a:spcBef>
                <a:spcPts val="0"/>
              </a:spcBef>
              <a:spcAft>
                <a:spcPts val="0"/>
              </a:spcAft>
              <a:buSzPts val="3000"/>
              <a:buChar char="●"/>
            </a:pPr>
            <a:r>
              <a:rPr lang="en" dirty="0"/>
              <a:t>Plan an hour or two if you’re new</a:t>
            </a: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dirty="0"/>
              <a:t>You don’t necessarily have to use the official Gentoo boot CD.  You just need a shell, tools for partitioning/mounting, </a:t>
            </a:r>
            <a:r>
              <a:rPr lang="en" dirty="0" err="1"/>
              <a:t>wget</a:t>
            </a:r>
            <a:r>
              <a:rPr lang="en" dirty="0"/>
              <a:t>/etc.</a:t>
            </a:r>
            <a:endParaRPr dirty="0"/>
          </a:p>
          <a:p>
            <a:pPr marL="0" lvl="0" indent="0" algn="l" rtl="0">
              <a:spcBef>
                <a:spcPts val="600"/>
              </a:spcBef>
              <a:spcAft>
                <a:spcPts val="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E884-C1F9-D614-744C-0D6324752911}"/>
              </a:ext>
            </a:extLst>
          </p:cNvPr>
          <p:cNvSpPr>
            <a:spLocks noGrp="1"/>
          </p:cNvSpPr>
          <p:nvPr>
            <p:ph type="title"/>
          </p:nvPr>
        </p:nvSpPr>
        <p:spPr/>
        <p:txBody>
          <a:bodyPr/>
          <a:lstStyle/>
          <a:p>
            <a:r>
              <a:rPr lang="en-CN" dirty="0"/>
              <a:t>The Gentoo Handbook</a:t>
            </a:r>
          </a:p>
        </p:txBody>
      </p:sp>
      <p:pic>
        <p:nvPicPr>
          <p:cNvPr id="4" name="Picture 3">
            <a:extLst>
              <a:ext uri="{FF2B5EF4-FFF2-40B4-BE49-F238E27FC236}">
                <a16:creationId xmlns:a16="http://schemas.microsoft.com/office/drawing/2014/main" id="{6F1F718C-7783-04E5-F442-DFD040E81407}"/>
              </a:ext>
            </a:extLst>
          </p:cNvPr>
          <p:cNvPicPr>
            <a:picLocks noChangeAspect="1"/>
          </p:cNvPicPr>
          <p:nvPr/>
        </p:nvPicPr>
        <p:blipFill>
          <a:blip r:embed="rId2"/>
          <a:stretch>
            <a:fillRect/>
          </a:stretch>
        </p:blipFill>
        <p:spPr>
          <a:xfrm>
            <a:off x="0" y="1461083"/>
            <a:ext cx="9144000" cy="5396917"/>
          </a:xfrm>
          <a:prstGeom prst="rect">
            <a:avLst/>
          </a:prstGeom>
        </p:spPr>
      </p:pic>
    </p:spTree>
    <p:extLst>
      <p:ext uri="{BB962C8B-B14F-4D97-AF65-F5344CB8AC3E}">
        <p14:creationId xmlns:p14="http://schemas.microsoft.com/office/powerpoint/2010/main" val="3460429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Gentoo Repository</a:t>
            </a:r>
            <a:endParaRPr/>
          </a:p>
        </p:txBody>
      </p:sp>
      <p:sp>
        <p:nvSpPr>
          <p:cNvPr id="133" name="Google Shape;133;p22"/>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Inspired by BSD Ports</a:t>
            </a:r>
            <a:endParaRPr/>
          </a:p>
          <a:p>
            <a:pPr marL="457200" lvl="0" indent="-419100" algn="l" rtl="0">
              <a:spcBef>
                <a:spcPts val="0"/>
              </a:spcBef>
              <a:spcAft>
                <a:spcPts val="0"/>
              </a:spcAft>
              <a:buSzPts val="3000"/>
              <a:buChar char="●"/>
            </a:pPr>
            <a:r>
              <a:rPr lang="en"/>
              <a:t>Default location: /usr/portage</a:t>
            </a:r>
            <a:endParaRPr/>
          </a:p>
          <a:p>
            <a:pPr marL="457200" lvl="0" indent="-419100" algn="l" rtl="0">
              <a:spcBef>
                <a:spcPts val="0"/>
              </a:spcBef>
              <a:spcAft>
                <a:spcPts val="0"/>
              </a:spcAft>
              <a:buSzPts val="3000"/>
              <a:buChar char="●"/>
            </a:pPr>
            <a:r>
              <a:rPr lang="en"/>
              <a:t>Packages are defined by ebuilds</a:t>
            </a:r>
            <a:endParaRPr/>
          </a:p>
          <a:p>
            <a:pPr marL="457200" lvl="0" indent="-419100" algn="l" rtl="0">
              <a:spcBef>
                <a:spcPts val="0"/>
              </a:spcBef>
              <a:spcAft>
                <a:spcPts val="0"/>
              </a:spcAft>
              <a:buSzPts val="3000"/>
              <a:buChar char="●"/>
            </a:pPr>
            <a:r>
              <a:rPr lang="en"/>
              <a:t>An ebuild is essentially a build script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Flags</a:t>
            </a:r>
            <a:endParaRPr/>
          </a:p>
        </p:txBody>
      </p:sp>
      <p:sp>
        <p:nvSpPr>
          <p:cNvPr id="139" name="Google Shape;139;p23"/>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Most of Gentoo’s configurability comes from USE flags.</a:t>
            </a:r>
            <a:endParaRPr/>
          </a:p>
          <a:p>
            <a:pPr marL="457200" lvl="0" indent="-419100" algn="l" rtl="0">
              <a:spcBef>
                <a:spcPts val="600"/>
              </a:spcBef>
              <a:spcAft>
                <a:spcPts val="0"/>
              </a:spcAft>
              <a:buSzPts val="3000"/>
              <a:buChar char="●"/>
            </a:pPr>
            <a:r>
              <a:rPr lang="en"/>
              <a:t>May be set globally or per-package</a:t>
            </a:r>
            <a:endParaRPr/>
          </a:p>
          <a:p>
            <a:pPr marL="457200" lvl="0" indent="-419100" algn="l" rtl="0">
              <a:spcBef>
                <a:spcPts val="0"/>
              </a:spcBef>
              <a:spcAft>
                <a:spcPts val="0"/>
              </a:spcAft>
              <a:buSzPts val="3000"/>
              <a:buChar char="●"/>
            </a:pPr>
            <a:r>
              <a:rPr lang="en"/>
              <a:t>Control build-time configuration of packages</a:t>
            </a:r>
            <a:endParaRPr/>
          </a:p>
          <a:p>
            <a:pPr marL="914400" lvl="1" indent="-381000" algn="l" rtl="0">
              <a:spcBef>
                <a:spcPts val="0"/>
              </a:spcBef>
              <a:spcAft>
                <a:spcPts val="0"/>
              </a:spcAft>
              <a:buSzPts val="2400"/>
              <a:buChar char="○"/>
            </a:pPr>
            <a:r>
              <a:rPr lang="en"/>
              <a:t>ffmpeg can be built without X11 support</a:t>
            </a:r>
            <a:endParaRPr/>
          </a:p>
          <a:p>
            <a:pPr marL="914400" lvl="1" indent="-381000" algn="l" rtl="0">
              <a:spcBef>
                <a:spcPts val="0"/>
              </a:spcBef>
              <a:spcAft>
                <a:spcPts val="0"/>
              </a:spcAft>
              <a:buSzPts val="2400"/>
              <a:buChar char="○"/>
            </a:pPr>
            <a:r>
              <a:rPr lang="en"/>
              <a:t>many packages include optional debugging features (beyond gcc -g)</a:t>
            </a:r>
            <a:endParaRPr/>
          </a:p>
          <a:p>
            <a:pPr marL="914400" lvl="1" indent="-381000" algn="l" rtl="0">
              <a:spcBef>
                <a:spcPts val="0"/>
              </a:spcBef>
              <a:spcAft>
                <a:spcPts val="0"/>
              </a:spcAft>
              <a:buSzPts val="2400"/>
              <a:buChar char="○"/>
            </a:pPr>
            <a:r>
              <a:rPr lang="en"/>
              <a:t>choose your openssl, libjpeg, etc implementation</a:t>
            </a:r>
            <a:endParaRPr/>
          </a:p>
          <a:p>
            <a:pPr marL="457200" lvl="0" indent="-419100" algn="l" rtl="0">
              <a:spcBef>
                <a:spcPts val="0"/>
              </a:spcBef>
              <a:spcAft>
                <a:spcPts val="0"/>
              </a:spcAft>
              <a:buSzPts val="3000"/>
              <a:buChar char="●"/>
            </a:pPr>
            <a:r>
              <a:rPr lang="en"/>
              <a:t>Also used to control 32/64-bit builds, etc.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body" idx="1"/>
          </p:nvPr>
        </p:nvSpPr>
        <p:spPr>
          <a:xfrm>
            <a:off x="457200" y="5895636"/>
            <a:ext cx="8229600" cy="67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Diving Deeper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4193-790F-4917-981B-07721C791BE4}"/>
              </a:ext>
            </a:extLst>
          </p:cNvPr>
          <p:cNvSpPr>
            <a:spLocks noGrp="1"/>
          </p:cNvSpPr>
          <p:nvPr>
            <p:ph type="title"/>
          </p:nvPr>
        </p:nvSpPr>
        <p:spPr/>
        <p:txBody>
          <a:bodyPr/>
          <a:lstStyle/>
          <a:p>
            <a:r>
              <a:rPr lang="en-US" altLang="zh-CN" dirty="0"/>
              <a:t>Agenda</a:t>
            </a:r>
            <a:endParaRPr lang="en-CN" dirty="0"/>
          </a:p>
        </p:txBody>
      </p:sp>
      <p:sp>
        <p:nvSpPr>
          <p:cNvPr id="3" name="Text Placeholder 2">
            <a:extLst>
              <a:ext uri="{FF2B5EF4-FFF2-40B4-BE49-F238E27FC236}">
                <a16:creationId xmlns:a16="http://schemas.microsoft.com/office/drawing/2014/main" id="{1F37D5C4-B00F-DFB8-382C-8515046ABD52}"/>
              </a:ext>
            </a:extLst>
          </p:cNvPr>
          <p:cNvSpPr>
            <a:spLocks noGrp="1"/>
          </p:cNvSpPr>
          <p:nvPr>
            <p:ph type="body" idx="1"/>
          </p:nvPr>
        </p:nvSpPr>
        <p:spPr/>
        <p:txBody>
          <a:bodyPr/>
          <a:lstStyle/>
          <a:p>
            <a:r>
              <a:rPr lang="en-US" dirty="0"/>
              <a:t>W</a:t>
            </a:r>
            <a:r>
              <a:rPr lang="en-CN" dirty="0"/>
              <a:t>hoami</a:t>
            </a:r>
          </a:p>
          <a:p>
            <a:r>
              <a:rPr lang="en-CN" dirty="0"/>
              <a:t>About Gentoo Linux</a:t>
            </a:r>
          </a:p>
          <a:p>
            <a:r>
              <a:rPr lang="en-CN" dirty="0"/>
              <a:t>Using Gentoo</a:t>
            </a:r>
          </a:p>
          <a:p>
            <a:r>
              <a:rPr lang="en-CN" dirty="0"/>
              <a:t>Diving Deeper</a:t>
            </a:r>
          </a:p>
          <a:p>
            <a:r>
              <a:rPr lang="en-US" dirty="0"/>
              <a:t>Noteworthy Examples</a:t>
            </a:r>
            <a:endParaRPr lang="en-CN" dirty="0"/>
          </a:p>
          <a:p>
            <a:r>
              <a:rPr lang="en-CN" dirty="0"/>
              <a:t>How to Build Linux Kernel</a:t>
            </a:r>
          </a:p>
          <a:p>
            <a:r>
              <a:rPr lang="en-CN" dirty="0"/>
              <a:t>Demo</a:t>
            </a:r>
          </a:p>
          <a:p>
            <a:pPr lvl="1"/>
            <a:r>
              <a:rPr lang="en-CN" dirty="0"/>
              <a:t>VMWare(LiveCD)</a:t>
            </a:r>
          </a:p>
          <a:p>
            <a:pPr lvl="1"/>
            <a:r>
              <a:rPr lang="en-CN" dirty="0"/>
              <a:t>Vagrant</a:t>
            </a:r>
          </a:p>
          <a:p>
            <a:r>
              <a:rPr lang="en-CN" dirty="0"/>
              <a:t>Q&amp;A</a:t>
            </a:r>
          </a:p>
          <a:p>
            <a:pPr lvl="1"/>
            <a:endParaRPr lang="en-CN" dirty="0"/>
          </a:p>
          <a:p>
            <a:endParaRPr lang="en-CN" dirty="0"/>
          </a:p>
          <a:p>
            <a:endParaRPr lang="en-CN" dirty="0"/>
          </a:p>
          <a:p>
            <a:endParaRPr lang="en-CN" dirty="0"/>
          </a:p>
        </p:txBody>
      </p:sp>
    </p:spTree>
    <p:extLst>
      <p:ext uri="{BB962C8B-B14F-4D97-AF65-F5344CB8AC3E}">
        <p14:creationId xmlns:p14="http://schemas.microsoft.com/office/powerpoint/2010/main" val="254682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net-irc/irssi-0.8.17</a:t>
            </a:r>
            <a:endParaRPr/>
          </a:p>
        </p:txBody>
      </p:sp>
      <p:sp>
        <p:nvSpPr>
          <p:cNvPr id="150" name="Google Shape;150;p25"/>
          <p:cNvSpPr txBox="1">
            <a:spLocks noGrp="1"/>
          </p:cNvSpPr>
          <p:nvPr>
            <p:ph type="body" idx="1"/>
          </p:nvPr>
        </p:nvSpPr>
        <p:spPr>
          <a:xfrm>
            <a:off x="457200" y="1600200"/>
            <a:ext cx="39945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800"/>
              <a:t># Copyright 1999-2015 Gentoo Foundation</a:t>
            </a:r>
            <a:endParaRPr sz="800"/>
          </a:p>
          <a:p>
            <a:pPr marL="0" lvl="0" indent="0" algn="l" rtl="0">
              <a:spcBef>
                <a:spcPts val="600"/>
              </a:spcBef>
              <a:spcAft>
                <a:spcPts val="0"/>
              </a:spcAft>
              <a:buClr>
                <a:schemeClr val="dk1"/>
              </a:buClr>
              <a:buSzPts val="1100"/>
              <a:buFont typeface="Arial"/>
              <a:buNone/>
            </a:pPr>
            <a:r>
              <a:rPr lang="en" sz="800"/>
              <a:t># Distributed under the terms of the GNU General Public License v2</a:t>
            </a:r>
            <a:endParaRPr sz="800"/>
          </a:p>
          <a:p>
            <a:pPr marL="0" lvl="0" indent="0" algn="l" rtl="0">
              <a:spcBef>
                <a:spcPts val="600"/>
              </a:spcBef>
              <a:spcAft>
                <a:spcPts val="0"/>
              </a:spcAft>
              <a:buClr>
                <a:schemeClr val="dk1"/>
              </a:buClr>
              <a:buSzPts val="1100"/>
              <a:buFont typeface="Arial"/>
              <a:buNone/>
            </a:pPr>
            <a:r>
              <a:rPr lang="en" sz="800"/>
              <a:t>EAPI=5</a:t>
            </a:r>
            <a:endParaRPr sz="800"/>
          </a:p>
          <a:p>
            <a:pPr marL="0" lvl="0" indent="0" algn="l" rtl="0">
              <a:spcBef>
                <a:spcPts val="600"/>
              </a:spcBef>
              <a:spcAft>
                <a:spcPts val="0"/>
              </a:spcAft>
              <a:buClr>
                <a:schemeClr val="dk1"/>
              </a:buClr>
              <a:buSzPts val="1100"/>
              <a:buFont typeface="Arial"/>
              <a:buNone/>
            </a:pPr>
            <a:r>
              <a:rPr lang="en" sz="800"/>
              <a:t>AUTOTOOLS_AUTORECONF=1</a:t>
            </a:r>
            <a:endParaRPr sz="800"/>
          </a:p>
          <a:p>
            <a:pPr marL="0" lvl="0" indent="0" algn="l" rtl="0">
              <a:spcBef>
                <a:spcPts val="600"/>
              </a:spcBef>
              <a:spcAft>
                <a:spcPts val="0"/>
              </a:spcAft>
              <a:buClr>
                <a:schemeClr val="dk1"/>
              </a:buClr>
              <a:buSzPts val="1100"/>
              <a:buFont typeface="Arial"/>
              <a:buNone/>
            </a:pPr>
            <a:r>
              <a:rPr lang="en" sz="800"/>
              <a:t>inherit autotools-utils eutils flag-o-matic perl-module toolchain-funcs</a:t>
            </a:r>
            <a:endParaRPr sz="800"/>
          </a:p>
          <a:p>
            <a:pPr marL="0" lvl="0" indent="0" algn="l" rtl="0">
              <a:spcBef>
                <a:spcPts val="600"/>
              </a:spcBef>
              <a:spcAft>
                <a:spcPts val="0"/>
              </a:spcAft>
              <a:buClr>
                <a:schemeClr val="dk1"/>
              </a:buClr>
              <a:buSzPts val="1100"/>
              <a:buFont typeface="Arial"/>
              <a:buNone/>
            </a:pPr>
            <a:r>
              <a:rPr lang="en" sz="800"/>
              <a:t># Keep for _rc compability</a:t>
            </a:r>
            <a:endParaRPr sz="800"/>
          </a:p>
          <a:p>
            <a:pPr marL="0" lvl="0" indent="0" algn="l" rtl="0">
              <a:spcBef>
                <a:spcPts val="600"/>
              </a:spcBef>
              <a:spcAft>
                <a:spcPts val="0"/>
              </a:spcAft>
              <a:buClr>
                <a:schemeClr val="dk1"/>
              </a:buClr>
              <a:buSzPts val="1100"/>
              <a:buFont typeface="Arial"/>
              <a:buNone/>
            </a:pPr>
            <a:r>
              <a:rPr lang="en" sz="800"/>
              <a:t>MY_P="${P/_/-}"</a:t>
            </a:r>
            <a:endParaRPr sz="800"/>
          </a:p>
          <a:p>
            <a:pPr marL="0" lvl="0" indent="0" algn="l" rtl="0">
              <a:spcBef>
                <a:spcPts val="600"/>
              </a:spcBef>
              <a:spcAft>
                <a:spcPts val="0"/>
              </a:spcAft>
              <a:buClr>
                <a:schemeClr val="dk1"/>
              </a:buClr>
              <a:buSzPts val="1100"/>
              <a:buFont typeface="Arial"/>
              <a:buNone/>
            </a:pPr>
            <a:r>
              <a:rPr lang="en" sz="800"/>
              <a:t>DESCRIPTION="A modular textUI IRC client with IPv6 support"</a:t>
            </a:r>
            <a:endParaRPr sz="800"/>
          </a:p>
          <a:p>
            <a:pPr marL="0" lvl="0" indent="0" algn="l" rtl="0">
              <a:spcBef>
                <a:spcPts val="600"/>
              </a:spcBef>
              <a:spcAft>
                <a:spcPts val="0"/>
              </a:spcAft>
              <a:buClr>
                <a:schemeClr val="dk1"/>
              </a:buClr>
              <a:buSzPts val="1100"/>
              <a:buFont typeface="Arial"/>
              <a:buNone/>
            </a:pPr>
            <a:r>
              <a:rPr lang="en" sz="800"/>
              <a:t>HOMEPAGE="http://irssi.org/"</a:t>
            </a:r>
            <a:endParaRPr sz="800"/>
          </a:p>
          <a:p>
            <a:pPr marL="0" lvl="0" indent="0" algn="l" rtl="0">
              <a:spcBef>
                <a:spcPts val="600"/>
              </a:spcBef>
              <a:spcAft>
                <a:spcPts val="0"/>
              </a:spcAft>
              <a:buClr>
                <a:schemeClr val="dk1"/>
              </a:buClr>
              <a:buSzPts val="1100"/>
              <a:buFont typeface="Arial"/>
              <a:buNone/>
            </a:pPr>
            <a:r>
              <a:rPr lang="en" sz="800"/>
              <a:t>SRC_URI="http://irssi.org/files/${MY_P}.tar.bz2"</a:t>
            </a:r>
            <a:endParaRPr sz="800"/>
          </a:p>
          <a:p>
            <a:pPr marL="0" lvl="0" indent="0" algn="l" rtl="0">
              <a:spcBef>
                <a:spcPts val="600"/>
              </a:spcBef>
              <a:spcAft>
                <a:spcPts val="0"/>
              </a:spcAft>
              <a:buClr>
                <a:schemeClr val="dk1"/>
              </a:buClr>
              <a:buSzPts val="1100"/>
              <a:buFont typeface="Arial"/>
              <a:buNone/>
            </a:pPr>
            <a:r>
              <a:rPr lang="en" sz="800"/>
              <a:t>LICENSE="GPL-2" ; SLOT="0"</a:t>
            </a:r>
            <a:endParaRPr sz="800"/>
          </a:p>
          <a:p>
            <a:pPr marL="0" lvl="0" indent="0" algn="l" rtl="0">
              <a:spcBef>
                <a:spcPts val="600"/>
              </a:spcBef>
              <a:spcAft>
                <a:spcPts val="0"/>
              </a:spcAft>
              <a:buClr>
                <a:schemeClr val="dk1"/>
              </a:buClr>
              <a:buSzPts val="1100"/>
              <a:buFont typeface="Arial"/>
              <a:buNone/>
            </a:pPr>
            <a:r>
              <a:rPr lang="en" sz="800"/>
              <a:t>KEYWORDS="alpha amd64 arm ~arm64 hppa ia64 ~mips ppc ppc64 ~s390 ~sh sparc x86 ~x86-fbsd ~x86-interix ~amd64-linux ~x86-linux ~ppc-macos ~x64-macos ~x86-macos ~sparc-solaris ~sparc64-solaris ~x64-solaris ~x86-solaris"</a:t>
            </a:r>
            <a:endParaRPr sz="800"/>
          </a:p>
          <a:p>
            <a:pPr marL="0" lvl="0" indent="0" algn="l" rtl="0">
              <a:spcBef>
                <a:spcPts val="600"/>
              </a:spcBef>
              <a:spcAft>
                <a:spcPts val="0"/>
              </a:spcAft>
              <a:buClr>
                <a:schemeClr val="dk1"/>
              </a:buClr>
              <a:buSzPts val="1100"/>
              <a:buFont typeface="Arial"/>
              <a:buNone/>
            </a:pPr>
            <a:r>
              <a:rPr lang="en" sz="800">
                <a:highlight>
                  <a:srgbClr val="FFFF00"/>
                </a:highlight>
              </a:rPr>
              <a:t>IUSE="ipv6 +perl selinux ssl socks5 +proxy"</a:t>
            </a:r>
            <a:endParaRPr sz="800">
              <a:highlight>
                <a:srgbClr val="FFFF00"/>
              </a:highlight>
            </a:endParaRPr>
          </a:p>
          <a:p>
            <a:pPr marL="0" lvl="0" indent="0" algn="l" rtl="0">
              <a:spcBef>
                <a:spcPts val="600"/>
              </a:spcBef>
              <a:spcAft>
                <a:spcPts val="0"/>
              </a:spcAft>
              <a:buClr>
                <a:schemeClr val="dk1"/>
              </a:buClr>
              <a:buSzPts val="1100"/>
              <a:buFont typeface="Arial"/>
              <a:buNone/>
            </a:pPr>
            <a:r>
              <a:rPr lang="en" sz="800"/>
              <a:t>CDEPEND="sys-libs/ncurses</a:t>
            </a:r>
            <a:endParaRPr sz="800"/>
          </a:p>
          <a:p>
            <a:pPr marL="0" lvl="0" indent="0" algn="l" rtl="0">
              <a:spcBef>
                <a:spcPts val="600"/>
              </a:spcBef>
              <a:spcAft>
                <a:spcPts val="0"/>
              </a:spcAft>
              <a:buClr>
                <a:schemeClr val="dk1"/>
              </a:buClr>
              <a:buSzPts val="1100"/>
              <a:buFont typeface="Arial"/>
              <a:buNone/>
            </a:pPr>
            <a:r>
              <a:rPr lang="en" sz="800"/>
              <a:t>        &gt;=dev-libs/glib-2.6.0</a:t>
            </a:r>
            <a:endParaRPr sz="800"/>
          </a:p>
          <a:p>
            <a:pPr marL="0" lvl="0" indent="0" algn="l" rtl="0">
              <a:spcBef>
                <a:spcPts val="600"/>
              </a:spcBef>
              <a:spcAft>
                <a:spcPts val="0"/>
              </a:spcAft>
              <a:buClr>
                <a:schemeClr val="dk1"/>
              </a:buClr>
              <a:buSzPts val="1100"/>
              <a:buFont typeface="Arial"/>
              <a:buNone/>
            </a:pPr>
            <a:r>
              <a:rPr lang="en" sz="800">
                <a:highlight>
                  <a:srgbClr val="FFFF00"/>
                </a:highlight>
              </a:rPr>
              <a:t>        ssl? ( dev-libs/openssl:= )</a:t>
            </a:r>
            <a:endParaRPr sz="800">
              <a:highlight>
                <a:srgbClr val="FFFF00"/>
              </a:highlight>
            </a:endParaRPr>
          </a:p>
          <a:p>
            <a:pPr marL="0" lvl="0" indent="0" algn="l" rtl="0">
              <a:spcBef>
                <a:spcPts val="600"/>
              </a:spcBef>
              <a:spcAft>
                <a:spcPts val="0"/>
              </a:spcAft>
              <a:buClr>
                <a:schemeClr val="dk1"/>
              </a:buClr>
              <a:buSzPts val="1100"/>
              <a:buFont typeface="Arial"/>
              <a:buNone/>
            </a:pPr>
            <a:r>
              <a:rPr lang="en" sz="800"/>
              <a:t>        perl? ( dev-lang/perl )</a:t>
            </a:r>
            <a:endParaRPr sz="800"/>
          </a:p>
          <a:p>
            <a:pPr marL="0" lvl="0" indent="0" algn="l" rtl="0">
              <a:spcBef>
                <a:spcPts val="600"/>
              </a:spcBef>
              <a:spcAft>
                <a:spcPts val="0"/>
              </a:spcAft>
              <a:buClr>
                <a:schemeClr val="dk1"/>
              </a:buClr>
              <a:buSzPts val="1100"/>
              <a:buFont typeface="Arial"/>
              <a:buNone/>
            </a:pPr>
            <a:r>
              <a:rPr lang="en" sz="800"/>
              <a:t>        socks5? ( &gt;=net-proxy/dante-1.1.18 )"</a:t>
            </a:r>
            <a:endParaRPr sz="800"/>
          </a:p>
          <a:p>
            <a:pPr marL="0" lvl="0" indent="0" algn="l" rtl="0">
              <a:spcBef>
                <a:spcPts val="600"/>
              </a:spcBef>
              <a:spcAft>
                <a:spcPts val="0"/>
              </a:spcAft>
              <a:buClr>
                <a:schemeClr val="dk1"/>
              </a:buClr>
              <a:buSzPts val="1100"/>
              <a:buFont typeface="Arial"/>
              <a:buNone/>
            </a:pPr>
            <a:r>
              <a:rPr lang="en" sz="800"/>
              <a:t>DEPEND="${CDEPEND}</a:t>
            </a:r>
            <a:endParaRPr sz="800"/>
          </a:p>
          <a:p>
            <a:pPr marL="0" lvl="0" indent="0" algn="l" rtl="0">
              <a:spcBef>
                <a:spcPts val="600"/>
              </a:spcBef>
              <a:spcAft>
                <a:spcPts val="0"/>
              </a:spcAft>
              <a:buClr>
                <a:schemeClr val="dk1"/>
              </a:buClr>
              <a:buSzPts val="1100"/>
              <a:buFont typeface="Arial"/>
              <a:buNone/>
            </a:pPr>
            <a:r>
              <a:rPr lang="en" sz="800"/>
              <a:t>        virtual/pkgconfig"</a:t>
            </a:r>
            <a:endParaRPr sz="800"/>
          </a:p>
          <a:p>
            <a:pPr marL="0" lvl="0" indent="0" algn="l" rtl="0">
              <a:spcBef>
                <a:spcPts val="600"/>
              </a:spcBef>
              <a:spcAft>
                <a:spcPts val="0"/>
              </a:spcAft>
              <a:buClr>
                <a:schemeClr val="dk1"/>
              </a:buClr>
              <a:buSzPts val="1100"/>
              <a:buFont typeface="Arial"/>
              <a:buNone/>
            </a:pPr>
            <a:r>
              <a:rPr lang="en" sz="800"/>
              <a:t>RDEPEND="${CDEPEND}</a:t>
            </a:r>
            <a:endParaRPr sz="800"/>
          </a:p>
          <a:p>
            <a:pPr marL="0" lvl="0" indent="0" algn="l" rtl="0">
              <a:spcBef>
                <a:spcPts val="600"/>
              </a:spcBef>
              <a:spcAft>
                <a:spcPts val="0"/>
              </a:spcAft>
              <a:buClr>
                <a:schemeClr val="dk1"/>
              </a:buClr>
              <a:buSzPts val="1100"/>
              <a:buFont typeface="Arial"/>
              <a:buNone/>
            </a:pPr>
            <a:r>
              <a:rPr lang="en" sz="800"/>
              <a:t>        selinux? ( sec-policy/selinux-irc )</a:t>
            </a:r>
            <a:endParaRPr sz="800"/>
          </a:p>
          <a:p>
            <a:pPr marL="0" lvl="0" indent="0" algn="l" rtl="0">
              <a:spcBef>
                <a:spcPts val="600"/>
              </a:spcBef>
              <a:spcAft>
                <a:spcPts val="0"/>
              </a:spcAft>
              <a:buClr>
                <a:schemeClr val="dk1"/>
              </a:buClr>
              <a:buSzPts val="1100"/>
              <a:buFont typeface="Arial"/>
              <a:buNone/>
            </a:pPr>
            <a:r>
              <a:rPr lang="en" sz="800"/>
              <a:t>        perl? ( !net-im/silc-client )"</a:t>
            </a:r>
            <a:endParaRPr sz="800"/>
          </a:p>
        </p:txBody>
      </p:sp>
      <p:sp>
        <p:nvSpPr>
          <p:cNvPr id="151" name="Google Shape;151;p25"/>
          <p:cNvSpPr txBox="1">
            <a:spLocks noGrp="1"/>
          </p:cNvSpPr>
          <p:nvPr>
            <p:ph type="body" idx="2"/>
          </p:nvPr>
        </p:nvSpPr>
        <p:spPr>
          <a:xfrm>
            <a:off x="4692274" y="1600200"/>
            <a:ext cx="39945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800"/>
              <a:t>S=${WORKDIR}/${MY_P}</a:t>
            </a:r>
            <a:endParaRPr sz="800"/>
          </a:p>
          <a:p>
            <a:pPr marL="0" lvl="0" indent="0" algn="l" rtl="0">
              <a:spcBef>
                <a:spcPts val="600"/>
              </a:spcBef>
              <a:spcAft>
                <a:spcPts val="0"/>
              </a:spcAft>
              <a:buClr>
                <a:schemeClr val="dk1"/>
              </a:buClr>
              <a:buSzPts val="1100"/>
              <a:buFont typeface="Arial"/>
              <a:buNone/>
            </a:pPr>
            <a:r>
              <a:rPr lang="en" sz="800"/>
              <a:t>src_prepare() {</a:t>
            </a:r>
            <a:endParaRPr sz="800"/>
          </a:p>
          <a:p>
            <a:pPr marL="0" lvl="0" indent="0" algn="l" rtl="0">
              <a:spcBef>
                <a:spcPts val="600"/>
              </a:spcBef>
              <a:spcAft>
                <a:spcPts val="0"/>
              </a:spcAft>
              <a:buClr>
                <a:schemeClr val="dk1"/>
              </a:buClr>
              <a:buSzPts val="1100"/>
              <a:buFont typeface="Arial"/>
              <a:buNone/>
            </a:pPr>
            <a:r>
              <a:rPr lang="en" sz="800"/>
              <a:t>        cd m4</a:t>
            </a:r>
            <a:endParaRPr sz="800"/>
          </a:p>
          <a:p>
            <a:pPr marL="0" lvl="0" indent="0" algn="l" rtl="0">
              <a:spcBef>
                <a:spcPts val="600"/>
              </a:spcBef>
              <a:spcAft>
                <a:spcPts val="0"/>
              </a:spcAft>
              <a:buClr>
                <a:schemeClr val="dk1"/>
              </a:buClr>
              <a:buSzPts val="1100"/>
              <a:buFont typeface="Arial"/>
              <a:buNone/>
            </a:pPr>
            <a:r>
              <a:rPr lang="en" sz="800"/>
              <a:t>        epatch "${FILESDIR}/${PN}-0.8.15-tinfo.patch"</a:t>
            </a:r>
            <a:endParaRPr sz="800"/>
          </a:p>
          <a:p>
            <a:pPr marL="0" lvl="0" indent="0" algn="l" rtl="0">
              <a:spcBef>
                <a:spcPts val="600"/>
              </a:spcBef>
              <a:spcAft>
                <a:spcPts val="0"/>
              </a:spcAft>
              <a:buClr>
                <a:schemeClr val="dk1"/>
              </a:buClr>
              <a:buSzPts val="1100"/>
              <a:buFont typeface="Arial"/>
              <a:buNone/>
            </a:pPr>
            <a:r>
              <a:rPr lang="en" sz="800"/>
              <a:t>        cd ..</a:t>
            </a:r>
            <a:endParaRPr sz="800"/>
          </a:p>
          <a:p>
            <a:pPr marL="0" lvl="0" indent="0" algn="l" rtl="0">
              <a:spcBef>
                <a:spcPts val="600"/>
              </a:spcBef>
              <a:spcAft>
                <a:spcPts val="0"/>
              </a:spcAft>
              <a:buClr>
                <a:schemeClr val="dk1"/>
              </a:buClr>
              <a:buSzPts val="1100"/>
              <a:buFont typeface="Arial"/>
              <a:buNone/>
            </a:pPr>
            <a:r>
              <a:rPr lang="en" sz="800"/>
              <a:t>        autotools-utils_src_prepare</a:t>
            </a:r>
            <a:endParaRPr sz="800"/>
          </a:p>
          <a:p>
            <a:pPr marL="0" lvl="0" indent="0" algn="l" rtl="0">
              <a:spcBef>
                <a:spcPts val="600"/>
              </a:spcBef>
              <a:spcAft>
                <a:spcPts val="0"/>
              </a:spcAft>
              <a:buClr>
                <a:schemeClr val="dk1"/>
              </a:buClr>
              <a:buSzPts val="1100"/>
              <a:buFont typeface="Arial"/>
              <a:buNone/>
            </a:pPr>
            <a:r>
              <a:rPr lang="en" sz="800"/>
              <a:t>}</a:t>
            </a:r>
            <a:endParaRPr sz="800"/>
          </a:p>
          <a:p>
            <a:pPr marL="0" lvl="0" indent="0" algn="l" rtl="0">
              <a:spcBef>
                <a:spcPts val="600"/>
              </a:spcBef>
              <a:spcAft>
                <a:spcPts val="0"/>
              </a:spcAft>
              <a:buClr>
                <a:schemeClr val="dk1"/>
              </a:buClr>
              <a:buSzPts val="1100"/>
              <a:buFont typeface="Arial"/>
              <a:buNone/>
            </a:pPr>
            <a:r>
              <a:rPr lang="en" sz="800"/>
              <a:t>src_configure() {</a:t>
            </a:r>
            <a:endParaRPr sz="800"/>
          </a:p>
          <a:p>
            <a:pPr marL="0" lvl="0" indent="0" algn="l" rtl="0">
              <a:spcBef>
                <a:spcPts val="600"/>
              </a:spcBef>
              <a:spcAft>
                <a:spcPts val="0"/>
              </a:spcAft>
              <a:buClr>
                <a:schemeClr val="dk1"/>
              </a:buClr>
              <a:buSzPts val="1100"/>
              <a:buFont typeface="Arial"/>
              <a:buNone/>
            </a:pPr>
            <a:r>
              <a:rPr lang="en" sz="800"/>
              <a:t>        econf \</a:t>
            </a:r>
            <a:endParaRPr sz="800"/>
          </a:p>
          <a:p>
            <a:pPr marL="0" lvl="0" indent="0" algn="l" rtl="0">
              <a:spcBef>
                <a:spcPts val="600"/>
              </a:spcBef>
              <a:spcAft>
                <a:spcPts val="0"/>
              </a:spcAft>
              <a:buClr>
                <a:schemeClr val="dk1"/>
              </a:buClr>
              <a:buSzPts val="1100"/>
              <a:buFont typeface="Arial"/>
              <a:buNone/>
            </a:pPr>
            <a:r>
              <a:rPr lang="en" sz="800"/>
              <a:t>                --with-ncurses="${EPREFIX}"/usr \</a:t>
            </a:r>
            <a:endParaRPr sz="800"/>
          </a:p>
          <a:p>
            <a:pPr marL="0" lvl="0" indent="0" algn="l" rtl="0">
              <a:spcBef>
                <a:spcPts val="600"/>
              </a:spcBef>
              <a:spcAft>
                <a:spcPts val="0"/>
              </a:spcAft>
              <a:buClr>
                <a:schemeClr val="dk1"/>
              </a:buClr>
              <a:buSzPts val="1100"/>
              <a:buFont typeface="Arial"/>
              <a:buNone/>
            </a:pPr>
            <a:r>
              <a:rPr lang="en" sz="800"/>
              <a:t>                --with-perl-lib=vendor \</a:t>
            </a:r>
            <a:endParaRPr sz="800"/>
          </a:p>
          <a:p>
            <a:pPr marL="0" lvl="0" indent="0" algn="l" rtl="0">
              <a:spcBef>
                <a:spcPts val="600"/>
              </a:spcBef>
              <a:spcAft>
                <a:spcPts val="0"/>
              </a:spcAft>
              <a:buClr>
                <a:schemeClr val="dk1"/>
              </a:buClr>
              <a:buSzPts val="1100"/>
              <a:buFont typeface="Arial"/>
              <a:buNone/>
            </a:pPr>
            <a:r>
              <a:rPr lang="en" sz="800"/>
              <a:t>                --enable-static \</a:t>
            </a:r>
            <a:endParaRPr sz="800"/>
          </a:p>
          <a:p>
            <a:pPr marL="0" lvl="0" indent="0" algn="l" rtl="0">
              <a:spcBef>
                <a:spcPts val="600"/>
              </a:spcBef>
              <a:spcAft>
                <a:spcPts val="0"/>
              </a:spcAft>
              <a:buClr>
                <a:schemeClr val="dk1"/>
              </a:buClr>
              <a:buSzPts val="1100"/>
              <a:buFont typeface="Arial"/>
              <a:buNone/>
            </a:pPr>
            <a:r>
              <a:rPr lang="en" sz="800"/>
              <a:t>                $(use_with proxy) $(use_with perl) $(use_with socks5 socks) \</a:t>
            </a:r>
            <a:endParaRPr sz="800"/>
          </a:p>
          <a:p>
            <a:pPr marL="0" lvl="0" indent="0" algn="l" rtl="0">
              <a:spcBef>
                <a:spcPts val="600"/>
              </a:spcBef>
              <a:spcAft>
                <a:spcPts val="0"/>
              </a:spcAft>
              <a:buClr>
                <a:schemeClr val="dk1"/>
              </a:buClr>
              <a:buSzPts val="1100"/>
              <a:buFont typeface="Arial"/>
              <a:buNone/>
            </a:pPr>
            <a:r>
              <a:rPr lang="en" sz="800"/>
              <a:t>                </a:t>
            </a:r>
            <a:r>
              <a:rPr lang="en" sz="800">
                <a:highlight>
                  <a:srgbClr val="FFFF00"/>
                </a:highlight>
              </a:rPr>
              <a:t>$(use_enable ssl) </a:t>
            </a:r>
            <a:r>
              <a:rPr lang="en" sz="800"/>
              <a:t>$(use_enable ipv6)</a:t>
            </a:r>
            <a:endParaRPr sz="800"/>
          </a:p>
          <a:p>
            <a:pPr marL="0" lvl="0" indent="0" algn="l" rtl="0">
              <a:spcBef>
                <a:spcPts val="600"/>
              </a:spcBef>
              <a:spcAft>
                <a:spcPts val="0"/>
              </a:spcAft>
              <a:buClr>
                <a:schemeClr val="dk1"/>
              </a:buClr>
              <a:buSzPts val="1100"/>
              <a:buFont typeface="Arial"/>
              <a:buNone/>
            </a:pPr>
            <a:r>
              <a:rPr lang="en" sz="800"/>
              <a:t>}</a:t>
            </a:r>
            <a:endParaRPr sz="800"/>
          </a:p>
          <a:p>
            <a:pPr marL="0" lvl="0" indent="0" algn="l" rtl="0">
              <a:spcBef>
                <a:spcPts val="600"/>
              </a:spcBef>
              <a:spcAft>
                <a:spcPts val="0"/>
              </a:spcAft>
              <a:buClr>
                <a:schemeClr val="dk1"/>
              </a:buClr>
              <a:buSzPts val="1100"/>
              <a:buFont typeface="Arial"/>
              <a:buNone/>
            </a:pPr>
            <a:r>
              <a:rPr lang="en" sz="800"/>
              <a:t>src_install() {</a:t>
            </a:r>
            <a:endParaRPr sz="800"/>
          </a:p>
          <a:p>
            <a:pPr marL="0" lvl="0" indent="0" algn="l" rtl="0">
              <a:spcBef>
                <a:spcPts val="600"/>
              </a:spcBef>
              <a:spcAft>
                <a:spcPts val="0"/>
              </a:spcAft>
              <a:buClr>
                <a:schemeClr val="dk1"/>
              </a:buClr>
              <a:buSzPts val="1100"/>
              <a:buFont typeface="Arial"/>
              <a:buNone/>
            </a:pPr>
            <a:r>
              <a:rPr lang="en" sz="800"/>
              <a:t>        emake \</a:t>
            </a:r>
            <a:endParaRPr sz="800"/>
          </a:p>
          <a:p>
            <a:pPr marL="0" lvl="0" indent="0" algn="l" rtl="0">
              <a:spcBef>
                <a:spcPts val="600"/>
              </a:spcBef>
              <a:spcAft>
                <a:spcPts val="0"/>
              </a:spcAft>
              <a:buClr>
                <a:schemeClr val="dk1"/>
              </a:buClr>
              <a:buSzPts val="1100"/>
              <a:buFont typeface="Arial"/>
              <a:buNone/>
            </a:pPr>
            <a:r>
              <a:rPr lang="en" sz="800"/>
              <a:t>                DESTDIR="${D}" \</a:t>
            </a:r>
            <a:endParaRPr sz="800"/>
          </a:p>
          <a:p>
            <a:pPr marL="0" lvl="0" indent="0" algn="l" rtl="0">
              <a:spcBef>
                <a:spcPts val="600"/>
              </a:spcBef>
              <a:spcAft>
                <a:spcPts val="0"/>
              </a:spcAft>
              <a:buClr>
                <a:schemeClr val="dk1"/>
              </a:buClr>
              <a:buSzPts val="1100"/>
              <a:buFont typeface="Arial"/>
              <a:buNone/>
            </a:pPr>
            <a:r>
              <a:rPr lang="en" sz="800"/>
              <a:t>                docdir="${EPREFIX}"/usr/share/doc/${PF} \</a:t>
            </a:r>
            <a:endParaRPr sz="800"/>
          </a:p>
          <a:p>
            <a:pPr marL="0" lvl="0" indent="0" algn="l" rtl="0">
              <a:spcBef>
                <a:spcPts val="600"/>
              </a:spcBef>
              <a:spcAft>
                <a:spcPts val="0"/>
              </a:spcAft>
              <a:buClr>
                <a:schemeClr val="dk1"/>
              </a:buClr>
              <a:buSzPts val="1100"/>
              <a:buFont typeface="Arial"/>
              <a:buNone/>
            </a:pPr>
            <a:r>
              <a:rPr lang="en" sz="800"/>
              <a:t>                install</a:t>
            </a:r>
            <a:endParaRPr sz="800"/>
          </a:p>
          <a:p>
            <a:pPr marL="0" lvl="0" indent="0" algn="l" rtl="0">
              <a:spcBef>
                <a:spcPts val="600"/>
              </a:spcBef>
              <a:spcAft>
                <a:spcPts val="0"/>
              </a:spcAft>
              <a:buClr>
                <a:schemeClr val="dk1"/>
              </a:buClr>
              <a:buSzPts val="1100"/>
              <a:buFont typeface="Arial"/>
              <a:buNone/>
            </a:pPr>
            <a:r>
              <a:rPr lang="en" sz="800"/>
              <a:t>        use perl &amp;&amp; perl_delete_localpod</a:t>
            </a:r>
            <a:endParaRPr sz="800"/>
          </a:p>
          <a:p>
            <a:pPr marL="0" lvl="0" indent="0" algn="l" rtl="0">
              <a:spcBef>
                <a:spcPts val="600"/>
              </a:spcBef>
              <a:spcAft>
                <a:spcPts val="0"/>
              </a:spcAft>
              <a:buClr>
                <a:schemeClr val="dk1"/>
              </a:buClr>
              <a:buSzPts val="1100"/>
              <a:buFont typeface="Arial"/>
              <a:buNone/>
            </a:pPr>
            <a:r>
              <a:rPr lang="en" sz="800"/>
              <a:t>        prune_libtool_files --modules</a:t>
            </a:r>
            <a:endParaRPr sz="800"/>
          </a:p>
          <a:p>
            <a:pPr marL="0" lvl="0" indent="0" algn="l" rtl="0">
              <a:spcBef>
                <a:spcPts val="600"/>
              </a:spcBef>
              <a:spcAft>
                <a:spcPts val="0"/>
              </a:spcAft>
              <a:buClr>
                <a:schemeClr val="dk1"/>
              </a:buClr>
              <a:buSzPts val="1100"/>
              <a:buFont typeface="Arial"/>
              <a:buNone/>
            </a:pPr>
            <a:r>
              <a:rPr lang="en" sz="800"/>
              <a:t>        dodoc AUTHORS ChangeLog README.md TODO NEWS</a:t>
            </a:r>
            <a:endParaRPr sz="800"/>
          </a:p>
          <a:p>
            <a:pPr marL="0" lvl="0" indent="0" algn="l" rtl="0">
              <a:spcBef>
                <a:spcPts val="600"/>
              </a:spcBef>
              <a:spcAft>
                <a:spcPts val="0"/>
              </a:spcAft>
              <a:buClr>
                <a:schemeClr val="dk1"/>
              </a:buClr>
              <a:buSzPts val="1100"/>
              <a:buFont typeface="Arial"/>
              <a:buNone/>
            </a:pPr>
            <a:r>
              <a:rPr lang="en" sz="800"/>
              <a:t>}</a:t>
            </a:r>
            <a:endParaRPr sz="800"/>
          </a:p>
          <a:p>
            <a:pPr marL="0" lvl="0" indent="0" algn="l" rtl="0">
              <a:spcBef>
                <a:spcPts val="600"/>
              </a:spcBef>
              <a:spcAft>
                <a:spcPts val="0"/>
              </a:spcAft>
              <a:buClr>
                <a:schemeClr val="dk1"/>
              </a:buClr>
              <a:buSzPts val="1100"/>
              <a:buFont typeface="Arial"/>
              <a:buNone/>
            </a:pPr>
            <a:endParaRPr sz="800"/>
          </a:p>
          <a:p>
            <a:pPr marL="0" lvl="0" indent="0" algn="l" rtl="0">
              <a:spcBef>
                <a:spcPts val="600"/>
              </a:spcBef>
              <a:spcAft>
                <a:spcPts val="0"/>
              </a:spcAft>
              <a:buClr>
                <a:schemeClr val="dk1"/>
              </a:buClr>
              <a:buSzPts val="1100"/>
              <a:buFont typeface="Arial"/>
              <a:buNone/>
            </a:pPr>
            <a:endParaRPr sz="800"/>
          </a:p>
          <a:p>
            <a:pPr marL="0" lvl="0" indent="0" algn="l" rtl="0">
              <a:spcBef>
                <a:spcPts val="60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a:t>kde-apps/kompare-4.14.3.ebuild</a:t>
            </a:r>
            <a:endParaRPr sz="3600"/>
          </a:p>
        </p:txBody>
      </p:sp>
      <p:sp>
        <p:nvSpPr>
          <p:cNvPr id="157" name="Google Shape;157;p26"/>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000"/>
              <a:t># Copyright 1999-2015 Gentoo Foundation</a:t>
            </a:r>
            <a:endParaRPr sz="1000"/>
          </a:p>
          <a:p>
            <a:pPr marL="0" lvl="0" indent="0" algn="l" rtl="0">
              <a:spcBef>
                <a:spcPts val="600"/>
              </a:spcBef>
              <a:spcAft>
                <a:spcPts val="0"/>
              </a:spcAft>
              <a:buClr>
                <a:schemeClr val="dk1"/>
              </a:buClr>
              <a:buSzPts val="1100"/>
              <a:buFont typeface="Arial"/>
              <a:buNone/>
            </a:pPr>
            <a:r>
              <a:rPr lang="en" sz="1000"/>
              <a:t># Distributed under the terms of the GNU General Public License v2</a:t>
            </a:r>
            <a:endParaRPr sz="1000"/>
          </a:p>
          <a:p>
            <a:pPr marL="0" lvl="0" indent="0" algn="l" rtl="0">
              <a:spcBef>
                <a:spcPts val="600"/>
              </a:spcBef>
              <a:spcAft>
                <a:spcPts val="0"/>
              </a:spcAft>
              <a:buClr>
                <a:schemeClr val="dk1"/>
              </a:buClr>
              <a:buSzPts val="1100"/>
              <a:buFont typeface="Arial"/>
              <a:buNone/>
            </a:pPr>
            <a:r>
              <a:rPr lang="en" sz="1000"/>
              <a:t># $Id$</a:t>
            </a:r>
            <a:endParaRPr sz="1000"/>
          </a:p>
          <a:p>
            <a:pPr marL="0" lvl="0" indent="0" algn="l" rtl="0">
              <a:spcBef>
                <a:spcPts val="600"/>
              </a:spcBef>
              <a:spcAft>
                <a:spcPts val="0"/>
              </a:spcAft>
              <a:buClr>
                <a:schemeClr val="dk1"/>
              </a:buClr>
              <a:buSzPts val="1100"/>
              <a:buFont typeface="Arial"/>
              <a:buNone/>
            </a:pPr>
            <a:endParaRPr sz="1000"/>
          </a:p>
          <a:p>
            <a:pPr marL="0" lvl="0" indent="0" algn="l" rtl="0">
              <a:spcBef>
                <a:spcPts val="600"/>
              </a:spcBef>
              <a:spcAft>
                <a:spcPts val="0"/>
              </a:spcAft>
              <a:buClr>
                <a:schemeClr val="dk1"/>
              </a:buClr>
              <a:buSzPts val="1100"/>
              <a:buFont typeface="Arial"/>
              <a:buNone/>
            </a:pPr>
            <a:r>
              <a:rPr lang="en" sz="1000"/>
              <a:t>EAPI=5</a:t>
            </a:r>
            <a:endParaRPr sz="1000"/>
          </a:p>
          <a:p>
            <a:pPr marL="0" lvl="0" indent="0" algn="l" rtl="0">
              <a:spcBef>
                <a:spcPts val="600"/>
              </a:spcBef>
              <a:spcAft>
                <a:spcPts val="0"/>
              </a:spcAft>
              <a:buClr>
                <a:schemeClr val="dk1"/>
              </a:buClr>
              <a:buSzPts val="1100"/>
              <a:buFont typeface="Arial"/>
              <a:buNone/>
            </a:pPr>
            <a:endParaRPr sz="1000"/>
          </a:p>
          <a:p>
            <a:pPr marL="0" lvl="0" indent="0" algn="l" rtl="0">
              <a:spcBef>
                <a:spcPts val="600"/>
              </a:spcBef>
              <a:spcAft>
                <a:spcPts val="0"/>
              </a:spcAft>
              <a:buClr>
                <a:schemeClr val="dk1"/>
              </a:buClr>
              <a:buSzPts val="1100"/>
              <a:buFont typeface="Arial"/>
              <a:buNone/>
            </a:pPr>
            <a:r>
              <a:rPr lang="en" sz="1000"/>
              <a:t>KDE_HANDBOOK="optional"</a:t>
            </a:r>
            <a:endParaRPr sz="1000"/>
          </a:p>
          <a:p>
            <a:pPr marL="0" lvl="0" indent="0" algn="l" rtl="0">
              <a:spcBef>
                <a:spcPts val="600"/>
              </a:spcBef>
              <a:spcAft>
                <a:spcPts val="0"/>
              </a:spcAft>
              <a:buClr>
                <a:schemeClr val="dk1"/>
              </a:buClr>
              <a:buSzPts val="1100"/>
              <a:buFont typeface="Arial"/>
              <a:buNone/>
            </a:pPr>
            <a:r>
              <a:rPr lang="en" sz="1000"/>
              <a:t>inherit kde4-base</a:t>
            </a:r>
            <a:endParaRPr sz="1000"/>
          </a:p>
          <a:p>
            <a:pPr marL="0" lvl="0" indent="0" algn="l" rtl="0">
              <a:spcBef>
                <a:spcPts val="600"/>
              </a:spcBef>
              <a:spcAft>
                <a:spcPts val="0"/>
              </a:spcAft>
              <a:buClr>
                <a:schemeClr val="dk1"/>
              </a:buClr>
              <a:buSzPts val="1100"/>
              <a:buFont typeface="Arial"/>
              <a:buNone/>
            </a:pPr>
            <a:endParaRPr sz="1000"/>
          </a:p>
          <a:p>
            <a:pPr marL="0" lvl="0" indent="0" algn="l" rtl="0">
              <a:spcBef>
                <a:spcPts val="600"/>
              </a:spcBef>
              <a:spcAft>
                <a:spcPts val="0"/>
              </a:spcAft>
              <a:buClr>
                <a:schemeClr val="dk1"/>
              </a:buClr>
              <a:buSzPts val="1100"/>
              <a:buFont typeface="Arial"/>
              <a:buNone/>
            </a:pPr>
            <a:r>
              <a:rPr lang="en" sz="1000"/>
              <a:t>DESCRIPTION="Kompare is a program to view the differences between files"</a:t>
            </a:r>
            <a:endParaRPr sz="1000"/>
          </a:p>
          <a:p>
            <a:pPr marL="0" lvl="0" indent="0" algn="l" rtl="0">
              <a:spcBef>
                <a:spcPts val="600"/>
              </a:spcBef>
              <a:spcAft>
                <a:spcPts val="0"/>
              </a:spcAft>
              <a:buClr>
                <a:schemeClr val="dk1"/>
              </a:buClr>
              <a:buSzPts val="1100"/>
              <a:buFont typeface="Arial"/>
              <a:buNone/>
            </a:pPr>
            <a:r>
              <a:rPr lang="en" sz="1000"/>
              <a:t>HOMEPAGE="https://www.kde.org/applications/development/kompare</a:t>
            </a:r>
            <a:endParaRPr sz="1000"/>
          </a:p>
          <a:p>
            <a:pPr marL="0" lvl="0" indent="0" algn="l" rtl="0">
              <a:spcBef>
                <a:spcPts val="600"/>
              </a:spcBef>
              <a:spcAft>
                <a:spcPts val="0"/>
              </a:spcAft>
              <a:buClr>
                <a:schemeClr val="dk1"/>
              </a:buClr>
              <a:buSzPts val="1100"/>
              <a:buFont typeface="Arial"/>
              <a:buNone/>
            </a:pPr>
            <a:r>
              <a:rPr lang="en" sz="1000"/>
              <a:t>http://www.caffeinated.me.uk/kompare"</a:t>
            </a:r>
            <a:endParaRPr sz="1000"/>
          </a:p>
          <a:p>
            <a:pPr marL="0" lvl="0" indent="0" algn="l" rtl="0">
              <a:spcBef>
                <a:spcPts val="600"/>
              </a:spcBef>
              <a:spcAft>
                <a:spcPts val="0"/>
              </a:spcAft>
              <a:buClr>
                <a:schemeClr val="dk1"/>
              </a:buClr>
              <a:buSzPts val="1100"/>
              <a:buFont typeface="Arial"/>
              <a:buNone/>
            </a:pPr>
            <a:r>
              <a:rPr lang="en" sz="1000"/>
              <a:t>KEYWORDS="amd64 ~arm ppc ppc64 x86 ~amd64-linux ~x86-linux"</a:t>
            </a:r>
            <a:endParaRPr sz="1000"/>
          </a:p>
          <a:p>
            <a:pPr marL="0" lvl="0" indent="0" algn="l" rtl="0">
              <a:spcBef>
                <a:spcPts val="600"/>
              </a:spcBef>
              <a:spcAft>
                <a:spcPts val="0"/>
              </a:spcAft>
              <a:buClr>
                <a:schemeClr val="dk1"/>
              </a:buClr>
              <a:buSzPts val="1100"/>
              <a:buFont typeface="Arial"/>
              <a:buNone/>
            </a:pPr>
            <a:r>
              <a:rPr lang="en" sz="1000"/>
              <a:t>IUSE="debug"</a:t>
            </a:r>
            <a:endParaRPr sz="1000"/>
          </a:p>
          <a:p>
            <a:pPr marL="0" lvl="0" indent="0" algn="l" rtl="0">
              <a:spcBef>
                <a:spcPts val="600"/>
              </a:spcBef>
              <a:spcAft>
                <a:spcPts val="0"/>
              </a:spcAft>
              <a:buClr>
                <a:schemeClr val="dk1"/>
              </a:buClr>
              <a:buSzPts val="1100"/>
              <a:buFont typeface="Arial"/>
              <a:buNone/>
            </a:pPr>
            <a:endParaRPr sz="1000"/>
          </a:p>
          <a:p>
            <a:pPr marL="0" lvl="0" indent="0" algn="l" rtl="0">
              <a:spcBef>
                <a:spcPts val="600"/>
              </a:spcBef>
              <a:spcAft>
                <a:spcPts val="0"/>
              </a:spcAft>
              <a:buClr>
                <a:schemeClr val="dk1"/>
              </a:buClr>
              <a:buSzPts val="1100"/>
              <a:buFont typeface="Arial"/>
              <a:buNone/>
            </a:pPr>
            <a:r>
              <a:rPr lang="en" sz="1000"/>
              <a:t>DEPEND="$(add_kdeapps_dep libkomparediff2)"</a:t>
            </a:r>
            <a:endParaRPr sz="1000"/>
          </a:p>
          <a:p>
            <a:pPr marL="0" lvl="0" indent="0" algn="l" rtl="0">
              <a:spcBef>
                <a:spcPts val="600"/>
              </a:spcBef>
              <a:spcAft>
                <a:spcPts val="0"/>
              </a:spcAft>
              <a:buClr>
                <a:schemeClr val="dk1"/>
              </a:buClr>
              <a:buSzPts val="1100"/>
              <a:buFont typeface="Arial"/>
              <a:buNone/>
            </a:pPr>
            <a:r>
              <a:rPr lang="en" sz="1000"/>
              <a:t>RDEPEND="${DEPEND}"</a:t>
            </a:r>
            <a:endParaRPr sz="1000"/>
          </a:p>
          <a:p>
            <a:pPr marL="0" lvl="0" indent="0" algn="l" rtl="0">
              <a:spcBef>
                <a:spcPts val="600"/>
              </a:spcBef>
              <a:spcAft>
                <a:spcPts val="0"/>
              </a:spcAft>
              <a:buClr>
                <a:schemeClr val="dk1"/>
              </a:buClr>
              <a:buSzPts val="1100"/>
              <a:buFont typeface="Arial"/>
              <a:buNone/>
            </a:pPr>
            <a:endParaRPr sz="1000"/>
          </a:p>
          <a:p>
            <a:pPr marL="0" lvl="0" indent="0" algn="l" rtl="0">
              <a:spcBef>
                <a:spcPts val="600"/>
              </a:spcBef>
              <a:spcAft>
                <a:spcPts val="0"/>
              </a:spcAft>
              <a:buNone/>
            </a:pPr>
            <a:endParaRPr sz="1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body" idx="1"/>
          </p:nvPr>
        </p:nvSpPr>
        <p:spPr>
          <a:xfrm>
            <a:off x="457200" y="5895636"/>
            <a:ext cx="8229600" cy="67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Noteworthy Examples</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ChromeOS, CoreOS</a:t>
            </a:r>
            <a:endParaRPr/>
          </a:p>
        </p:txBody>
      </p:sp>
      <p:sp>
        <p:nvSpPr>
          <p:cNvPr id="168" name="Google Shape;168;p28"/>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Both </a:t>
            </a:r>
            <a:r>
              <a:rPr lang="en" dirty="0" err="1"/>
              <a:t>ChromeOS</a:t>
            </a:r>
            <a:r>
              <a:rPr lang="en" dirty="0"/>
              <a:t> and CoreOS are Gentoo derivatives.  </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Wall Street</a:t>
            </a:r>
            <a:endParaRPr/>
          </a:p>
        </p:txBody>
      </p:sp>
      <p:sp>
        <p:nvSpPr>
          <p:cNvPr id="174" name="Google Shape;174;p29"/>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Gentoo has been used on wall street.</a:t>
            </a:r>
            <a:endParaRPr dirty="0"/>
          </a:p>
          <a:p>
            <a:pPr marL="0" lvl="0" indent="0" algn="l" rtl="0">
              <a:spcBef>
                <a:spcPts val="600"/>
              </a:spcBef>
              <a:spcAft>
                <a:spcPts val="0"/>
              </a:spcAft>
              <a:buNone/>
            </a:pPr>
            <a:r>
              <a:rPr lang="en" sz="1400" dirty="0">
                <a:highlight>
                  <a:srgbClr val="FFFFFF"/>
                </a:highlight>
                <a:latin typeface="Arial"/>
                <a:ea typeface="Arial"/>
                <a:cs typeface="Arial"/>
                <a:sym typeface="Arial"/>
              </a:rPr>
              <a:t>In 2011, Chronos developed two software platforms, affectionately named </a:t>
            </a:r>
            <a:r>
              <a:rPr lang="en" sz="1400" dirty="0" err="1">
                <a:highlight>
                  <a:srgbClr val="FFFFFF"/>
                </a:highlight>
                <a:latin typeface="Arial"/>
                <a:ea typeface="Arial"/>
                <a:cs typeface="Arial"/>
                <a:sym typeface="Arial"/>
              </a:rPr>
              <a:t>Zardoz</a:t>
            </a:r>
            <a:r>
              <a:rPr lang="en" sz="1400" dirty="0">
                <a:highlight>
                  <a:srgbClr val="FFFFFF"/>
                </a:highlight>
                <a:latin typeface="Arial"/>
                <a:ea typeface="Arial"/>
                <a:cs typeface="Arial"/>
                <a:sym typeface="Arial"/>
              </a:rPr>
              <a:t> after the Sean Connery movie of the same name. One was intended to run on commodity x86 hardware and capable of 15 microsecond tick to trade latencies, and the other was optimized for </a:t>
            </a:r>
            <a:r>
              <a:rPr lang="en" sz="1400" dirty="0" err="1">
                <a:highlight>
                  <a:srgbClr val="FFFFFF"/>
                </a:highlight>
                <a:latin typeface="Arial"/>
                <a:ea typeface="Arial"/>
                <a:cs typeface="Arial"/>
                <a:sym typeface="Arial"/>
              </a:rPr>
              <a:t>Tilera</a:t>
            </a:r>
            <a:r>
              <a:rPr lang="en" sz="1400" dirty="0">
                <a:highlight>
                  <a:srgbClr val="FFFFFF"/>
                </a:highlight>
                <a:latin typeface="Arial"/>
                <a:ea typeface="Arial"/>
                <a:cs typeface="Arial"/>
                <a:sym typeface="Arial"/>
              </a:rPr>
              <a:t> hardware and capable of sub 5 microsecond tick to trade latencies. Both infrastructures were intended for co-location...</a:t>
            </a:r>
            <a:endParaRPr sz="1400" dirty="0">
              <a:latin typeface="Arial"/>
              <a:ea typeface="Arial"/>
              <a:cs typeface="Arial"/>
              <a:sym typeface="Arial"/>
            </a:endParaRPr>
          </a:p>
          <a:p>
            <a:pPr marL="0" lvl="0" indent="0" algn="l" rtl="0">
              <a:spcBef>
                <a:spcPts val="600"/>
              </a:spcBef>
              <a:spcAft>
                <a:spcPts val="0"/>
              </a:spcAft>
              <a:buNone/>
            </a:pPr>
            <a:r>
              <a:rPr lang="en" sz="1400" dirty="0">
                <a:highlight>
                  <a:srgbClr val="FFFFFF"/>
                </a:highlight>
                <a:latin typeface="Arial"/>
                <a:ea typeface="Arial"/>
                <a:cs typeface="Arial"/>
                <a:sym typeface="Arial"/>
              </a:rPr>
              <a:t>We compiled and provided our clients with a lightweight custom build of Linux (Gentoo), which we maintained in-house.</a:t>
            </a:r>
            <a:endParaRPr sz="1400" dirty="0">
              <a:latin typeface="Arial"/>
              <a:ea typeface="Arial"/>
              <a:cs typeface="Arial"/>
              <a:sym typeface="Arial"/>
            </a:endParaRPr>
          </a:p>
          <a:p>
            <a:pPr marL="0" lvl="0" indent="0" algn="l" rtl="0">
              <a:spcBef>
                <a:spcPts val="600"/>
              </a:spcBef>
              <a:spcAft>
                <a:spcPts val="0"/>
              </a:spcAft>
              <a:buNone/>
            </a:pPr>
            <a:r>
              <a:rPr lang="en" sz="1000" u="sng" dirty="0">
                <a:solidFill>
                  <a:schemeClr val="hlink"/>
                </a:solidFill>
                <a:hlinkClick r:id="rId3"/>
              </a:rPr>
              <a:t>http://www.forbes.com/sites/quora/2014/01/07/what-is-the-technology-stack-like-behind-a-high-frequency-trading-platform/</a:t>
            </a:r>
            <a:endParaRPr sz="1000" dirty="0"/>
          </a:p>
          <a:p>
            <a:pPr marL="0" lvl="0" indent="0" algn="l" rtl="0">
              <a:spcBef>
                <a:spcPts val="600"/>
              </a:spcBef>
              <a:spcAft>
                <a:spcPts val="0"/>
              </a:spcAft>
              <a:buNone/>
            </a:pPr>
            <a:endParaRPr sz="1000" dirty="0"/>
          </a:p>
          <a:p>
            <a:pPr marL="0" lvl="0" indent="0" algn="l" rtl="0">
              <a:spcBef>
                <a:spcPts val="600"/>
              </a:spcBef>
              <a:spcAft>
                <a:spcPts val="0"/>
              </a:spcAft>
              <a:buNone/>
            </a:pPr>
            <a:r>
              <a:rPr lang="en" sz="1400" dirty="0">
                <a:highlight>
                  <a:srgbClr val="FFFFFF"/>
                </a:highlight>
                <a:latin typeface="Arial"/>
                <a:ea typeface="Arial"/>
                <a:cs typeface="Arial"/>
                <a:sym typeface="Arial"/>
              </a:rPr>
              <a:t>Linux also offered financial firms the ability to modify the source code to further speed performance, </a:t>
            </a:r>
            <a:r>
              <a:rPr lang="en" sz="1400" dirty="0" err="1">
                <a:highlight>
                  <a:srgbClr val="FFFFFF"/>
                </a:highlight>
                <a:latin typeface="Arial"/>
                <a:ea typeface="Arial"/>
                <a:cs typeface="Arial"/>
                <a:sym typeface="Arial"/>
              </a:rPr>
              <a:t>Lameter</a:t>
            </a:r>
            <a:r>
              <a:rPr lang="en" sz="1400" dirty="0">
                <a:highlight>
                  <a:srgbClr val="FFFFFF"/>
                </a:highlight>
                <a:latin typeface="Arial"/>
                <a:ea typeface="Arial"/>
                <a:cs typeface="Arial"/>
                <a:sym typeface="Arial"/>
              </a:rPr>
              <a:t> said. "It depends on how daring the exchange is," </a:t>
            </a:r>
            <a:r>
              <a:rPr lang="en" sz="1400" dirty="0" err="1">
                <a:highlight>
                  <a:srgbClr val="FFFFFF"/>
                </a:highlight>
                <a:latin typeface="Arial"/>
                <a:ea typeface="Arial"/>
                <a:cs typeface="Arial"/>
                <a:sym typeface="Arial"/>
              </a:rPr>
              <a:t>Lameter</a:t>
            </a:r>
            <a:r>
              <a:rPr lang="en" sz="1400" dirty="0">
                <a:highlight>
                  <a:srgbClr val="FFFFFF"/>
                </a:highlight>
                <a:latin typeface="Arial"/>
                <a:ea typeface="Arial"/>
                <a:cs typeface="Arial"/>
                <a:sym typeface="Arial"/>
              </a:rPr>
              <a:t> said, noting that NASDAQ uses a modified version of the Gentoo Linux distribution.</a:t>
            </a:r>
            <a:endParaRPr sz="1400" dirty="0"/>
          </a:p>
          <a:p>
            <a:pPr marL="0" lvl="0" indent="0" algn="l" rtl="0">
              <a:spcBef>
                <a:spcPts val="600"/>
              </a:spcBef>
              <a:spcAft>
                <a:spcPts val="0"/>
              </a:spcAft>
              <a:buNone/>
            </a:pPr>
            <a:r>
              <a:rPr lang="en" sz="1000" u="sng" dirty="0">
                <a:solidFill>
                  <a:schemeClr val="hlink"/>
                </a:solidFill>
                <a:hlinkClick r:id="rId4"/>
              </a:rPr>
              <a:t>http://www.computerworld.com/article/2510334/financial-it/how-linux-mastered-wall-street.html</a:t>
            </a:r>
            <a:endParaRPr sz="1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0"/>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System Rescue CD</a:t>
            </a:r>
            <a:endParaRPr/>
          </a:p>
        </p:txBody>
      </p:sp>
      <p:sp>
        <p:nvSpPr>
          <p:cNvPr id="180" name="Google Shape;180;p30"/>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You’ve probably used it…  If not, you probably should.</a:t>
            </a:r>
            <a:endParaRPr dirty="0"/>
          </a:p>
          <a:p>
            <a:pPr marL="0" lvl="0" indent="0" algn="l" rtl="0">
              <a:spcBef>
                <a:spcPts val="600"/>
              </a:spcBef>
              <a:spcAft>
                <a:spcPts val="0"/>
              </a:spcAft>
              <a:buNone/>
            </a:pPr>
            <a:endParaRPr dirty="0"/>
          </a:p>
          <a:p>
            <a:pPr marL="457200" lvl="0" indent="0" algn="l" rtl="0">
              <a:spcBef>
                <a:spcPts val="600"/>
              </a:spcBef>
              <a:spcAft>
                <a:spcPts val="0"/>
              </a:spcAft>
              <a:buNone/>
            </a:pPr>
            <a:r>
              <a:rPr lang="en" sz="1800" dirty="0" err="1">
                <a:latin typeface="Arial"/>
                <a:ea typeface="Arial"/>
                <a:cs typeface="Arial"/>
                <a:sym typeface="Arial"/>
              </a:rPr>
              <a:t>SystemRescueCd</a:t>
            </a:r>
            <a:r>
              <a:rPr lang="en" sz="1800" dirty="0">
                <a:latin typeface="Arial"/>
                <a:ea typeface="Arial"/>
                <a:cs typeface="Arial"/>
                <a:sym typeface="Arial"/>
              </a:rPr>
              <a:t> is a Linux system rescue disk available as a bootable CD-ROM or </a:t>
            </a:r>
            <a:r>
              <a:rPr lang="en" sz="1800" u="sng" dirty="0">
                <a:solidFill>
                  <a:schemeClr val="hlink"/>
                </a:solidFill>
                <a:latin typeface="Arial"/>
                <a:ea typeface="Arial"/>
                <a:cs typeface="Arial"/>
                <a:sym typeface="Arial"/>
                <a:hlinkClick r:id="rId3"/>
              </a:rPr>
              <a:t>USB stick</a:t>
            </a:r>
            <a:r>
              <a:rPr lang="en" sz="1800" dirty="0">
                <a:latin typeface="Arial"/>
                <a:ea typeface="Arial"/>
                <a:cs typeface="Arial"/>
                <a:sym typeface="Arial"/>
              </a:rPr>
              <a:t> for administrating or repairing your system and data after a crash.</a:t>
            </a:r>
            <a:endParaRPr sz="1800" dirty="0">
              <a:latin typeface="Arial"/>
              <a:ea typeface="Arial"/>
              <a:cs typeface="Arial"/>
              <a:sym typeface="Arial"/>
            </a:endParaRPr>
          </a:p>
          <a:p>
            <a:pPr marL="0" lvl="0" indent="0" algn="l" rtl="0">
              <a:spcBef>
                <a:spcPts val="600"/>
              </a:spcBef>
              <a:spcAft>
                <a:spcPts val="0"/>
              </a:spcAft>
              <a:buNone/>
            </a:pPr>
            <a:endParaRPr dirty="0"/>
          </a:p>
          <a:p>
            <a:pPr marL="2743200" lvl="0" indent="0" algn="l" rtl="0">
              <a:spcBef>
                <a:spcPts val="600"/>
              </a:spcBef>
              <a:spcAft>
                <a:spcPts val="0"/>
              </a:spcAft>
              <a:buNone/>
            </a:pPr>
            <a:r>
              <a:rPr lang="en" u="sng" dirty="0">
                <a:solidFill>
                  <a:schemeClr val="hlink"/>
                </a:solidFill>
                <a:hlinkClick r:id="rId4"/>
              </a:rPr>
              <a:t>http://www.sysresccd.org/</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More...</a:t>
            </a:r>
            <a:endParaRPr/>
          </a:p>
        </p:txBody>
      </p:sp>
      <p:sp>
        <p:nvSpPr>
          <p:cNvPr id="186" name="Google Shape;186;p31"/>
          <p:cNvSpPr txBox="1">
            <a:spLocks noGrp="1"/>
          </p:cNvSpPr>
          <p:nvPr>
            <p:ph type="body" idx="1"/>
          </p:nvPr>
        </p:nvSpPr>
        <p:spPr>
          <a:xfrm>
            <a:off x="457200" y="1555600"/>
            <a:ext cx="82296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Most of Gentoo’s sponsors run Gentoo in some way:</a:t>
            </a:r>
            <a:endParaRPr dirty="0"/>
          </a:p>
          <a:p>
            <a:pPr marL="0" lvl="0" indent="0" algn="l" rtl="0">
              <a:spcBef>
                <a:spcPts val="600"/>
              </a:spcBef>
              <a:spcAft>
                <a:spcPts val="0"/>
              </a:spcAft>
              <a:buNone/>
            </a:pPr>
            <a:r>
              <a:rPr lang="en" sz="2400" u="sng" dirty="0">
                <a:solidFill>
                  <a:schemeClr val="hlink"/>
                </a:solidFill>
                <a:hlinkClick r:id="rId3"/>
              </a:rPr>
              <a:t>https://www.gentoo.org/inside-gentoo/sponsors/</a:t>
            </a:r>
            <a:endParaRPr sz="2400" dirty="0"/>
          </a:p>
          <a:p>
            <a:pPr marL="0" lvl="0" indent="0" algn="l" rtl="0">
              <a:spcBef>
                <a:spcPts val="600"/>
              </a:spcBef>
              <a:spcAft>
                <a:spcPts val="0"/>
              </a:spcAft>
              <a:buNone/>
            </a:pPr>
            <a:endParaRPr sz="2400" dirty="0"/>
          </a:p>
          <a:p>
            <a:pPr marL="0" lvl="0" indent="0" algn="l" rtl="0">
              <a:spcBef>
                <a:spcPts val="600"/>
              </a:spcBef>
              <a:spcAft>
                <a:spcPts val="0"/>
              </a:spcAft>
              <a:buNone/>
            </a:pPr>
            <a:r>
              <a:rPr lang="en" dirty="0"/>
              <a:t>Daniel Robbins maintains a useful graphic of Gentoo derivatives:</a:t>
            </a:r>
            <a:endParaRPr sz="2400" dirty="0"/>
          </a:p>
          <a:p>
            <a:pPr marL="0" lvl="0" indent="0" algn="l" rtl="0">
              <a:spcBef>
                <a:spcPts val="600"/>
              </a:spcBef>
              <a:spcAft>
                <a:spcPts val="0"/>
              </a:spcAft>
              <a:buNone/>
            </a:pPr>
            <a:r>
              <a:rPr lang="en" sz="2400" u="sng" dirty="0">
                <a:solidFill>
                  <a:schemeClr val="hlink"/>
                </a:solidFill>
                <a:hlinkClick r:id="rId4"/>
              </a:rPr>
              <a:t>http://www.funtoo.org/Gentoo_Ecosystem</a:t>
            </a:r>
            <a:endParaRPr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body" idx="1"/>
          </p:nvPr>
        </p:nvSpPr>
        <p:spPr>
          <a:xfrm>
            <a:off x="457200" y="5895636"/>
            <a:ext cx="8229600" cy="67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How to Build Linux Kernels</a:t>
            </a:r>
            <a:endParaRPr dirty="0"/>
          </a:p>
        </p:txBody>
      </p:sp>
    </p:spTree>
    <p:extLst>
      <p:ext uri="{BB962C8B-B14F-4D97-AF65-F5344CB8AC3E}">
        <p14:creationId xmlns:p14="http://schemas.microsoft.com/office/powerpoint/2010/main" val="3383546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C0F85-9C66-56BF-F323-9548A4186DBE}"/>
              </a:ext>
            </a:extLst>
          </p:cNvPr>
          <p:cNvSpPr>
            <a:spLocks noGrp="1"/>
          </p:cNvSpPr>
          <p:nvPr>
            <p:ph type="title"/>
          </p:nvPr>
        </p:nvSpPr>
        <p:spPr/>
        <p:txBody>
          <a:bodyPr/>
          <a:lstStyle/>
          <a:p>
            <a:r>
              <a:rPr lang="en-CN" dirty="0"/>
              <a:t>How to Build Linux Kernels</a:t>
            </a:r>
          </a:p>
        </p:txBody>
      </p:sp>
      <p:sp>
        <p:nvSpPr>
          <p:cNvPr id="3" name="Text Placeholder 2">
            <a:extLst>
              <a:ext uri="{FF2B5EF4-FFF2-40B4-BE49-F238E27FC236}">
                <a16:creationId xmlns:a16="http://schemas.microsoft.com/office/drawing/2014/main" id="{9C8A631C-A81F-E4E7-37E2-E00036220BF3}"/>
              </a:ext>
            </a:extLst>
          </p:cNvPr>
          <p:cNvSpPr>
            <a:spLocks noGrp="1"/>
          </p:cNvSpPr>
          <p:nvPr>
            <p:ph type="body" idx="1"/>
          </p:nvPr>
        </p:nvSpPr>
        <p:spPr/>
        <p:txBody>
          <a:bodyPr/>
          <a:lstStyle/>
          <a:p>
            <a:r>
              <a:rPr lang="en-US" dirty="0">
                <a:hlinkClick r:id="rId2"/>
              </a:rPr>
              <a:t>https://wiki.gentoo.org/wiki/Kernel/Configuration</a:t>
            </a:r>
            <a:endParaRPr lang="en-US" dirty="0"/>
          </a:p>
        </p:txBody>
      </p:sp>
      <p:pic>
        <p:nvPicPr>
          <p:cNvPr id="4" name="Picture 3">
            <a:extLst>
              <a:ext uri="{FF2B5EF4-FFF2-40B4-BE49-F238E27FC236}">
                <a16:creationId xmlns:a16="http://schemas.microsoft.com/office/drawing/2014/main" id="{85311838-7CBA-215B-FB0F-288AB19C3EE4}"/>
              </a:ext>
            </a:extLst>
          </p:cNvPr>
          <p:cNvPicPr>
            <a:picLocks noChangeAspect="1"/>
          </p:cNvPicPr>
          <p:nvPr/>
        </p:nvPicPr>
        <p:blipFill>
          <a:blip r:embed="rId3"/>
          <a:stretch>
            <a:fillRect/>
          </a:stretch>
        </p:blipFill>
        <p:spPr>
          <a:xfrm>
            <a:off x="614198" y="2973114"/>
            <a:ext cx="8417606" cy="1336128"/>
          </a:xfrm>
          <a:prstGeom prst="rect">
            <a:avLst/>
          </a:prstGeom>
        </p:spPr>
      </p:pic>
    </p:spTree>
    <p:extLst>
      <p:ext uri="{BB962C8B-B14F-4D97-AF65-F5344CB8AC3E}">
        <p14:creationId xmlns:p14="http://schemas.microsoft.com/office/powerpoint/2010/main" val="1979762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D8E3-D4F7-34F4-43DC-BD509FC8EEDD}"/>
              </a:ext>
            </a:extLst>
          </p:cNvPr>
          <p:cNvSpPr>
            <a:spLocks noGrp="1"/>
          </p:cNvSpPr>
          <p:nvPr>
            <p:ph type="title"/>
          </p:nvPr>
        </p:nvSpPr>
        <p:spPr/>
        <p:txBody>
          <a:bodyPr/>
          <a:lstStyle/>
          <a:p>
            <a:r>
              <a:rPr lang="en-US" dirty="0"/>
              <a:t>m</a:t>
            </a:r>
            <a:r>
              <a:rPr lang="en-CN" dirty="0"/>
              <a:t>ake menuconfig</a:t>
            </a:r>
          </a:p>
        </p:txBody>
      </p:sp>
      <p:pic>
        <p:nvPicPr>
          <p:cNvPr id="4" name="Picture 3">
            <a:extLst>
              <a:ext uri="{FF2B5EF4-FFF2-40B4-BE49-F238E27FC236}">
                <a16:creationId xmlns:a16="http://schemas.microsoft.com/office/drawing/2014/main" id="{B52232C5-2FB0-9E67-BCB5-2ABCEBD0CD31}"/>
              </a:ext>
            </a:extLst>
          </p:cNvPr>
          <p:cNvPicPr>
            <a:picLocks noChangeAspect="1"/>
          </p:cNvPicPr>
          <p:nvPr/>
        </p:nvPicPr>
        <p:blipFill>
          <a:blip r:embed="rId2"/>
          <a:stretch>
            <a:fillRect/>
          </a:stretch>
        </p:blipFill>
        <p:spPr>
          <a:xfrm>
            <a:off x="557048" y="1563439"/>
            <a:ext cx="7504386" cy="5294561"/>
          </a:xfrm>
          <a:prstGeom prst="rect">
            <a:avLst/>
          </a:prstGeom>
        </p:spPr>
      </p:pic>
    </p:spTree>
    <p:extLst>
      <p:ext uri="{BB962C8B-B14F-4D97-AF65-F5344CB8AC3E}">
        <p14:creationId xmlns:p14="http://schemas.microsoft.com/office/powerpoint/2010/main" val="4200574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whoami</a:t>
            </a:r>
            <a:endParaRPr/>
          </a:p>
        </p:txBody>
      </p:sp>
      <p:sp>
        <p:nvSpPr>
          <p:cNvPr id="57" name="Google Shape;57;p9"/>
          <p:cNvSpPr txBox="1">
            <a:spLocks noGrp="1"/>
          </p:cNvSpPr>
          <p:nvPr>
            <p:ph type="body" idx="1"/>
          </p:nvPr>
        </p:nvSpPr>
        <p:spPr>
          <a:xfrm>
            <a:off x="352097" y="1417638"/>
            <a:ext cx="8791903" cy="5440362"/>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sz="1400" dirty="0"/>
              <a:t>2005 Red Hat Linux</a:t>
            </a:r>
            <a:endParaRPr sz="1400" dirty="0"/>
          </a:p>
          <a:p>
            <a:pPr marL="457200" lvl="0" indent="-381000" algn="l" rtl="0">
              <a:spcBef>
                <a:spcPts val="0"/>
              </a:spcBef>
              <a:spcAft>
                <a:spcPts val="0"/>
              </a:spcAft>
              <a:buSzPts val="2400"/>
              <a:buChar char="●"/>
            </a:pPr>
            <a:r>
              <a:rPr lang="en-US" sz="1400" dirty="0"/>
              <a:t>2006 Ubuntu 6.04</a:t>
            </a:r>
            <a:endParaRPr sz="1400" dirty="0"/>
          </a:p>
          <a:p>
            <a:pPr marL="457200" lvl="0" indent="-381000" algn="l" rtl="0">
              <a:spcBef>
                <a:spcPts val="0"/>
              </a:spcBef>
              <a:spcAft>
                <a:spcPts val="0"/>
              </a:spcAft>
              <a:buSzPts val="2400"/>
              <a:buChar char="●"/>
            </a:pPr>
            <a:r>
              <a:rPr lang="en-US" sz="1400" dirty="0"/>
              <a:t>2007 Gentoo Linux</a:t>
            </a:r>
            <a:endParaRPr sz="1400" dirty="0"/>
          </a:p>
          <a:p>
            <a:pPr marL="0" lvl="0" indent="0" algn="l" rtl="0">
              <a:spcBef>
                <a:spcPts val="600"/>
              </a:spcBef>
              <a:spcAft>
                <a:spcPts val="0"/>
              </a:spcAft>
              <a:buNone/>
            </a:pPr>
            <a:r>
              <a:rPr lang="en" sz="1400" dirty="0"/>
              <a:t> </a:t>
            </a:r>
            <a:endParaRPr sz="1400" dirty="0"/>
          </a:p>
          <a:p>
            <a:pPr marL="457200" lvl="0" indent="-381000" algn="l" rtl="0">
              <a:spcBef>
                <a:spcPts val="600"/>
              </a:spcBef>
              <a:spcAft>
                <a:spcPts val="0"/>
              </a:spcAft>
              <a:buSzPts val="2400"/>
              <a:buChar char="●"/>
            </a:pPr>
            <a:r>
              <a:rPr lang="en-US" altLang="zh-CN" sz="1400" dirty="0"/>
              <a:t>PC</a:t>
            </a:r>
            <a:r>
              <a:rPr lang="zh-CN" altLang="en-US" sz="1400" dirty="0"/>
              <a:t> </a:t>
            </a:r>
            <a:r>
              <a:rPr lang="en" altLang="zh-CN" sz="1400" dirty="0"/>
              <a:t>from my older brother</a:t>
            </a:r>
            <a:r>
              <a:rPr lang="en" sz="1400" dirty="0"/>
              <a:t> </a:t>
            </a:r>
            <a:endParaRPr sz="1400" dirty="0"/>
          </a:p>
          <a:p>
            <a:pPr lvl="1"/>
            <a:r>
              <a:rPr lang="en-US" sz="1400" dirty="0"/>
              <a:t>Celeron </a:t>
            </a:r>
            <a:r>
              <a:rPr lang="en-US" altLang="zh-CN" sz="1400" dirty="0"/>
              <a:t>/</a:t>
            </a:r>
            <a:r>
              <a:rPr lang="en-US" sz="1400" dirty="0"/>
              <a:t>CDROM/(</a:t>
            </a:r>
            <a:r>
              <a:rPr lang="zh-CN" altLang="en-US" sz="1400" dirty="0"/>
              <a:t>拳屏</a:t>
            </a:r>
            <a:r>
              <a:rPr lang="en-US" sz="1400" dirty="0"/>
              <a:t>)CRT</a:t>
            </a:r>
            <a:r>
              <a:rPr lang="zh-CN" altLang="en-US" sz="1400" dirty="0"/>
              <a:t> </a:t>
            </a:r>
            <a:r>
              <a:rPr lang="en-US" altLang="zh-CN" sz="1400" dirty="0"/>
              <a:t>14 inch</a:t>
            </a:r>
            <a:r>
              <a:rPr lang="en-US" sz="1400" dirty="0"/>
              <a:t>/Floppy Disk</a:t>
            </a:r>
          </a:p>
          <a:p>
            <a:pPr marL="914400" lvl="1" indent="-381000" algn="l" rtl="0">
              <a:spcBef>
                <a:spcPts val="0"/>
              </a:spcBef>
              <a:spcAft>
                <a:spcPts val="0"/>
              </a:spcAft>
              <a:buSzPts val="2400"/>
              <a:buChar char="○"/>
            </a:pPr>
            <a:r>
              <a:rPr lang="en-US" sz="1400" dirty="0"/>
              <a:t>120M/30G</a:t>
            </a:r>
          </a:p>
          <a:p>
            <a:pPr marL="914400" lvl="1" indent="-381000" algn="l" rtl="0">
              <a:spcBef>
                <a:spcPts val="0"/>
              </a:spcBef>
              <a:spcAft>
                <a:spcPts val="0"/>
              </a:spcAft>
              <a:buSzPts val="2400"/>
              <a:buChar char="○"/>
            </a:pPr>
            <a:r>
              <a:rPr lang="en-US" sz="1400" dirty="0"/>
              <a:t>Windows 98/me/2000/</a:t>
            </a:r>
            <a:r>
              <a:rPr lang="en-US" sz="1400" dirty="0" err="1"/>
              <a:t>xp</a:t>
            </a:r>
            <a:r>
              <a:rPr lang="en-US" sz="1400" dirty="0"/>
              <a:t>/Ubuntu</a:t>
            </a:r>
            <a:endParaRPr sz="1400" dirty="0"/>
          </a:p>
          <a:p>
            <a:pPr marL="457200" lvl="0" indent="-381000" algn="l" rtl="0">
              <a:spcBef>
                <a:spcPts val="0"/>
              </a:spcBef>
              <a:spcAft>
                <a:spcPts val="0"/>
              </a:spcAft>
              <a:buSzPts val="2400"/>
              <a:buChar char="●"/>
            </a:pPr>
            <a:r>
              <a:rPr lang="en-US" sz="1400" dirty="0"/>
              <a:t>2007 bought one new PC</a:t>
            </a:r>
          </a:p>
          <a:p>
            <a:pPr lvl="1">
              <a:buChar char="●"/>
            </a:pPr>
            <a:r>
              <a:rPr lang="en-US" sz="1400" dirty="0"/>
              <a:t>500G/2-4G</a:t>
            </a:r>
            <a:r>
              <a:rPr lang="en-US" altLang="zh-CN" sz="1400" dirty="0"/>
              <a:t>/AMD64</a:t>
            </a:r>
          </a:p>
          <a:p>
            <a:pPr lvl="1">
              <a:buChar char="●"/>
            </a:pPr>
            <a:endParaRPr lang="en-US" altLang="zh-CN" sz="1400" dirty="0"/>
          </a:p>
          <a:p>
            <a:r>
              <a:rPr lang="en-US" sz="1400" dirty="0"/>
              <a:t>Ubuntu/Gentoo/Fedora/Debian/SUSE/Kali/FreeBSD/CentOS/</a:t>
            </a:r>
            <a:r>
              <a:rPr lang="en-US" sz="1400" dirty="0" err="1"/>
              <a:t>OpenWRT</a:t>
            </a:r>
            <a:r>
              <a:rPr lang="en-US" sz="1400" dirty="0"/>
              <a:t>/</a:t>
            </a:r>
            <a:r>
              <a:rPr lang="en-US" sz="1400" dirty="0" err="1"/>
              <a:t>Deepin</a:t>
            </a:r>
            <a:r>
              <a:rPr lang="en-US" sz="1400" dirty="0"/>
              <a:t>/LFS/</a:t>
            </a:r>
            <a:r>
              <a:rPr lang="en-US" sz="1400" dirty="0" err="1"/>
              <a:t>SliTaz</a:t>
            </a:r>
            <a:r>
              <a:rPr lang="en-US" sz="1400" dirty="0"/>
              <a:t>/Raspbian</a:t>
            </a:r>
          </a:p>
          <a:p>
            <a:r>
              <a:rPr lang="en-US" sz="1400" dirty="0"/>
              <a:t>GNOME/KDE/</a:t>
            </a:r>
            <a:r>
              <a:rPr lang="en-US" sz="1400" dirty="0" err="1"/>
              <a:t>Xfce</a:t>
            </a:r>
            <a:r>
              <a:rPr lang="en-US" sz="1400" dirty="0"/>
              <a:t>/LXDE/FVWM/Enlightenment/Unity/</a:t>
            </a:r>
            <a:r>
              <a:rPr lang="en-US" sz="1400" dirty="0" err="1"/>
              <a:t>FluxBox</a:t>
            </a:r>
            <a:endParaRPr lang="en-US" sz="1400" dirty="0"/>
          </a:p>
          <a:p>
            <a:pPr lvl="1">
              <a:buChar char="●"/>
            </a:pPr>
            <a:endParaRPr sz="1400" dirty="0"/>
          </a:p>
          <a:p>
            <a:pPr marL="0" lvl="0" indent="0" algn="l" rtl="0">
              <a:spcBef>
                <a:spcPts val="600"/>
              </a:spcBef>
              <a:spcAft>
                <a:spcPts val="0"/>
              </a:spcAft>
              <a:buNone/>
            </a:pPr>
            <a:endParaRPr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72C7-CB48-B5AB-3CF3-FC0D5A2CFF02}"/>
              </a:ext>
            </a:extLst>
          </p:cNvPr>
          <p:cNvSpPr>
            <a:spLocks noGrp="1"/>
          </p:cNvSpPr>
          <p:nvPr>
            <p:ph type="title"/>
          </p:nvPr>
        </p:nvSpPr>
        <p:spPr/>
        <p:txBody>
          <a:bodyPr/>
          <a:lstStyle/>
          <a:p>
            <a:r>
              <a:rPr lang="en-US" dirty="0"/>
              <a:t>m</a:t>
            </a:r>
            <a:r>
              <a:rPr lang="en-CN" dirty="0"/>
              <a:t>ake &amp;&amp; make install</a:t>
            </a:r>
          </a:p>
        </p:txBody>
      </p:sp>
      <p:pic>
        <p:nvPicPr>
          <p:cNvPr id="4" name="Picture 3">
            <a:extLst>
              <a:ext uri="{FF2B5EF4-FFF2-40B4-BE49-F238E27FC236}">
                <a16:creationId xmlns:a16="http://schemas.microsoft.com/office/drawing/2014/main" id="{1F2BB404-B171-CFE5-0E38-1EDE803E0F24}"/>
              </a:ext>
            </a:extLst>
          </p:cNvPr>
          <p:cNvPicPr>
            <a:picLocks noChangeAspect="1"/>
          </p:cNvPicPr>
          <p:nvPr/>
        </p:nvPicPr>
        <p:blipFill>
          <a:blip r:embed="rId2"/>
          <a:stretch>
            <a:fillRect/>
          </a:stretch>
        </p:blipFill>
        <p:spPr>
          <a:xfrm>
            <a:off x="457200" y="1644594"/>
            <a:ext cx="3647090" cy="4938768"/>
          </a:xfrm>
          <a:prstGeom prst="rect">
            <a:avLst/>
          </a:prstGeom>
        </p:spPr>
      </p:pic>
      <p:pic>
        <p:nvPicPr>
          <p:cNvPr id="6" name="Picture 5">
            <a:extLst>
              <a:ext uri="{FF2B5EF4-FFF2-40B4-BE49-F238E27FC236}">
                <a16:creationId xmlns:a16="http://schemas.microsoft.com/office/drawing/2014/main" id="{DD317EEA-EE0B-745F-14CA-A94F0E8B9ED2}"/>
              </a:ext>
            </a:extLst>
          </p:cNvPr>
          <p:cNvPicPr>
            <a:picLocks noChangeAspect="1"/>
          </p:cNvPicPr>
          <p:nvPr/>
        </p:nvPicPr>
        <p:blipFill>
          <a:blip r:embed="rId3"/>
          <a:stretch>
            <a:fillRect/>
          </a:stretch>
        </p:blipFill>
        <p:spPr>
          <a:xfrm>
            <a:off x="4104290" y="3213552"/>
            <a:ext cx="4955408" cy="2254989"/>
          </a:xfrm>
          <a:prstGeom prst="rect">
            <a:avLst/>
          </a:prstGeom>
        </p:spPr>
      </p:pic>
      <p:pic>
        <p:nvPicPr>
          <p:cNvPr id="7" name="Picture 6">
            <a:extLst>
              <a:ext uri="{FF2B5EF4-FFF2-40B4-BE49-F238E27FC236}">
                <a16:creationId xmlns:a16="http://schemas.microsoft.com/office/drawing/2014/main" id="{25617E13-E6A0-02A6-7966-7972196D89CB}"/>
              </a:ext>
            </a:extLst>
          </p:cNvPr>
          <p:cNvPicPr>
            <a:picLocks noChangeAspect="1"/>
          </p:cNvPicPr>
          <p:nvPr/>
        </p:nvPicPr>
        <p:blipFill>
          <a:blip r:embed="rId4"/>
          <a:stretch>
            <a:fillRect/>
          </a:stretch>
        </p:blipFill>
        <p:spPr>
          <a:xfrm>
            <a:off x="3405132" y="1644594"/>
            <a:ext cx="5654566" cy="1134991"/>
          </a:xfrm>
          <a:prstGeom prst="rect">
            <a:avLst/>
          </a:prstGeom>
        </p:spPr>
      </p:pic>
    </p:spTree>
    <p:extLst>
      <p:ext uri="{BB962C8B-B14F-4D97-AF65-F5344CB8AC3E}">
        <p14:creationId xmlns:p14="http://schemas.microsoft.com/office/powerpoint/2010/main" val="703134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body" idx="1"/>
          </p:nvPr>
        </p:nvSpPr>
        <p:spPr>
          <a:xfrm>
            <a:off x="457200" y="5895636"/>
            <a:ext cx="8229600" cy="67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Q&amp;A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Misc Questions from Email</a:t>
            </a:r>
            <a:endParaRPr/>
          </a:p>
        </p:txBody>
      </p:sp>
      <p:sp>
        <p:nvSpPr>
          <p:cNvPr id="197" name="Google Shape;197;p33"/>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How can you avoid conflicts during upgrades?</a:t>
            </a:r>
            <a:endParaRPr/>
          </a:p>
          <a:p>
            <a:pPr marL="457200" lvl="0" indent="-419100" algn="l" rtl="0">
              <a:spcBef>
                <a:spcPts val="600"/>
              </a:spcBef>
              <a:spcAft>
                <a:spcPts val="0"/>
              </a:spcAft>
              <a:buSzPts val="3000"/>
              <a:buChar char="●"/>
            </a:pPr>
            <a:r>
              <a:rPr lang="en"/>
              <a:t>This is a common issue with Gentoo.  Avoid adding dependencies to @world.  Usually the problem is with opaque error messages.</a:t>
            </a:r>
            <a:endParaRPr/>
          </a:p>
          <a:p>
            <a:pPr marL="0" lvl="0" indent="0" algn="l" rtl="0">
              <a:spcBef>
                <a:spcPts val="600"/>
              </a:spcBef>
              <a:spcAft>
                <a:spcPts val="0"/>
              </a:spcAft>
              <a:buNone/>
            </a:pPr>
            <a:endParaRPr/>
          </a:p>
          <a:p>
            <a:pPr marL="0" lvl="0" indent="0" algn="l" rtl="0">
              <a:spcBef>
                <a:spcPts val="600"/>
              </a:spcBef>
              <a:spcAft>
                <a:spcPts val="0"/>
              </a:spcAft>
              <a:buNone/>
            </a:pPr>
            <a:r>
              <a:rPr lang="en"/>
              <a:t>Can you do an automated install?</a:t>
            </a:r>
            <a:endParaRPr/>
          </a:p>
          <a:p>
            <a:pPr marL="457200" lvl="0" indent="-419100" algn="l" rtl="0">
              <a:spcBef>
                <a:spcPts val="600"/>
              </a:spcBef>
              <a:spcAft>
                <a:spcPts val="0"/>
              </a:spcAft>
              <a:buSzPts val="3000"/>
              <a:buChar char="●"/>
            </a:pPr>
            <a:r>
              <a:rPr lang="en"/>
              <a:t>I’m not aware of any tools for this, though there have been various efforts to create one.</a:t>
            </a:r>
            <a:endParaRPr/>
          </a:p>
          <a:p>
            <a:pPr marL="457200" lvl="0" indent="-419100" algn="l" rtl="0">
              <a:spcBef>
                <a:spcPts val="0"/>
              </a:spcBef>
              <a:spcAft>
                <a:spcPts val="0"/>
              </a:spcAft>
              <a:buSzPts val="3000"/>
              <a:buChar char="●"/>
            </a:pPr>
            <a:r>
              <a:rPr lang="en"/>
              <a:t>Ansible is an obvious approach.</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Copyright Notice</a:t>
            </a:r>
            <a:endParaRPr/>
          </a:p>
        </p:txBody>
      </p:sp>
      <p:sp>
        <p:nvSpPr>
          <p:cNvPr id="203" name="Google Shape;203;p34"/>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Content Copyright 2016 Richard Freeman. Some rights reserved.</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This work is licensed under the Creative Commons Attribution-NonCommercial-ShareAlike License. </a:t>
            </a:r>
            <a:endParaRPr sz="1800"/>
          </a:p>
          <a:p>
            <a:pPr marL="0" lvl="0" indent="0" algn="l" rtl="0">
              <a:spcBef>
                <a:spcPts val="600"/>
              </a:spcBef>
              <a:spcAft>
                <a:spcPts val="0"/>
              </a:spcAft>
              <a:buNone/>
            </a:pPr>
            <a:r>
              <a:rPr lang="en" sz="1200"/>
              <a:t>To view a copy of this license, visit </a:t>
            </a:r>
            <a:r>
              <a:rPr lang="en" sz="1200" u="sng">
                <a:solidFill>
                  <a:schemeClr val="hlink"/>
                </a:solidFill>
                <a:hlinkClick r:id="rId3"/>
              </a:rPr>
              <a:t>http://creativecommons.org/licenses/by-nc-sa/2.0</a:t>
            </a:r>
            <a:r>
              <a:rPr lang="en" sz="1200"/>
              <a:t> or send a letter to: </a:t>
            </a:r>
            <a:endParaRPr sz="1200"/>
          </a:p>
          <a:p>
            <a:pPr marL="0" lvl="0" indent="0" algn="l" rtl="0">
              <a:spcBef>
                <a:spcPts val="600"/>
              </a:spcBef>
              <a:spcAft>
                <a:spcPts val="0"/>
              </a:spcAft>
              <a:buNone/>
            </a:pPr>
            <a:r>
              <a:rPr lang="en" sz="1200"/>
              <a:t>Creative Commons, 559 Nathan Abbott Way, Stanford, California 94305, USA.</a:t>
            </a:r>
            <a:endParaRPr sz="1200"/>
          </a:p>
          <a:p>
            <a:pPr marL="0" lvl="0" indent="0" algn="l" rtl="0">
              <a:spcBef>
                <a:spcPts val="600"/>
              </a:spcBef>
              <a:spcAft>
                <a:spcPts val="0"/>
              </a:spcAft>
              <a:buNone/>
            </a:pPr>
            <a:endParaRPr sz="1800"/>
          </a:p>
          <a:p>
            <a:pPr marL="0" lvl="0" indent="0" algn="l" rtl="0">
              <a:spcBef>
                <a:spcPts val="600"/>
              </a:spcBef>
              <a:spcAft>
                <a:spcPts val="0"/>
              </a:spcAft>
              <a:buNone/>
            </a:pPr>
            <a:r>
              <a:rPr lang="en" sz="1800"/>
              <a:t>The Gentoo Linux logo is a trademark of the Gentoo Foundation, Inc.</a:t>
            </a:r>
            <a:endParaRPr sz="1800"/>
          </a:p>
          <a:p>
            <a:pPr marL="0" lvl="0" indent="0" algn="l" rtl="0">
              <a:spcBef>
                <a:spcPts val="600"/>
              </a:spcBef>
              <a:spcAft>
                <a:spcPts val="0"/>
              </a:spcAft>
              <a:buNone/>
            </a:pP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A40A2-B660-D9BD-FB92-9172A4A1AE3B}"/>
              </a:ext>
            </a:extLst>
          </p:cNvPr>
          <p:cNvSpPr>
            <a:spLocks noGrp="1"/>
          </p:cNvSpPr>
          <p:nvPr>
            <p:ph type="title"/>
          </p:nvPr>
        </p:nvSpPr>
        <p:spPr/>
        <p:txBody>
          <a:bodyPr/>
          <a:lstStyle/>
          <a:p>
            <a:r>
              <a:rPr lang="en-CN" dirty="0"/>
              <a:t>Reference</a:t>
            </a:r>
          </a:p>
        </p:txBody>
      </p:sp>
      <p:sp>
        <p:nvSpPr>
          <p:cNvPr id="3" name="Text Placeholder 2">
            <a:extLst>
              <a:ext uri="{FF2B5EF4-FFF2-40B4-BE49-F238E27FC236}">
                <a16:creationId xmlns:a16="http://schemas.microsoft.com/office/drawing/2014/main" id="{59D8EBB2-1C09-EBE4-10C6-DAD2F6730736}"/>
              </a:ext>
            </a:extLst>
          </p:cNvPr>
          <p:cNvSpPr>
            <a:spLocks noGrp="1"/>
          </p:cNvSpPr>
          <p:nvPr>
            <p:ph type="body" idx="1"/>
          </p:nvPr>
        </p:nvSpPr>
        <p:spPr/>
        <p:txBody>
          <a:bodyPr/>
          <a:lstStyle/>
          <a:p>
            <a:r>
              <a:rPr lang="en-US" sz="1600" dirty="0">
                <a:hlinkClick r:id="rId3"/>
              </a:rPr>
              <a:t>https://www.gentoo.org/get-started/screenshots/</a:t>
            </a:r>
            <a:endParaRPr lang="en-US" sz="1600" dirty="0"/>
          </a:p>
          <a:p>
            <a:r>
              <a:rPr lang="en-US" sz="1600" dirty="0">
                <a:hlinkClick r:id="rId4"/>
              </a:rPr>
              <a:t>https://forums.gentoo.org/</a:t>
            </a:r>
            <a:endParaRPr lang="en-US" sz="1600" dirty="0"/>
          </a:p>
          <a:p>
            <a:r>
              <a:rPr lang="en-US" sz="1600" dirty="0">
                <a:hlinkClick r:id="rId5"/>
              </a:rPr>
              <a:t>https://www.gentoo.org/downloads/</a:t>
            </a:r>
            <a:endParaRPr lang="en-US" sz="1600" dirty="0"/>
          </a:p>
          <a:p>
            <a:r>
              <a:rPr lang="en-US" sz="1600" dirty="0">
                <a:hlinkClick r:id="rId6"/>
              </a:rPr>
              <a:t>https://wiki.gentoo.org/wiki/Distributions_based_on_Gentoo</a:t>
            </a:r>
            <a:endParaRPr lang="en-US" sz="1600" dirty="0"/>
          </a:p>
          <a:p>
            <a:r>
              <a:rPr lang="en-US" sz="1600" dirty="0">
                <a:hlinkClick r:id="rId7"/>
              </a:rPr>
              <a:t>https://distrowatch.com/</a:t>
            </a:r>
            <a:endParaRPr lang="en-US" sz="1600" dirty="0"/>
          </a:p>
          <a:p>
            <a:r>
              <a:rPr lang="en-US" sz="1600" dirty="0">
                <a:hlinkClick r:id="rId8"/>
              </a:rPr>
              <a:t>https://gitweb.gentoo.org/proj/gentoo-ecosystem.git/plain/gentoo-17.01.pdf</a:t>
            </a:r>
            <a:endParaRPr lang="en-US" sz="1600" dirty="0"/>
          </a:p>
          <a:p>
            <a:r>
              <a:rPr lang="en-US" sz="1600" dirty="0">
                <a:hlinkClick r:id="rId9"/>
              </a:rPr>
              <a:t>https://upload.wikimedia.org/wikipedia/commons/1/1b/Linux_Distribution_Timeline.svg</a:t>
            </a:r>
            <a:endParaRPr lang="en-US" sz="1600" dirty="0"/>
          </a:p>
          <a:p>
            <a:endParaRPr lang="en-US" sz="1600" dirty="0"/>
          </a:p>
          <a:p>
            <a:endParaRPr lang="en-US" sz="1600" dirty="0"/>
          </a:p>
          <a:p>
            <a:endParaRPr lang="en-CN" sz="1600" dirty="0"/>
          </a:p>
        </p:txBody>
      </p:sp>
    </p:spTree>
    <p:extLst>
      <p:ext uri="{BB962C8B-B14F-4D97-AF65-F5344CB8AC3E}">
        <p14:creationId xmlns:p14="http://schemas.microsoft.com/office/powerpoint/2010/main" val="4017386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0"/>
          <p:cNvSpPr txBox="1">
            <a:spLocks noGrp="1"/>
          </p:cNvSpPr>
          <p:nvPr>
            <p:ph type="body" idx="1"/>
          </p:nvPr>
        </p:nvSpPr>
        <p:spPr>
          <a:xfrm>
            <a:off x="457200" y="5895636"/>
            <a:ext cx="8229600" cy="67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About Gentoo</a:t>
            </a:r>
            <a:endParaRPr/>
          </a:p>
        </p:txBody>
      </p:sp>
      <p:pic>
        <p:nvPicPr>
          <p:cNvPr id="1026" name="Picture 2" descr="maxresdefault">
            <a:extLst>
              <a:ext uri="{FF2B5EF4-FFF2-40B4-BE49-F238E27FC236}">
                <a16:creationId xmlns:a16="http://schemas.microsoft.com/office/drawing/2014/main" id="{002A3ACF-1E8D-DC2E-4E4F-D6F0DC9A3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18" y="3163614"/>
            <a:ext cx="4687550" cy="263267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3107BBF5-0038-7DEA-437D-768DC23CC6FD}"/>
              </a:ext>
            </a:extLst>
          </p:cNvPr>
          <p:cNvPicPr>
            <a:picLocks noChangeAspect="1"/>
          </p:cNvPicPr>
          <p:nvPr/>
        </p:nvPicPr>
        <p:blipFill>
          <a:blip r:embed="rId4"/>
          <a:stretch>
            <a:fillRect/>
          </a:stretch>
        </p:blipFill>
        <p:spPr>
          <a:xfrm>
            <a:off x="3888796" y="1555791"/>
            <a:ext cx="5065986" cy="336566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1"/>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Gentoo?</a:t>
            </a:r>
            <a:endParaRPr/>
          </a:p>
        </p:txBody>
      </p:sp>
      <p:sp>
        <p:nvSpPr>
          <p:cNvPr id="68" name="Google Shape;68;p11"/>
          <p:cNvSpPr txBox="1">
            <a:spLocks noGrp="1"/>
          </p:cNvSpPr>
          <p:nvPr>
            <p:ph type="body" idx="1"/>
          </p:nvPr>
        </p:nvSpPr>
        <p:spPr>
          <a:xfrm>
            <a:off x="457200" y="1600200"/>
            <a:ext cx="7720800" cy="4967700"/>
          </a:xfrm>
          <a:prstGeom prst="rect">
            <a:avLst/>
          </a:prstGeom>
        </p:spPr>
        <p:txBody>
          <a:bodyPr spcFirstLastPara="1" wrap="square" lIns="91425" tIns="91425" rIns="91425" bIns="91425" anchor="t" anchorCtr="0">
            <a:noAutofit/>
          </a:bodyPr>
          <a:lstStyle/>
          <a:p>
            <a:pPr marL="457200" lvl="0" indent="0" algn="l" rtl="0">
              <a:spcBef>
                <a:spcPts val="600"/>
              </a:spcBef>
              <a:spcAft>
                <a:spcPts val="0"/>
              </a:spcAft>
              <a:buClr>
                <a:schemeClr val="dk1"/>
              </a:buClr>
              <a:buSzPts val="1100"/>
              <a:buFont typeface="Arial"/>
              <a:buNone/>
            </a:pPr>
            <a:r>
              <a:rPr lang="en" sz="2400">
                <a:solidFill>
                  <a:srgbClr val="333333"/>
                </a:solidFill>
                <a:highlight>
                  <a:srgbClr val="FAFAFA"/>
                </a:highlight>
              </a:rPr>
              <a:t>Gentoo is a free operating system based on either Linux or FreeBSD that can be automatically optimized and customized for just about any application or need. </a:t>
            </a:r>
            <a:endParaRPr sz="2400">
              <a:solidFill>
                <a:srgbClr val="333333"/>
              </a:solidFill>
              <a:highlight>
                <a:srgbClr val="FAFAFA"/>
              </a:highlight>
            </a:endParaRPr>
          </a:p>
          <a:p>
            <a:pPr marL="457200" lvl="0" indent="0" algn="l" rtl="0">
              <a:spcBef>
                <a:spcPts val="600"/>
              </a:spcBef>
              <a:spcAft>
                <a:spcPts val="0"/>
              </a:spcAft>
              <a:buNone/>
            </a:pPr>
            <a:endParaRPr sz="2400">
              <a:solidFill>
                <a:srgbClr val="333333"/>
              </a:solidFill>
              <a:highlight>
                <a:srgbClr val="FAFAFA"/>
              </a:highlight>
            </a:endParaRPr>
          </a:p>
          <a:p>
            <a:pPr marL="457200" lvl="0" indent="0" algn="l" rtl="0">
              <a:spcBef>
                <a:spcPts val="600"/>
              </a:spcBef>
              <a:spcAft>
                <a:spcPts val="0"/>
              </a:spcAft>
              <a:buNone/>
            </a:pPr>
            <a:r>
              <a:rPr lang="en" sz="2400">
                <a:solidFill>
                  <a:srgbClr val="333333"/>
                </a:solidFill>
                <a:highlight>
                  <a:srgbClr val="FAFAFA"/>
                </a:highlight>
              </a:rPr>
              <a:t>Extreme configurability, performance and a top-notch user and developer community are all hallmarks of the Gentoo experience.</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Gentoo Social Contract</a:t>
            </a:r>
            <a:endParaRPr/>
          </a:p>
        </p:txBody>
      </p:sp>
      <p:sp>
        <p:nvSpPr>
          <p:cNvPr id="74" name="Google Shape;74;p12"/>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Gentoo is and will remain Free Software</a:t>
            </a:r>
            <a:endParaRPr/>
          </a:p>
          <a:p>
            <a:pPr marL="457200" lvl="0" indent="-419100" algn="l" rtl="0">
              <a:spcBef>
                <a:spcPts val="1000"/>
              </a:spcBef>
              <a:spcAft>
                <a:spcPts val="0"/>
              </a:spcAft>
              <a:buSzPts val="3000"/>
              <a:buChar char="●"/>
            </a:pPr>
            <a:r>
              <a:rPr lang="en"/>
              <a:t>We will give back to the Free Software Community</a:t>
            </a:r>
            <a:endParaRPr/>
          </a:p>
          <a:p>
            <a:pPr marL="457200" lvl="0" indent="-419100" algn="l" rtl="0">
              <a:spcBef>
                <a:spcPts val="1000"/>
              </a:spcBef>
              <a:spcAft>
                <a:spcPts val="0"/>
              </a:spcAft>
              <a:buSzPts val="3000"/>
              <a:buChar char="●"/>
            </a:pPr>
            <a:r>
              <a:rPr lang="en"/>
              <a:t>We will not hide problems</a:t>
            </a:r>
            <a:endParaRPr/>
          </a:p>
          <a:p>
            <a:pPr marL="0" lvl="0" indent="0" algn="l" rtl="0">
              <a:spcBef>
                <a:spcPts val="10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2743200" lvl="0" indent="0" algn="l" rtl="0">
              <a:spcBef>
                <a:spcPts val="600"/>
              </a:spcBef>
              <a:spcAft>
                <a:spcPts val="0"/>
              </a:spcAft>
              <a:buNone/>
            </a:pPr>
            <a:r>
              <a:rPr lang="en" sz="1200" u="sng">
                <a:solidFill>
                  <a:schemeClr val="hlink"/>
                </a:solidFill>
                <a:hlinkClick r:id="rId3"/>
              </a:rPr>
              <a:t>https://gentoo.org/get-started/philosophy/social-contract.html</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Governance</a:t>
            </a:r>
            <a:endParaRPr/>
          </a:p>
        </p:txBody>
      </p:sp>
      <p:sp>
        <p:nvSpPr>
          <p:cNvPr id="80" name="Google Shape;80;p13"/>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The Gentoo Distribution</a:t>
            </a:r>
            <a:endParaRPr/>
          </a:p>
          <a:p>
            <a:pPr marL="457200" lvl="0" indent="-419100" algn="l" rtl="0">
              <a:spcBef>
                <a:spcPts val="600"/>
              </a:spcBef>
              <a:spcAft>
                <a:spcPts val="0"/>
              </a:spcAft>
              <a:buSzPts val="3000"/>
              <a:buChar char="●"/>
            </a:pPr>
            <a:r>
              <a:rPr lang="en"/>
              <a:t>Developers</a:t>
            </a:r>
            <a:endParaRPr/>
          </a:p>
          <a:p>
            <a:pPr marL="457200" lvl="0" indent="-419100" algn="l" rtl="0">
              <a:spcBef>
                <a:spcPts val="0"/>
              </a:spcBef>
              <a:spcAft>
                <a:spcPts val="0"/>
              </a:spcAft>
              <a:buSzPts val="3000"/>
              <a:buChar char="●"/>
            </a:pPr>
            <a:r>
              <a:rPr lang="en"/>
              <a:t>Projects</a:t>
            </a:r>
            <a:endParaRPr/>
          </a:p>
          <a:p>
            <a:pPr marL="457200" lvl="0" indent="-419100" algn="l" rtl="0">
              <a:spcBef>
                <a:spcPts val="0"/>
              </a:spcBef>
              <a:spcAft>
                <a:spcPts val="0"/>
              </a:spcAft>
              <a:buSzPts val="3000"/>
              <a:buChar char="●"/>
            </a:pPr>
            <a:r>
              <a:rPr lang="en"/>
              <a:t>Council - elected by developers</a:t>
            </a:r>
            <a:endParaRPr/>
          </a:p>
          <a:p>
            <a:pPr marL="0" lvl="0" indent="0" algn="l" rtl="0">
              <a:spcBef>
                <a:spcPts val="600"/>
              </a:spcBef>
              <a:spcAft>
                <a:spcPts val="0"/>
              </a:spcAft>
              <a:buNone/>
            </a:pPr>
            <a:endParaRPr/>
          </a:p>
          <a:p>
            <a:pPr marL="0" lvl="0" indent="0" algn="l" rtl="0">
              <a:spcBef>
                <a:spcPts val="600"/>
              </a:spcBef>
              <a:spcAft>
                <a:spcPts val="0"/>
              </a:spcAft>
              <a:buNone/>
            </a:pPr>
            <a:r>
              <a:rPr lang="en"/>
              <a:t>The Gentoo Foundation</a:t>
            </a:r>
            <a:endParaRPr/>
          </a:p>
          <a:p>
            <a:pPr marL="457200" lvl="0" indent="-419100" algn="l" rtl="0">
              <a:spcBef>
                <a:spcPts val="600"/>
              </a:spcBef>
              <a:spcAft>
                <a:spcPts val="0"/>
              </a:spcAft>
              <a:buSzPts val="3000"/>
              <a:buChar char="●"/>
            </a:pPr>
            <a:r>
              <a:rPr lang="en"/>
              <a:t>Manages property and finances</a:t>
            </a:r>
            <a:endParaRPr/>
          </a:p>
          <a:p>
            <a:pPr marL="457200" lvl="0" indent="-419100" algn="l" rtl="0">
              <a:spcBef>
                <a:spcPts val="0"/>
              </a:spcBef>
              <a:spcAft>
                <a:spcPts val="0"/>
              </a:spcAft>
              <a:buSzPts val="3000"/>
              <a:buChar char="●"/>
            </a:pPr>
            <a:r>
              <a:rPr lang="en"/>
              <a:t>Members - current/former devs and selected contributors</a:t>
            </a:r>
            <a:endParaRPr/>
          </a:p>
          <a:p>
            <a:pPr marL="457200" lvl="0" indent="-419100" algn="l" rtl="0">
              <a:spcBef>
                <a:spcPts val="0"/>
              </a:spcBef>
              <a:spcAft>
                <a:spcPts val="0"/>
              </a:spcAft>
              <a:buSzPts val="3000"/>
              <a:buChar char="●"/>
            </a:pPr>
            <a:r>
              <a:rPr lang="en"/>
              <a:t>Trustees - elected by members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Source-based Distro</a:t>
            </a:r>
            <a:endParaRPr/>
          </a:p>
        </p:txBody>
      </p:sp>
      <p:sp>
        <p:nvSpPr>
          <p:cNvPr id="86" name="Google Shape;86;p14"/>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Almost all packages are built from source on your PC</a:t>
            </a:r>
            <a:endParaRPr/>
          </a:p>
          <a:p>
            <a:pPr marL="457200" lvl="0" indent="-419100" algn="l" rtl="0">
              <a:spcBef>
                <a:spcPts val="0"/>
              </a:spcBef>
              <a:spcAft>
                <a:spcPts val="0"/>
              </a:spcAft>
              <a:buSzPts val="3000"/>
              <a:buChar char="●"/>
            </a:pPr>
            <a:r>
              <a:rPr lang="en"/>
              <a:t>Builds are scripted</a:t>
            </a:r>
            <a:endParaRPr/>
          </a:p>
          <a:p>
            <a:pPr marL="457200" lvl="0" indent="-419100" algn="l" rtl="0">
              <a:spcBef>
                <a:spcPts val="0"/>
              </a:spcBef>
              <a:spcAft>
                <a:spcPts val="0"/>
              </a:spcAft>
              <a:buSzPts val="3000"/>
              <a:buChar char="●"/>
            </a:pPr>
            <a:r>
              <a:rPr lang="en"/>
              <a:t>Support for user patching</a:t>
            </a:r>
            <a:endParaRPr/>
          </a:p>
          <a:p>
            <a:pPr marL="457200" lvl="0" indent="-419100" algn="l" rtl="0">
              <a:spcBef>
                <a:spcPts val="0"/>
              </a:spcBef>
              <a:spcAft>
                <a:spcPts val="0"/>
              </a:spcAft>
              <a:buSzPts val="3000"/>
              <a:buChar char="●"/>
            </a:pPr>
            <a:r>
              <a:rPr lang="en"/>
              <a:t>Configuration is easy to configure globally and locally</a:t>
            </a:r>
            <a:endParaRPr/>
          </a:p>
          <a:p>
            <a:pPr marL="457200" lvl="0" indent="-419100" algn="l" rtl="0">
              <a:spcBef>
                <a:spcPts val="0"/>
              </a:spcBef>
              <a:spcAft>
                <a:spcPts val="0"/>
              </a:spcAft>
              <a:buSzPts val="3000"/>
              <a:buChar char="●"/>
            </a:pPr>
            <a:r>
              <a:rPr lang="en"/>
              <a:t>Full dependency management</a:t>
            </a:r>
            <a:endParaRPr/>
          </a:p>
          <a:p>
            <a:pPr marL="0" lvl="0" indent="0" algn="l" rtl="0">
              <a:spcBef>
                <a:spcPts val="600"/>
              </a:spcBef>
              <a:spcAft>
                <a:spcPts val="0"/>
              </a:spcAft>
              <a:buNone/>
            </a:pPr>
            <a:endParaRPr/>
          </a:p>
          <a:p>
            <a:pPr marL="0" lvl="0" indent="0" algn="l" rtl="0">
              <a:spcBef>
                <a:spcPts val="600"/>
              </a:spcBef>
              <a:spcAft>
                <a:spcPts val="0"/>
              </a:spcAft>
              <a:buNone/>
            </a:pPr>
            <a:r>
              <a:rPr lang="en"/>
              <a:t>Gentoo’s default source-based package manager is called Portage.  Alternatives exist.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Close to Upstream</a:t>
            </a:r>
            <a:endParaRPr/>
          </a:p>
        </p:txBody>
      </p:sp>
      <p:sp>
        <p:nvSpPr>
          <p:cNvPr id="92" name="Google Shape;92;p15"/>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By default almost all packages behave as upstream intends</a:t>
            </a:r>
            <a:endParaRPr/>
          </a:p>
          <a:p>
            <a:pPr marL="457200" lvl="0" indent="-419100" algn="l" rtl="0">
              <a:spcBef>
                <a:spcPts val="0"/>
              </a:spcBef>
              <a:spcAft>
                <a:spcPts val="0"/>
              </a:spcAft>
              <a:buSzPts val="3000"/>
              <a:buChar char="●"/>
            </a:pPr>
            <a:r>
              <a:rPr lang="en"/>
              <a:t>Avoidance of over-wrapping</a:t>
            </a:r>
            <a:endParaRPr/>
          </a:p>
          <a:p>
            <a:pPr marL="914400" lvl="1" indent="-381000" algn="l" rtl="0">
              <a:spcBef>
                <a:spcPts val="0"/>
              </a:spcBef>
              <a:spcAft>
                <a:spcPts val="0"/>
              </a:spcAft>
              <a:buSzPts val="2400"/>
              <a:buChar char="○"/>
            </a:pPr>
            <a:r>
              <a:rPr lang="en"/>
              <a:t>eg systemd units vs init.d scripts</a:t>
            </a:r>
            <a:endParaRPr/>
          </a:p>
          <a:p>
            <a:pPr marL="457200" lvl="0" indent="-419100" algn="l" rtl="0">
              <a:spcBef>
                <a:spcPts val="0"/>
              </a:spcBef>
              <a:spcAft>
                <a:spcPts val="0"/>
              </a:spcAft>
              <a:buSzPts val="3000"/>
              <a:buChar char="●"/>
            </a:pPr>
            <a:r>
              <a:rPr lang="en"/>
              <a:t>Config files are generally user-editable</a:t>
            </a:r>
            <a:endParaRPr/>
          </a:p>
          <a:p>
            <a:pPr marL="914400" lvl="1" indent="-381000" algn="l" rtl="0">
              <a:spcBef>
                <a:spcPts val="0"/>
              </a:spcBef>
              <a:spcAft>
                <a:spcPts val="0"/>
              </a:spcAft>
              <a:buSzPts val="2400"/>
              <a:buChar char="○"/>
            </a:pPr>
            <a:r>
              <a:rPr lang="en"/>
              <a:t>Package manager and utility support for merging changes</a:t>
            </a:r>
            <a:endParaRPr/>
          </a:p>
        </p:txBody>
      </p:sp>
    </p:spTree>
  </p:cSld>
  <p:clrMapOvr>
    <a:masterClrMapping/>
  </p:clrMapOvr>
</p:sld>
</file>

<file path=ppt/theme/theme1.xml><?xml version="1.0" encoding="utf-8"?>
<a:theme xmlns:a="http://schemas.openxmlformats.org/drawingml/2006/main" name="Paper 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1731</TotalTime>
  <Words>1714</Words>
  <Application>Microsoft Macintosh PowerPoint</Application>
  <PresentationFormat>On-screen Show (4:3)</PresentationFormat>
  <Paragraphs>243</Paragraphs>
  <Slides>34</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Courier New</vt:lpstr>
      <vt:lpstr>Georgia</vt:lpstr>
      <vt:lpstr>Paper Plane</vt:lpstr>
      <vt:lpstr>Gentoo Linux-Play for Fun</vt:lpstr>
      <vt:lpstr>Agenda</vt:lpstr>
      <vt:lpstr>whoami</vt:lpstr>
      <vt:lpstr>PowerPoint Presentation</vt:lpstr>
      <vt:lpstr>What Is Gentoo?</vt:lpstr>
      <vt:lpstr>Gentoo Social Contract</vt:lpstr>
      <vt:lpstr>Governance</vt:lpstr>
      <vt:lpstr>Source-based Distro</vt:lpstr>
      <vt:lpstr>Close to Upstream</vt:lpstr>
      <vt:lpstr>Benefits of Gentoo</vt:lpstr>
      <vt:lpstr>Diversity: Good and Bad</vt:lpstr>
      <vt:lpstr>What to Expect</vt:lpstr>
      <vt:lpstr>PowerPoint Presentation</vt:lpstr>
      <vt:lpstr>Day-to-day Maintenance</vt:lpstr>
      <vt:lpstr>Installing Gentoo</vt:lpstr>
      <vt:lpstr>The Gentoo Handbook</vt:lpstr>
      <vt:lpstr>The Gentoo Repository</vt:lpstr>
      <vt:lpstr>USE Flags</vt:lpstr>
      <vt:lpstr>PowerPoint Presentation</vt:lpstr>
      <vt:lpstr>net-irc/irssi-0.8.17</vt:lpstr>
      <vt:lpstr>kde-apps/kompare-4.14.3.ebuild</vt:lpstr>
      <vt:lpstr>PowerPoint Presentation</vt:lpstr>
      <vt:lpstr>ChromeOS, CoreOS</vt:lpstr>
      <vt:lpstr>Wall Street</vt:lpstr>
      <vt:lpstr>System Rescue CD</vt:lpstr>
      <vt:lpstr>And More...</vt:lpstr>
      <vt:lpstr>PowerPoint Presentation</vt:lpstr>
      <vt:lpstr>How to Build Linux Kernels</vt:lpstr>
      <vt:lpstr>make menuconfig</vt:lpstr>
      <vt:lpstr>make &amp;&amp; make install</vt:lpstr>
      <vt:lpstr>PowerPoint Presentation</vt:lpstr>
      <vt:lpstr>Misc Questions from Email</vt:lpstr>
      <vt:lpstr>Copyright Notice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Gentoo</dc:title>
  <cp:lastModifiedBy>Peng Jianqing</cp:lastModifiedBy>
  <cp:revision>19</cp:revision>
  <dcterms:modified xsi:type="dcterms:W3CDTF">2022-06-22T06:18:40Z</dcterms:modified>
</cp:coreProperties>
</file>