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ca23385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ca23385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ca233851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ca23385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ca233851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ca23385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a233851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a23385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ca233851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ca2338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ca233851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ca23385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a9c73307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a9c7330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ca233851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ca23385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a233851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ca23385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ca23385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ca2338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a0eab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a0ea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a233851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a23385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ca233851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ca23385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a233851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a23385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ca233851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ca233851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a233851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ca23385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ca3d968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ca3d96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ca3d96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ca3d9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6481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648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6481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6481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ca2338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ca233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a23385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a2338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a23385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a233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ca233851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ca2338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a233851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a23385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a233851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a23385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3979800"/>
            <a:ext cx="9144000" cy="28782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p:nvPr/>
        </p:nvSpPr>
        <p:spPr>
          <a:xfrm>
            <a:off x="0" y="3190900"/>
            <a:ext cx="4617373" cy="790108"/>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p:nvPr/>
        </p:nvSpPr>
        <p:spPr>
          <a:xfrm flipH="1" rot="10800000">
            <a:off x="0" y="3980459"/>
            <a:ext cx="4617373" cy="759613"/>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685800" y="2329190"/>
            <a:ext cx="7772400" cy="165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1pPr>
            <a:lvl2pPr lvl="1"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2pPr>
            <a:lvl3pPr lvl="2"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3pPr>
            <a:lvl4pPr lvl="3"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4pPr>
            <a:lvl5pPr lvl="4"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5pPr>
            <a:lvl6pPr lvl="5"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6pPr>
            <a:lvl7pPr lvl="6"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7pPr>
            <a:lvl8pPr lvl="7"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8pPr>
            <a:lvl9pPr lvl="8" rtl="0" algn="ctr">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9pPr>
          </a:lstStyle>
          <a:p/>
        </p:txBody>
      </p:sp>
      <p:sp>
        <p:nvSpPr>
          <p:cNvPr id="13" name="Google Shape;13;p2"/>
          <p:cNvSpPr txBox="1"/>
          <p:nvPr>
            <p:ph idx="1" type="subTitle"/>
          </p:nvPr>
        </p:nvSpPr>
        <p:spPr>
          <a:xfrm>
            <a:off x="685800" y="4124476"/>
            <a:ext cx="7772400" cy="888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1pPr>
            <a:lvl2pPr lvl="1"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2pPr>
            <a:lvl3pPr lvl="2"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3pPr>
            <a:lvl4pPr lvl="3"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4pPr>
            <a:lvl5pPr lvl="4"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5pPr>
            <a:lvl6pPr lvl="5"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6pPr>
            <a:lvl7pPr lvl="6"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7pPr>
            <a:lvl8pPr lvl="7"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8pPr>
            <a:lvl9pPr lvl="8" rtl="0" algn="ctr">
              <a:spcBef>
                <a:spcPts val="0"/>
              </a:spcBef>
              <a:spcAft>
                <a:spcPts val="0"/>
              </a:spcAft>
              <a:buClr>
                <a:schemeClr val="dk2"/>
              </a:buClr>
              <a:buSzPts val="2400"/>
              <a:buFont typeface="Georgia"/>
              <a:buNone/>
              <a:defRPr b="0" i="1" sz="2400" u="none" cap="none" strike="noStrike">
                <a:solidFill>
                  <a:schemeClr val="dk2"/>
                </a:solidFill>
                <a:latin typeface="Georgia"/>
                <a:ea typeface="Georgia"/>
                <a:cs typeface="Georgia"/>
                <a:sym typeface="Georgia"/>
              </a:defRPr>
            </a:lvl9pPr>
          </a:lstStyle>
          <a:p/>
        </p:txBody>
      </p:sp>
      <p:pic>
        <p:nvPicPr>
          <p:cNvPr id="14" name="Google Shape;14;p2"/>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551000"/>
            <a:ext cx="9144000" cy="5307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 name="Google Shape;17;p3"/>
          <p:cNvSpPr/>
          <p:nvPr/>
        </p:nvSpPr>
        <p:spPr>
          <a:xfrm flipH="1">
            <a:off x="4526627" y="761799"/>
            <a:ext cx="4617373" cy="790108"/>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3"/>
          <p:cNvSpPr/>
          <p:nvPr/>
        </p:nvSpPr>
        <p:spPr>
          <a:xfrm rot="10800000">
            <a:off x="4526627" y="1551358"/>
            <a:ext cx="4617373" cy="759613"/>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4800"/>
              <a:buFont typeface="Georgia"/>
              <a:buNone/>
              <a:defRPr b="0" sz="4800">
                <a:solidFill>
                  <a:schemeClr val="lt1"/>
                </a:solidFill>
                <a:latin typeface="Georgia"/>
                <a:ea typeface="Georgia"/>
                <a:cs typeface="Georgia"/>
                <a:sym typeface="Georgia"/>
              </a:defRPr>
            </a:lvl1pPr>
            <a:lvl2pPr lvl="1" rtl="0" algn="l">
              <a:spcBef>
                <a:spcPts val="0"/>
              </a:spcBef>
              <a:spcAft>
                <a:spcPts val="0"/>
              </a:spcAft>
              <a:buSzPts val="4800"/>
              <a:buFont typeface="Georgia"/>
              <a:buNone/>
              <a:defRPr b="0" sz="4800">
                <a:solidFill>
                  <a:schemeClr val="lt1"/>
                </a:solidFill>
                <a:latin typeface="Georgia"/>
                <a:ea typeface="Georgia"/>
                <a:cs typeface="Georgia"/>
                <a:sym typeface="Georgia"/>
              </a:defRPr>
            </a:lvl2pPr>
            <a:lvl3pPr lvl="2" rtl="0" algn="l">
              <a:spcBef>
                <a:spcPts val="0"/>
              </a:spcBef>
              <a:spcAft>
                <a:spcPts val="0"/>
              </a:spcAft>
              <a:buSzPts val="4800"/>
              <a:buFont typeface="Georgia"/>
              <a:buNone/>
              <a:defRPr b="0" sz="4800">
                <a:solidFill>
                  <a:schemeClr val="lt1"/>
                </a:solidFill>
                <a:latin typeface="Georgia"/>
                <a:ea typeface="Georgia"/>
                <a:cs typeface="Georgia"/>
                <a:sym typeface="Georgia"/>
              </a:defRPr>
            </a:lvl3pPr>
            <a:lvl4pPr lvl="3" rtl="0" algn="l">
              <a:spcBef>
                <a:spcPts val="0"/>
              </a:spcBef>
              <a:spcAft>
                <a:spcPts val="0"/>
              </a:spcAft>
              <a:buSzPts val="4800"/>
              <a:buFont typeface="Georgia"/>
              <a:buNone/>
              <a:defRPr b="0" sz="4800">
                <a:solidFill>
                  <a:schemeClr val="lt1"/>
                </a:solidFill>
                <a:latin typeface="Georgia"/>
                <a:ea typeface="Georgia"/>
                <a:cs typeface="Georgia"/>
                <a:sym typeface="Georgia"/>
              </a:defRPr>
            </a:lvl4pPr>
            <a:lvl5pPr lvl="4" rtl="0" algn="l">
              <a:spcBef>
                <a:spcPts val="0"/>
              </a:spcBef>
              <a:spcAft>
                <a:spcPts val="0"/>
              </a:spcAft>
              <a:buSzPts val="4800"/>
              <a:buFont typeface="Georgia"/>
              <a:buNone/>
              <a:defRPr b="0" sz="4800">
                <a:solidFill>
                  <a:schemeClr val="lt1"/>
                </a:solidFill>
                <a:latin typeface="Georgia"/>
                <a:ea typeface="Georgia"/>
                <a:cs typeface="Georgia"/>
                <a:sym typeface="Georgia"/>
              </a:defRPr>
            </a:lvl5pPr>
            <a:lvl6pPr lvl="5" rtl="0" algn="l">
              <a:spcBef>
                <a:spcPts val="0"/>
              </a:spcBef>
              <a:spcAft>
                <a:spcPts val="0"/>
              </a:spcAft>
              <a:buSzPts val="4800"/>
              <a:buFont typeface="Georgia"/>
              <a:buNone/>
              <a:defRPr b="0" sz="4800">
                <a:solidFill>
                  <a:schemeClr val="lt1"/>
                </a:solidFill>
                <a:latin typeface="Georgia"/>
                <a:ea typeface="Georgia"/>
                <a:cs typeface="Georgia"/>
                <a:sym typeface="Georgia"/>
              </a:defRPr>
            </a:lvl6pPr>
            <a:lvl7pPr lvl="6" rtl="0" algn="l">
              <a:spcBef>
                <a:spcPts val="0"/>
              </a:spcBef>
              <a:spcAft>
                <a:spcPts val="0"/>
              </a:spcAft>
              <a:buSzPts val="4800"/>
              <a:buFont typeface="Georgia"/>
              <a:buNone/>
              <a:defRPr b="0" sz="4800">
                <a:solidFill>
                  <a:schemeClr val="lt1"/>
                </a:solidFill>
                <a:latin typeface="Georgia"/>
                <a:ea typeface="Georgia"/>
                <a:cs typeface="Georgia"/>
                <a:sym typeface="Georgia"/>
              </a:defRPr>
            </a:lvl7pPr>
            <a:lvl8pPr lvl="7" rtl="0" algn="l">
              <a:spcBef>
                <a:spcPts val="0"/>
              </a:spcBef>
              <a:spcAft>
                <a:spcPts val="0"/>
              </a:spcAft>
              <a:buSzPts val="4800"/>
              <a:buFont typeface="Georgia"/>
              <a:buNone/>
              <a:defRPr b="0" sz="4800">
                <a:solidFill>
                  <a:schemeClr val="lt1"/>
                </a:solidFill>
                <a:latin typeface="Georgia"/>
                <a:ea typeface="Georgia"/>
                <a:cs typeface="Georgia"/>
                <a:sym typeface="Georgia"/>
              </a:defRPr>
            </a:lvl8pPr>
            <a:lvl9pPr lvl="8" rtl="0" algn="l">
              <a:spcBef>
                <a:spcPts val="0"/>
              </a:spcBef>
              <a:spcAft>
                <a:spcPts val="0"/>
              </a:spcAft>
              <a:buSzPts val="4800"/>
              <a:buFont typeface="Georgia"/>
              <a:buNone/>
              <a:defRPr b="0" sz="4800">
                <a:solidFill>
                  <a:schemeClr val="lt1"/>
                </a:solidFill>
                <a:latin typeface="Georgia"/>
                <a:ea typeface="Georgia"/>
                <a:cs typeface="Georgia"/>
                <a:sym typeface="Georgia"/>
              </a:defRPr>
            </a:lvl9pPr>
          </a:lstStyle>
          <a:p/>
        </p:txBody>
      </p:sp>
      <p:sp>
        <p:nvSpPr>
          <p:cNvPr id="20" name="Google Shape;20;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pic>
        <p:nvPicPr>
          <p:cNvPr id="21" name="Google Shape;21;p3"/>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4"/>
          <p:cNvSpPr/>
          <p:nvPr/>
        </p:nvSpPr>
        <p:spPr>
          <a:xfrm flipH="1" rot="10800000">
            <a:off x="0" y="1551000"/>
            <a:ext cx="9144000" cy="5307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p4"/>
          <p:cNvSpPr/>
          <p:nvPr/>
        </p:nvSpPr>
        <p:spPr>
          <a:xfrm rot="10800000">
            <a:off x="4526627" y="1551358"/>
            <a:ext cx="4617373" cy="759613"/>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4800"/>
              <a:buFont typeface="Georgia"/>
              <a:buNone/>
              <a:defRPr b="0" sz="4800">
                <a:solidFill>
                  <a:schemeClr val="lt1"/>
                </a:solidFill>
                <a:latin typeface="Georgia"/>
                <a:ea typeface="Georgia"/>
                <a:cs typeface="Georgia"/>
                <a:sym typeface="Georgia"/>
              </a:defRPr>
            </a:lvl1pPr>
            <a:lvl2pPr lvl="1" rtl="0" algn="l">
              <a:spcBef>
                <a:spcPts val="0"/>
              </a:spcBef>
              <a:spcAft>
                <a:spcPts val="0"/>
              </a:spcAft>
              <a:buSzPts val="4800"/>
              <a:buFont typeface="Georgia"/>
              <a:buNone/>
              <a:defRPr b="0" sz="4800">
                <a:solidFill>
                  <a:schemeClr val="lt1"/>
                </a:solidFill>
                <a:latin typeface="Georgia"/>
                <a:ea typeface="Georgia"/>
                <a:cs typeface="Georgia"/>
                <a:sym typeface="Georgia"/>
              </a:defRPr>
            </a:lvl2pPr>
            <a:lvl3pPr lvl="2" rtl="0" algn="l">
              <a:spcBef>
                <a:spcPts val="0"/>
              </a:spcBef>
              <a:spcAft>
                <a:spcPts val="0"/>
              </a:spcAft>
              <a:buSzPts val="4800"/>
              <a:buFont typeface="Georgia"/>
              <a:buNone/>
              <a:defRPr b="0" sz="4800">
                <a:solidFill>
                  <a:schemeClr val="lt1"/>
                </a:solidFill>
                <a:latin typeface="Georgia"/>
                <a:ea typeface="Georgia"/>
                <a:cs typeface="Georgia"/>
                <a:sym typeface="Georgia"/>
              </a:defRPr>
            </a:lvl3pPr>
            <a:lvl4pPr lvl="3" rtl="0" algn="l">
              <a:spcBef>
                <a:spcPts val="0"/>
              </a:spcBef>
              <a:spcAft>
                <a:spcPts val="0"/>
              </a:spcAft>
              <a:buSzPts val="4800"/>
              <a:buFont typeface="Georgia"/>
              <a:buNone/>
              <a:defRPr b="0" sz="4800">
                <a:solidFill>
                  <a:schemeClr val="lt1"/>
                </a:solidFill>
                <a:latin typeface="Georgia"/>
                <a:ea typeface="Georgia"/>
                <a:cs typeface="Georgia"/>
                <a:sym typeface="Georgia"/>
              </a:defRPr>
            </a:lvl4pPr>
            <a:lvl5pPr lvl="4" rtl="0" algn="l">
              <a:spcBef>
                <a:spcPts val="0"/>
              </a:spcBef>
              <a:spcAft>
                <a:spcPts val="0"/>
              </a:spcAft>
              <a:buSzPts val="4800"/>
              <a:buFont typeface="Georgia"/>
              <a:buNone/>
              <a:defRPr b="0" sz="4800">
                <a:solidFill>
                  <a:schemeClr val="lt1"/>
                </a:solidFill>
                <a:latin typeface="Georgia"/>
                <a:ea typeface="Georgia"/>
                <a:cs typeface="Georgia"/>
                <a:sym typeface="Georgia"/>
              </a:defRPr>
            </a:lvl5pPr>
            <a:lvl6pPr lvl="5" rtl="0" algn="l">
              <a:spcBef>
                <a:spcPts val="0"/>
              </a:spcBef>
              <a:spcAft>
                <a:spcPts val="0"/>
              </a:spcAft>
              <a:buSzPts val="4800"/>
              <a:buFont typeface="Georgia"/>
              <a:buNone/>
              <a:defRPr b="0" sz="4800">
                <a:solidFill>
                  <a:schemeClr val="lt1"/>
                </a:solidFill>
                <a:latin typeface="Georgia"/>
                <a:ea typeface="Georgia"/>
                <a:cs typeface="Georgia"/>
                <a:sym typeface="Georgia"/>
              </a:defRPr>
            </a:lvl6pPr>
            <a:lvl7pPr lvl="6" rtl="0" algn="l">
              <a:spcBef>
                <a:spcPts val="0"/>
              </a:spcBef>
              <a:spcAft>
                <a:spcPts val="0"/>
              </a:spcAft>
              <a:buSzPts val="4800"/>
              <a:buFont typeface="Georgia"/>
              <a:buNone/>
              <a:defRPr b="0" sz="4800">
                <a:solidFill>
                  <a:schemeClr val="lt1"/>
                </a:solidFill>
                <a:latin typeface="Georgia"/>
                <a:ea typeface="Georgia"/>
                <a:cs typeface="Georgia"/>
                <a:sym typeface="Georgia"/>
              </a:defRPr>
            </a:lvl7pPr>
            <a:lvl8pPr lvl="7" rtl="0" algn="l">
              <a:spcBef>
                <a:spcPts val="0"/>
              </a:spcBef>
              <a:spcAft>
                <a:spcPts val="0"/>
              </a:spcAft>
              <a:buSzPts val="4800"/>
              <a:buFont typeface="Georgia"/>
              <a:buNone/>
              <a:defRPr b="0" sz="4800">
                <a:solidFill>
                  <a:schemeClr val="lt1"/>
                </a:solidFill>
                <a:latin typeface="Georgia"/>
                <a:ea typeface="Georgia"/>
                <a:cs typeface="Georgia"/>
                <a:sym typeface="Georgia"/>
              </a:defRPr>
            </a:lvl8pPr>
            <a:lvl9pPr lvl="8" rtl="0" algn="l">
              <a:spcBef>
                <a:spcPts val="0"/>
              </a:spcBef>
              <a:spcAft>
                <a:spcPts val="0"/>
              </a:spcAft>
              <a:buSzPts val="4800"/>
              <a:buFont typeface="Georgia"/>
              <a:buNone/>
              <a:defRPr b="0" sz="4800">
                <a:solidFill>
                  <a:schemeClr val="lt1"/>
                </a:solidFill>
                <a:latin typeface="Georgia"/>
                <a:ea typeface="Georgia"/>
                <a:cs typeface="Georgia"/>
                <a:sym typeface="Georgia"/>
              </a:defRPr>
            </a:lvl9pPr>
          </a:lstStyle>
          <a:p/>
        </p:txBody>
      </p:sp>
      <p:sp>
        <p:nvSpPr>
          <p:cNvPr id="26" name="Google Shape;26;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7" name="Google Shape;27;p4"/>
          <p:cNvSpPr/>
          <p:nvPr/>
        </p:nvSpPr>
        <p:spPr>
          <a:xfrm flipH="1">
            <a:off x="4526627" y="761799"/>
            <a:ext cx="4617373" cy="790108"/>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pic>
        <p:nvPicPr>
          <p:cNvPr id="29" name="Google Shape;29;p4"/>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
          <p:cNvSpPr/>
          <p:nvPr/>
        </p:nvSpPr>
        <p:spPr>
          <a:xfrm flipH="1" rot="10800000">
            <a:off x="0" y="1551000"/>
            <a:ext cx="9144000" cy="5307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5"/>
          <p:cNvSpPr/>
          <p:nvPr/>
        </p:nvSpPr>
        <p:spPr>
          <a:xfrm flipH="1">
            <a:off x="4526627" y="761799"/>
            <a:ext cx="4617373" cy="790108"/>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4800"/>
              <a:buFont typeface="Georgia"/>
              <a:buNone/>
              <a:defRPr b="0" sz="4800">
                <a:solidFill>
                  <a:schemeClr val="lt1"/>
                </a:solidFill>
                <a:latin typeface="Georgia"/>
                <a:ea typeface="Georgia"/>
                <a:cs typeface="Georgia"/>
                <a:sym typeface="Georgia"/>
              </a:defRPr>
            </a:lvl1pPr>
            <a:lvl2pPr lvl="1" rtl="0" algn="l">
              <a:spcBef>
                <a:spcPts val="0"/>
              </a:spcBef>
              <a:spcAft>
                <a:spcPts val="0"/>
              </a:spcAft>
              <a:buSzPts val="4800"/>
              <a:buFont typeface="Georgia"/>
              <a:buNone/>
              <a:defRPr b="0" sz="4800">
                <a:solidFill>
                  <a:schemeClr val="lt1"/>
                </a:solidFill>
                <a:latin typeface="Georgia"/>
                <a:ea typeface="Georgia"/>
                <a:cs typeface="Georgia"/>
                <a:sym typeface="Georgia"/>
              </a:defRPr>
            </a:lvl2pPr>
            <a:lvl3pPr lvl="2" rtl="0" algn="l">
              <a:spcBef>
                <a:spcPts val="0"/>
              </a:spcBef>
              <a:spcAft>
                <a:spcPts val="0"/>
              </a:spcAft>
              <a:buSzPts val="4800"/>
              <a:buFont typeface="Georgia"/>
              <a:buNone/>
              <a:defRPr b="0" sz="4800">
                <a:solidFill>
                  <a:schemeClr val="lt1"/>
                </a:solidFill>
                <a:latin typeface="Georgia"/>
                <a:ea typeface="Georgia"/>
                <a:cs typeface="Georgia"/>
                <a:sym typeface="Georgia"/>
              </a:defRPr>
            </a:lvl3pPr>
            <a:lvl4pPr lvl="3" rtl="0" algn="l">
              <a:spcBef>
                <a:spcPts val="0"/>
              </a:spcBef>
              <a:spcAft>
                <a:spcPts val="0"/>
              </a:spcAft>
              <a:buSzPts val="4800"/>
              <a:buFont typeface="Georgia"/>
              <a:buNone/>
              <a:defRPr b="0" sz="4800">
                <a:solidFill>
                  <a:schemeClr val="lt1"/>
                </a:solidFill>
                <a:latin typeface="Georgia"/>
                <a:ea typeface="Georgia"/>
                <a:cs typeface="Georgia"/>
                <a:sym typeface="Georgia"/>
              </a:defRPr>
            </a:lvl4pPr>
            <a:lvl5pPr lvl="4" rtl="0" algn="l">
              <a:spcBef>
                <a:spcPts val="0"/>
              </a:spcBef>
              <a:spcAft>
                <a:spcPts val="0"/>
              </a:spcAft>
              <a:buSzPts val="4800"/>
              <a:buFont typeface="Georgia"/>
              <a:buNone/>
              <a:defRPr b="0" sz="4800">
                <a:solidFill>
                  <a:schemeClr val="lt1"/>
                </a:solidFill>
                <a:latin typeface="Georgia"/>
                <a:ea typeface="Georgia"/>
                <a:cs typeface="Georgia"/>
                <a:sym typeface="Georgia"/>
              </a:defRPr>
            </a:lvl5pPr>
            <a:lvl6pPr lvl="5" rtl="0" algn="l">
              <a:spcBef>
                <a:spcPts val="0"/>
              </a:spcBef>
              <a:spcAft>
                <a:spcPts val="0"/>
              </a:spcAft>
              <a:buSzPts val="4800"/>
              <a:buFont typeface="Georgia"/>
              <a:buNone/>
              <a:defRPr b="0" sz="4800">
                <a:solidFill>
                  <a:schemeClr val="lt1"/>
                </a:solidFill>
                <a:latin typeface="Georgia"/>
                <a:ea typeface="Georgia"/>
                <a:cs typeface="Georgia"/>
                <a:sym typeface="Georgia"/>
              </a:defRPr>
            </a:lvl6pPr>
            <a:lvl7pPr lvl="6" rtl="0" algn="l">
              <a:spcBef>
                <a:spcPts val="0"/>
              </a:spcBef>
              <a:spcAft>
                <a:spcPts val="0"/>
              </a:spcAft>
              <a:buSzPts val="4800"/>
              <a:buFont typeface="Georgia"/>
              <a:buNone/>
              <a:defRPr b="0" sz="4800">
                <a:solidFill>
                  <a:schemeClr val="lt1"/>
                </a:solidFill>
                <a:latin typeface="Georgia"/>
                <a:ea typeface="Georgia"/>
                <a:cs typeface="Georgia"/>
                <a:sym typeface="Georgia"/>
              </a:defRPr>
            </a:lvl7pPr>
            <a:lvl8pPr lvl="7" rtl="0" algn="l">
              <a:spcBef>
                <a:spcPts val="0"/>
              </a:spcBef>
              <a:spcAft>
                <a:spcPts val="0"/>
              </a:spcAft>
              <a:buSzPts val="4800"/>
              <a:buFont typeface="Georgia"/>
              <a:buNone/>
              <a:defRPr b="0" sz="4800">
                <a:solidFill>
                  <a:schemeClr val="lt1"/>
                </a:solidFill>
                <a:latin typeface="Georgia"/>
                <a:ea typeface="Georgia"/>
                <a:cs typeface="Georgia"/>
                <a:sym typeface="Georgia"/>
              </a:defRPr>
            </a:lvl8pPr>
            <a:lvl9pPr lvl="8" rtl="0" algn="l">
              <a:spcBef>
                <a:spcPts val="0"/>
              </a:spcBef>
              <a:spcAft>
                <a:spcPts val="0"/>
              </a:spcAft>
              <a:buSzPts val="4800"/>
              <a:buFont typeface="Georgia"/>
              <a:buNone/>
              <a:defRPr b="0" sz="4800">
                <a:solidFill>
                  <a:schemeClr val="lt1"/>
                </a:solidFill>
                <a:latin typeface="Georgia"/>
                <a:ea typeface="Georgia"/>
                <a:cs typeface="Georgia"/>
                <a:sym typeface="Georgia"/>
              </a:defRPr>
            </a:lvl9pPr>
          </a:lstStyle>
          <a:p/>
        </p:txBody>
      </p:sp>
      <p:sp>
        <p:nvSpPr>
          <p:cNvPr id="34" name="Google Shape;34;p5"/>
          <p:cNvSpPr/>
          <p:nvPr/>
        </p:nvSpPr>
        <p:spPr>
          <a:xfrm rot="10800000">
            <a:off x="4526627" y="1551358"/>
            <a:ext cx="4617373" cy="759613"/>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35" name="Google Shape;35;p5"/>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6"/>
          <p:cNvSpPr/>
          <p:nvPr/>
        </p:nvSpPr>
        <p:spPr>
          <a:xfrm flipH="1" rot="10800000">
            <a:off x="0" y="5883599"/>
            <a:ext cx="9144000" cy="974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6"/>
          <p:cNvSpPr/>
          <p:nvPr/>
        </p:nvSpPr>
        <p:spPr>
          <a:xfrm flipH="1">
            <a:off x="4526627" y="5094446"/>
            <a:ext cx="4617373" cy="790108"/>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6"/>
          <p:cNvSpPr/>
          <p:nvPr/>
        </p:nvSpPr>
        <p:spPr>
          <a:xfrm rot="10800000">
            <a:off x="4526627" y="5884005"/>
            <a:ext cx="4617373" cy="759613"/>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6"/>
          <p:cNvSpPr txBox="1"/>
          <p:nvPr>
            <p:ph idx="1" type="body"/>
          </p:nvPr>
        </p:nvSpPr>
        <p:spPr>
          <a:xfrm>
            <a:off x="457200" y="5895636"/>
            <a:ext cx="8229600" cy="673800"/>
          </a:xfrm>
          <a:prstGeom prst="rect">
            <a:avLst/>
          </a:prstGeom>
          <a:noFill/>
          <a:ln>
            <a:noFill/>
          </a:ln>
        </p:spPr>
        <p:txBody>
          <a:bodyPr anchorCtr="0" anchor="ctr" bIns="91425" lIns="91425" spcFirstLastPara="1" rIns="91425" wrap="square" tIns="91425">
            <a:noAutofit/>
          </a:bodyPr>
          <a:lstStyle>
            <a:lvl1pPr indent="-381000" lvl="0" marL="457200" rtl="0" algn="l">
              <a:lnSpc>
                <a:spcPct val="100000"/>
              </a:lnSpc>
              <a:spcBef>
                <a:spcPts val="0"/>
              </a:spcBef>
              <a:spcAft>
                <a:spcPts val="0"/>
              </a:spcAft>
              <a:buClr>
                <a:schemeClr val="dk2"/>
              </a:buClr>
              <a:buSzPts val="2400"/>
              <a:buFont typeface="Georgia"/>
              <a:buChar char="●"/>
              <a:defRPr i="1" sz="2400">
                <a:solidFill>
                  <a:schemeClr val="dk2"/>
                </a:solidFill>
              </a:defRPr>
            </a:lvl1pPr>
            <a:lvl2pPr indent="-381000" lvl="1" marL="914400" rtl="0" algn="l">
              <a:lnSpc>
                <a:spcPct val="100000"/>
              </a:lnSpc>
              <a:spcBef>
                <a:spcPts val="0"/>
              </a:spcBef>
              <a:spcAft>
                <a:spcPts val="0"/>
              </a:spcAft>
              <a:buClr>
                <a:schemeClr val="dk2"/>
              </a:buClr>
              <a:buSzPts val="2400"/>
              <a:buFont typeface="Georgia"/>
              <a:buChar char="○"/>
              <a:defRPr i="1" sz="2400">
                <a:solidFill>
                  <a:schemeClr val="dk2"/>
                </a:solidFill>
              </a:defRPr>
            </a:lvl2pPr>
            <a:lvl3pPr indent="-381000" lvl="2" marL="1371600" rtl="0" algn="l">
              <a:lnSpc>
                <a:spcPct val="100000"/>
              </a:lnSpc>
              <a:spcBef>
                <a:spcPts val="0"/>
              </a:spcBef>
              <a:spcAft>
                <a:spcPts val="0"/>
              </a:spcAft>
              <a:buClr>
                <a:schemeClr val="dk2"/>
              </a:buClr>
              <a:buSzPts val="2400"/>
              <a:buFont typeface="Georgia"/>
              <a:buChar char="■"/>
              <a:defRPr i="1" sz="2400">
                <a:solidFill>
                  <a:schemeClr val="dk2"/>
                </a:solidFill>
              </a:defRPr>
            </a:lvl3pPr>
            <a:lvl4pPr indent="-381000" lvl="3" marL="1828800" rtl="0" algn="l">
              <a:lnSpc>
                <a:spcPct val="100000"/>
              </a:lnSpc>
              <a:spcBef>
                <a:spcPts val="0"/>
              </a:spcBef>
              <a:spcAft>
                <a:spcPts val="0"/>
              </a:spcAft>
              <a:buClr>
                <a:schemeClr val="dk2"/>
              </a:buClr>
              <a:buSzPts val="2400"/>
              <a:buFont typeface="Georgia"/>
              <a:buChar char="●"/>
              <a:defRPr i="1" sz="2400">
                <a:solidFill>
                  <a:schemeClr val="dk2"/>
                </a:solidFill>
              </a:defRPr>
            </a:lvl4pPr>
            <a:lvl5pPr indent="-381000" lvl="4" marL="2286000" rtl="0" algn="l">
              <a:lnSpc>
                <a:spcPct val="100000"/>
              </a:lnSpc>
              <a:spcBef>
                <a:spcPts val="0"/>
              </a:spcBef>
              <a:spcAft>
                <a:spcPts val="0"/>
              </a:spcAft>
              <a:buClr>
                <a:schemeClr val="dk2"/>
              </a:buClr>
              <a:buSzPts val="2400"/>
              <a:buFont typeface="Georgia"/>
              <a:buChar char="○"/>
              <a:defRPr i="1" sz="2400">
                <a:solidFill>
                  <a:schemeClr val="dk2"/>
                </a:solidFill>
              </a:defRPr>
            </a:lvl5pPr>
            <a:lvl6pPr indent="-381000" lvl="5" marL="2743200" rtl="0" algn="l">
              <a:lnSpc>
                <a:spcPct val="100000"/>
              </a:lnSpc>
              <a:spcBef>
                <a:spcPts val="0"/>
              </a:spcBef>
              <a:spcAft>
                <a:spcPts val="0"/>
              </a:spcAft>
              <a:buClr>
                <a:schemeClr val="dk2"/>
              </a:buClr>
              <a:buSzPts val="2400"/>
              <a:buFont typeface="Georgia"/>
              <a:buChar char="■"/>
              <a:defRPr i="1" sz="2400">
                <a:solidFill>
                  <a:schemeClr val="dk2"/>
                </a:solidFill>
              </a:defRPr>
            </a:lvl6pPr>
            <a:lvl7pPr indent="-381000" lvl="6" marL="3200400" rtl="0" algn="l">
              <a:lnSpc>
                <a:spcPct val="100000"/>
              </a:lnSpc>
              <a:spcBef>
                <a:spcPts val="0"/>
              </a:spcBef>
              <a:spcAft>
                <a:spcPts val="0"/>
              </a:spcAft>
              <a:buClr>
                <a:schemeClr val="dk2"/>
              </a:buClr>
              <a:buSzPts val="2400"/>
              <a:buFont typeface="Georgia"/>
              <a:buChar char="●"/>
              <a:defRPr i="1" sz="2400">
                <a:solidFill>
                  <a:schemeClr val="dk2"/>
                </a:solidFill>
              </a:defRPr>
            </a:lvl7pPr>
            <a:lvl8pPr indent="-381000" lvl="7" marL="3657600" rtl="0" algn="l">
              <a:lnSpc>
                <a:spcPct val="100000"/>
              </a:lnSpc>
              <a:spcBef>
                <a:spcPts val="0"/>
              </a:spcBef>
              <a:spcAft>
                <a:spcPts val="0"/>
              </a:spcAft>
              <a:buClr>
                <a:schemeClr val="dk2"/>
              </a:buClr>
              <a:buSzPts val="2400"/>
              <a:buFont typeface="Georgia"/>
              <a:buChar char="○"/>
              <a:defRPr i="1" sz="2400">
                <a:solidFill>
                  <a:schemeClr val="dk2"/>
                </a:solidFill>
              </a:defRPr>
            </a:lvl8pPr>
            <a:lvl9pPr indent="-381000" lvl="8" marL="4114800" rtl="0" algn="l">
              <a:lnSpc>
                <a:spcPct val="100000"/>
              </a:lnSpc>
              <a:spcBef>
                <a:spcPts val="0"/>
              </a:spcBef>
              <a:spcAft>
                <a:spcPts val="0"/>
              </a:spcAft>
              <a:buClr>
                <a:schemeClr val="dk2"/>
              </a:buClr>
              <a:buSzPts val="2400"/>
              <a:buFont typeface="Georgia"/>
              <a:buChar char="■"/>
              <a:defRPr i="1" sz="2400">
                <a:solidFill>
                  <a:schemeClr val="dk2"/>
                </a:solidFill>
              </a:defRPr>
            </a:lvl9pPr>
          </a:lstStyle>
          <a:p/>
        </p:txBody>
      </p:sp>
      <p:pic>
        <p:nvPicPr>
          <p:cNvPr id="41" name="Google Shape;41;p6"/>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7"/>
          <p:cNvSpPr/>
          <p:nvPr/>
        </p:nvSpPr>
        <p:spPr>
          <a:xfrm>
            <a:off x="6676" y="101675"/>
            <a:ext cx="9134131" cy="6739723"/>
          </a:xfrm>
          <a:custGeom>
            <a:rect b="b" l="l" r="r" t="t"/>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44" name="Google Shape;44;p7"/>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1pPr>
            <a:lvl2pPr lvl="1"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2pPr>
            <a:lvl3pPr lvl="2"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3pPr>
            <a:lvl4pPr lvl="3"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4pPr>
            <a:lvl5pPr lvl="4"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5pPr>
            <a:lvl6pPr lvl="5"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6pPr>
            <a:lvl7pPr lvl="6"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7pPr>
            <a:lvl8pPr lvl="7"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8pPr>
            <a:lvl9pPr lvl="8" rtl="0" algn="l">
              <a:spcBef>
                <a:spcPts val="0"/>
              </a:spcBef>
              <a:spcAft>
                <a:spcPts val="0"/>
              </a:spcAft>
              <a:buClr>
                <a:schemeClr val="lt1"/>
              </a:buClr>
              <a:buSzPts val="4800"/>
              <a:buFont typeface="Georgia"/>
              <a:buNone/>
              <a:defRPr b="0" i="0" sz="4800" u="none" cap="none" strike="noStrike">
                <a:solidFill>
                  <a:schemeClr val="lt1"/>
                </a:solidFill>
                <a:latin typeface="Georgia"/>
                <a:ea typeface="Georgia"/>
                <a:cs typeface="Georgia"/>
                <a:sym typeface="Georgia"/>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Georgia"/>
              <a:buChar char="●"/>
              <a:defRPr b="0" i="0" sz="3000" u="none" cap="none" strike="noStrike">
                <a:solidFill>
                  <a:schemeClr val="dk1"/>
                </a:solidFill>
                <a:latin typeface="Georgia"/>
                <a:ea typeface="Georgia"/>
                <a:cs typeface="Georgia"/>
                <a:sym typeface="Georgia"/>
              </a:defRPr>
            </a:lvl1pPr>
            <a:lvl2pPr indent="-381000" lvl="1" marL="914400" rtl="0" algn="l">
              <a:spcBef>
                <a:spcPts val="0"/>
              </a:spcBef>
              <a:spcAft>
                <a:spcPts val="0"/>
              </a:spcAft>
              <a:buClr>
                <a:schemeClr val="dk1"/>
              </a:buClr>
              <a:buSzPts val="2400"/>
              <a:buFont typeface="Georgia"/>
              <a:buChar char="○"/>
              <a:defRPr b="0" i="0" sz="2400" u="none" cap="none" strike="noStrike">
                <a:solidFill>
                  <a:schemeClr val="dk1"/>
                </a:solidFill>
                <a:latin typeface="Georgia"/>
                <a:ea typeface="Georgia"/>
                <a:cs typeface="Georgia"/>
                <a:sym typeface="Georgia"/>
              </a:defRPr>
            </a:lvl2pPr>
            <a:lvl3pPr indent="-381000" lvl="2" marL="1371600" rtl="0" algn="l">
              <a:spcBef>
                <a:spcPts val="0"/>
              </a:spcBef>
              <a:spcAft>
                <a:spcPts val="0"/>
              </a:spcAft>
              <a:buClr>
                <a:schemeClr val="dk1"/>
              </a:buClr>
              <a:buSzPts val="2400"/>
              <a:buFont typeface="Georgia"/>
              <a:buChar char="■"/>
              <a:defRPr b="0" i="0" sz="2400" u="none" cap="none" strike="noStrike">
                <a:solidFill>
                  <a:schemeClr val="dk1"/>
                </a:solidFill>
                <a:latin typeface="Georgia"/>
                <a:ea typeface="Georgia"/>
                <a:cs typeface="Georgia"/>
                <a:sym typeface="Georgia"/>
              </a:defRPr>
            </a:lvl3pPr>
            <a:lvl4pPr indent="-342900" lvl="3" marL="18288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4pPr>
            <a:lvl5pPr indent="-342900" lvl="4" marL="22860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5pPr>
            <a:lvl6pPr indent="-342900" lvl="5" marL="27432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6pPr>
            <a:lvl7pPr indent="-342900" lvl="6" marL="32004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7pPr>
            <a:lvl8pPr indent="-342900" lvl="7" marL="36576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8pPr>
            <a:lvl9pPr indent="-342900" lvl="8" marL="4114800" rtl="0" algn="l">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entoo.org/get-start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gartner.com/newsroom/id/305851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forbes.com/sites/quora/2014/01/07/what-is-the-technology-stack-like-behind-a-high-frequency-trading-platform/" TargetMode="External"/><Relationship Id="rId4" Type="http://schemas.openxmlformats.org/officeDocument/2006/relationships/hyperlink" Target="http://www.computerworld.com/article/2510334/financial-it/how-linux-mastered-wall-stree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sysresccd.org/Sysresccd-manual-en_How_to_install_SystemRescueCd_on_an_USB-stick" TargetMode="External"/><Relationship Id="rId4" Type="http://schemas.openxmlformats.org/officeDocument/2006/relationships/hyperlink" Target="http://www.sysresccd.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gentoo.org/inside-gentoo/sponsors/" TargetMode="External"/><Relationship Id="rId4" Type="http://schemas.openxmlformats.org/officeDocument/2006/relationships/hyperlink" Target="http://www.funtoo.org/Gentoo_Ecosyste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creativecommons.org/licenses/by-nc-sa/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entoo.org/get-started/philosophy/social-contrac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ctrTitle"/>
          </p:nvPr>
        </p:nvSpPr>
        <p:spPr>
          <a:xfrm>
            <a:off x="685800" y="2329190"/>
            <a:ext cx="7772400" cy="16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Gentoo</a:t>
            </a:r>
            <a:endParaRPr/>
          </a:p>
        </p:txBody>
      </p:sp>
      <p:sp>
        <p:nvSpPr>
          <p:cNvPr id="50" name="Google Shape;50;p8"/>
          <p:cNvSpPr txBox="1"/>
          <p:nvPr>
            <p:ph idx="1" type="subTitle"/>
          </p:nvPr>
        </p:nvSpPr>
        <p:spPr>
          <a:xfrm>
            <a:off x="685800" y="4124476"/>
            <a:ext cx="77724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Introduction</a:t>
            </a:r>
            <a:endParaRPr/>
          </a:p>
        </p:txBody>
      </p:sp>
      <p:sp>
        <p:nvSpPr>
          <p:cNvPr id="51" name="Google Shape;51;p8"/>
          <p:cNvSpPr txBox="1"/>
          <p:nvPr/>
        </p:nvSpPr>
        <p:spPr>
          <a:xfrm>
            <a:off x="685800" y="5286894"/>
            <a:ext cx="4095300" cy="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Richard Freeman &lt;rich0@gentoo.org&gt;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Diversity: Good and Bad</a:t>
            </a:r>
            <a:endParaRPr/>
          </a:p>
        </p:txBody>
      </p:sp>
      <p:sp>
        <p:nvSpPr>
          <p:cNvPr id="104" name="Google Shape;104;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Gentoo is a very heterogeneous community</a:t>
            </a:r>
            <a:endParaRPr/>
          </a:p>
          <a:p>
            <a:pPr indent="-381000" lvl="1" marL="914400" rtl="0" algn="l">
              <a:spcBef>
                <a:spcPts val="0"/>
              </a:spcBef>
              <a:spcAft>
                <a:spcPts val="0"/>
              </a:spcAft>
              <a:buSzPts val="2400"/>
              <a:buChar char="○"/>
            </a:pPr>
            <a:r>
              <a:rPr lang="en"/>
              <a:t>Build processes are robust, but testing is diffuse</a:t>
            </a:r>
            <a:endParaRPr/>
          </a:p>
          <a:p>
            <a:pPr indent="-381000" lvl="1" marL="914400" rtl="0" algn="l">
              <a:spcBef>
                <a:spcPts val="0"/>
              </a:spcBef>
              <a:spcAft>
                <a:spcPts val="0"/>
              </a:spcAft>
              <a:buSzPts val="2400"/>
              <a:buChar char="○"/>
            </a:pPr>
            <a:r>
              <a:rPr lang="en"/>
              <a:t>Not all configurations equally supported by all packages</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Gentoo has survived recent turmoils by embracing choice</a:t>
            </a:r>
            <a:endParaRPr/>
          </a:p>
          <a:p>
            <a:pPr indent="-381000" lvl="1" marL="914400" rtl="0" algn="l">
              <a:spcBef>
                <a:spcPts val="0"/>
              </a:spcBef>
              <a:spcAft>
                <a:spcPts val="0"/>
              </a:spcAft>
              <a:buSzPts val="2400"/>
              <a:buChar char="○"/>
            </a:pPr>
            <a:r>
              <a:rPr lang="en"/>
              <a:t>Support for OpenRC, SystemD, Runit, Epoch, and Busybox</a:t>
            </a:r>
            <a:endParaRPr/>
          </a:p>
          <a:p>
            <a:pPr indent="-381000" lvl="1" marL="914400" rtl="0" algn="l">
              <a:spcBef>
                <a:spcPts val="0"/>
              </a:spcBef>
              <a:spcAft>
                <a:spcPts val="0"/>
              </a:spcAft>
              <a:buSzPts val="2400"/>
              <a:buChar char="○"/>
            </a:pPr>
            <a:r>
              <a:rPr lang="en"/>
              <a:t>No preferred desktop environment, sound system, etc.</a:t>
            </a:r>
            <a:endParaRPr/>
          </a:p>
          <a:p>
            <a:pPr indent="-381000" lvl="1" marL="914400" rtl="0" algn="l">
              <a:spcBef>
                <a:spcPts val="0"/>
              </a:spcBef>
              <a:spcAft>
                <a:spcPts val="0"/>
              </a:spcAft>
              <a:buSzPts val="2400"/>
              <a:buChar char="○"/>
            </a:pPr>
            <a:r>
              <a:rPr lang="en"/>
              <a:t>This does result in even more heterogeneity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to Expect</a:t>
            </a:r>
            <a:endParaRPr/>
          </a:p>
        </p:txBody>
      </p:sp>
      <p:sp>
        <p:nvSpPr>
          <p:cNvPr id="110" name="Google Shape;110;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Less hand-holding overall</a:t>
            </a:r>
            <a:endParaRPr/>
          </a:p>
          <a:p>
            <a:pPr indent="-419100" lvl="0" marL="457200" rtl="0" algn="l">
              <a:spcBef>
                <a:spcPts val="0"/>
              </a:spcBef>
              <a:spcAft>
                <a:spcPts val="0"/>
              </a:spcAft>
              <a:buSzPts val="3000"/>
              <a:buChar char="●"/>
            </a:pPr>
            <a:r>
              <a:rPr lang="en"/>
              <a:t>You WILL be exposed to the details</a:t>
            </a:r>
            <a:endParaRPr/>
          </a:p>
          <a:p>
            <a:pPr indent="-419100" lvl="0" marL="457200" rtl="0" algn="l">
              <a:spcBef>
                <a:spcPts val="0"/>
              </a:spcBef>
              <a:spcAft>
                <a:spcPts val="0"/>
              </a:spcAft>
              <a:buSzPts val="3000"/>
              <a:buChar char="●"/>
            </a:pPr>
            <a:r>
              <a:rPr lang="en"/>
              <a:t>You will end up interacting with the FOSS community...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457200" y="5895636"/>
            <a:ext cx="82296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Gentoo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Update repository: emerge --sync</a:t>
            </a:r>
            <a:endParaRPr/>
          </a:p>
          <a:p>
            <a:pPr indent="0" lvl="0" marL="0" rtl="0" algn="l">
              <a:spcBef>
                <a:spcPts val="600"/>
              </a:spcBef>
              <a:spcAft>
                <a:spcPts val="0"/>
              </a:spcAft>
              <a:buNone/>
            </a:pPr>
            <a:r>
              <a:rPr lang="en"/>
              <a:t>Update packages: emerge -u @world</a:t>
            </a:r>
            <a:endParaRPr/>
          </a:p>
          <a:p>
            <a:pPr indent="0" lvl="0" marL="0" rtl="0" algn="l">
              <a:spcBef>
                <a:spcPts val="600"/>
              </a:spcBef>
              <a:spcAft>
                <a:spcPts val="0"/>
              </a:spcAft>
              <a:buNone/>
            </a:pPr>
            <a:r>
              <a:rPr lang="en"/>
              <a:t>Install package: emerge apache</a:t>
            </a:r>
            <a:endParaRPr/>
          </a:p>
          <a:p>
            <a:pPr indent="0" lvl="0" marL="0" rtl="0" algn="l">
              <a:spcBef>
                <a:spcPts val="600"/>
              </a:spcBef>
              <a:spcAft>
                <a:spcPts val="0"/>
              </a:spcAft>
              <a:buNone/>
            </a:pPr>
            <a:r>
              <a:rPr lang="en"/>
              <a:t>Merge config files: dispatch-conf  (or cfg-update)</a:t>
            </a:r>
            <a:endParaRPr/>
          </a:p>
        </p:txBody>
      </p:sp>
      <p:sp>
        <p:nvSpPr>
          <p:cNvPr id="121" name="Google Shape;121;p2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Day-to-day Maintenance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Installing Gentoo</a:t>
            </a:r>
            <a:endParaRPr/>
          </a:p>
        </p:txBody>
      </p:sp>
      <p:sp>
        <p:nvSpPr>
          <p:cNvPr id="127" name="Google Shape;127;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Go to: </a:t>
            </a:r>
            <a:r>
              <a:rPr lang="en" u="sng">
                <a:solidFill>
                  <a:schemeClr val="hlink"/>
                </a:solidFill>
                <a:hlinkClick r:id="rId3"/>
              </a:rPr>
              <a:t>https://gentoo.org/get-started/</a:t>
            </a:r>
            <a:endParaRPr/>
          </a:p>
          <a:p>
            <a:pPr indent="-419100" lvl="0" marL="457200" rtl="0" algn="l">
              <a:spcBef>
                <a:spcPts val="0"/>
              </a:spcBef>
              <a:spcAft>
                <a:spcPts val="0"/>
              </a:spcAft>
              <a:buSzPts val="3000"/>
              <a:buChar char="●"/>
            </a:pPr>
            <a:r>
              <a:rPr lang="en"/>
              <a:t>Follow the handbook (manual but scripted)</a:t>
            </a:r>
            <a:endParaRPr/>
          </a:p>
          <a:p>
            <a:pPr indent="-419100" lvl="0" marL="457200" rtl="0" algn="l">
              <a:spcBef>
                <a:spcPts val="0"/>
              </a:spcBef>
              <a:spcAft>
                <a:spcPts val="0"/>
              </a:spcAft>
              <a:buSzPts val="3000"/>
              <a:buChar char="●"/>
            </a:pPr>
            <a:r>
              <a:rPr lang="en"/>
              <a:t>Plan an hour or two if you’re new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 don’t necessarily have to use the official Gentoo boot CD.  You just need a shell, tools for partitioning/mounting, wget/etc.</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 recommend System Rescue CD for non-EFI installs.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Gentoo Repository</a:t>
            </a:r>
            <a:endParaRPr/>
          </a:p>
        </p:txBody>
      </p:sp>
      <p:sp>
        <p:nvSpPr>
          <p:cNvPr id="133" name="Google Shape;133;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Inspired by BSD Ports</a:t>
            </a:r>
            <a:endParaRPr/>
          </a:p>
          <a:p>
            <a:pPr indent="-419100" lvl="0" marL="457200" rtl="0" algn="l">
              <a:spcBef>
                <a:spcPts val="0"/>
              </a:spcBef>
              <a:spcAft>
                <a:spcPts val="0"/>
              </a:spcAft>
              <a:buSzPts val="3000"/>
              <a:buChar char="●"/>
            </a:pPr>
            <a:r>
              <a:rPr lang="en"/>
              <a:t>Default location: /usr/portage</a:t>
            </a:r>
            <a:endParaRPr/>
          </a:p>
          <a:p>
            <a:pPr indent="-419100" lvl="0" marL="457200" rtl="0" algn="l">
              <a:spcBef>
                <a:spcPts val="0"/>
              </a:spcBef>
              <a:spcAft>
                <a:spcPts val="0"/>
              </a:spcAft>
              <a:buSzPts val="3000"/>
              <a:buChar char="●"/>
            </a:pPr>
            <a:r>
              <a:rPr lang="en"/>
              <a:t>Packages are defined by ebuilds</a:t>
            </a:r>
            <a:endParaRPr/>
          </a:p>
          <a:p>
            <a:pPr indent="-419100" lvl="0" marL="457200" rtl="0" algn="l">
              <a:spcBef>
                <a:spcPts val="0"/>
              </a:spcBef>
              <a:spcAft>
                <a:spcPts val="0"/>
              </a:spcAft>
              <a:buSzPts val="3000"/>
              <a:buChar char="●"/>
            </a:pPr>
            <a:r>
              <a:rPr lang="en"/>
              <a:t>An ebuild is essentially a build script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Flags</a:t>
            </a:r>
            <a:endParaRPr/>
          </a:p>
        </p:txBody>
      </p:sp>
      <p:sp>
        <p:nvSpPr>
          <p:cNvPr id="139" name="Google Shape;139;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of Gentoo’s configurability comes from USE flags.</a:t>
            </a:r>
            <a:endParaRPr/>
          </a:p>
          <a:p>
            <a:pPr indent="-419100" lvl="0" marL="457200" rtl="0" algn="l">
              <a:spcBef>
                <a:spcPts val="600"/>
              </a:spcBef>
              <a:spcAft>
                <a:spcPts val="0"/>
              </a:spcAft>
              <a:buSzPts val="3000"/>
              <a:buChar char="●"/>
            </a:pPr>
            <a:r>
              <a:rPr lang="en"/>
              <a:t>May be set globally or per-package</a:t>
            </a:r>
            <a:endParaRPr/>
          </a:p>
          <a:p>
            <a:pPr indent="-419100" lvl="0" marL="457200" rtl="0" algn="l">
              <a:spcBef>
                <a:spcPts val="0"/>
              </a:spcBef>
              <a:spcAft>
                <a:spcPts val="0"/>
              </a:spcAft>
              <a:buSzPts val="3000"/>
              <a:buChar char="●"/>
            </a:pPr>
            <a:r>
              <a:rPr lang="en"/>
              <a:t>Control build-time configuration of packages</a:t>
            </a:r>
            <a:endParaRPr/>
          </a:p>
          <a:p>
            <a:pPr indent="-381000" lvl="1" marL="914400" rtl="0" algn="l">
              <a:spcBef>
                <a:spcPts val="0"/>
              </a:spcBef>
              <a:spcAft>
                <a:spcPts val="0"/>
              </a:spcAft>
              <a:buSzPts val="2400"/>
              <a:buChar char="○"/>
            </a:pPr>
            <a:r>
              <a:rPr lang="en"/>
              <a:t>ffmpeg can be built without X11 support</a:t>
            </a:r>
            <a:endParaRPr/>
          </a:p>
          <a:p>
            <a:pPr indent="-381000" lvl="1" marL="914400" rtl="0" algn="l">
              <a:spcBef>
                <a:spcPts val="0"/>
              </a:spcBef>
              <a:spcAft>
                <a:spcPts val="0"/>
              </a:spcAft>
              <a:buSzPts val="2400"/>
              <a:buChar char="○"/>
            </a:pPr>
            <a:r>
              <a:rPr lang="en"/>
              <a:t>many packages include optional debugging features (beyond gcc -g)</a:t>
            </a:r>
            <a:endParaRPr/>
          </a:p>
          <a:p>
            <a:pPr indent="-381000" lvl="1" marL="914400" rtl="0" algn="l">
              <a:spcBef>
                <a:spcPts val="0"/>
              </a:spcBef>
              <a:spcAft>
                <a:spcPts val="0"/>
              </a:spcAft>
              <a:buSzPts val="2400"/>
              <a:buChar char="○"/>
            </a:pPr>
            <a:r>
              <a:rPr lang="en"/>
              <a:t>choose your openssl, libjpeg, etc implementation</a:t>
            </a:r>
            <a:endParaRPr/>
          </a:p>
          <a:p>
            <a:pPr indent="-419100" lvl="0" marL="457200" rtl="0" algn="l">
              <a:spcBef>
                <a:spcPts val="0"/>
              </a:spcBef>
              <a:spcAft>
                <a:spcPts val="0"/>
              </a:spcAft>
              <a:buSzPts val="3000"/>
              <a:buChar char="●"/>
            </a:pPr>
            <a:r>
              <a:rPr lang="en"/>
              <a:t>Also used to control 32/64-bit builds,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457200" y="5895636"/>
            <a:ext cx="82296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Diving Deeper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net-irc/irssi-0.8.17</a:t>
            </a:r>
            <a:endParaRPr/>
          </a:p>
        </p:txBody>
      </p:sp>
      <p:sp>
        <p:nvSpPr>
          <p:cNvPr id="150" name="Google Shape;150;p2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800"/>
              <a:t># Copyright 1999-2015 Gentoo Foundation</a:t>
            </a:r>
            <a:endParaRPr sz="800"/>
          </a:p>
          <a:p>
            <a:pPr indent="0" lvl="0" marL="0" rtl="0" algn="l">
              <a:spcBef>
                <a:spcPts val="600"/>
              </a:spcBef>
              <a:spcAft>
                <a:spcPts val="0"/>
              </a:spcAft>
              <a:buClr>
                <a:schemeClr val="dk1"/>
              </a:buClr>
              <a:buSzPts val="1100"/>
              <a:buFont typeface="Arial"/>
              <a:buNone/>
            </a:pPr>
            <a:r>
              <a:rPr lang="en" sz="800"/>
              <a:t># Distributed under the terms of the GNU General Public License v2</a:t>
            </a:r>
            <a:endParaRPr sz="800"/>
          </a:p>
          <a:p>
            <a:pPr indent="0" lvl="0" marL="0" rtl="0" algn="l">
              <a:spcBef>
                <a:spcPts val="600"/>
              </a:spcBef>
              <a:spcAft>
                <a:spcPts val="0"/>
              </a:spcAft>
              <a:buClr>
                <a:schemeClr val="dk1"/>
              </a:buClr>
              <a:buSzPts val="1100"/>
              <a:buFont typeface="Arial"/>
              <a:buNone/>
            </a:pPr>
            <a:r>
              <a:rPr lang="en" sz="800"/>
              <a:t>EAPI=5</a:t>
            </a:r>
            <a:endParaRPr sz="800"/>
          </a:p>
          <a:p>
            <a:pPr indent="0" lvl="0" marL="0" rtl="0" algn="l">
              <a:spcBef>
                <a:spcPts val="600"/>
              </a:spcBef>
              <a:spcAft>
                <a:spcPts val="0"/>
              </a:spcAft>
              <a:buClr>
                <a:schemeClr val="dk1"/>
              </a:buClr>
              <a:buSzPts val="1100"/>
              <a:buFont typeface="Arial"/>
              <a:buNone/>
            </a:pPr>
            <a:r>
              <a:rPr lang="en" sz="800"/>
              <a:t>AUTOTOOLS_AUTORECONF=1</a:t>
            </a:r>
            <a:endParaRPr sz="800"/>
          </a:p>
          <a:p>
            <a:pPr indent="0" lvl="0" marL="0" rtl="0" algn="l">
              <a:spcBef>
                <a:spcPts val="600"/>
              </a:spcBef>
              <a:spcAft>
                <a:spcPts val="0"/>
              </a:spcAft>
              <a:buClr>
                <a:schemeClr val="dk1"/>
              </a:buClr>
              <a:buSzPts val="1100"/>
              <a:buFont typeface="Arial"/>
              <a:buNone/>
            </a:pPr>
            <a:r>
              <a:rPr lang="en" sz="800"/>
              <a:t>inherit autotools-utils eutils flag-o-matic perl-module toolchain-funcs</a:t>
            </a:r>
            <a:endParaRPr sz="800"/>
          </a:p>
          <a:p>
            <a:pPr indent="0" lvl="0" marL="0" rtl="0" algn="l">
              <a:spcBef>
                <a:spcPts val="600"/>
              </a:spcBef>
              <a:spcAft>
                <a:spcPts val="0"/>
              </a:spcAft>
              <a:buClr>
                <a:schemeClr val="dk1"/>
              </a:buClr>
              <a:buSzPts val="1100"/>
              <a:buFont typeface="Arial"/>
              <a:buNone/>
            </a:pPr>
            <a:r>
              <a:rPr lang="en" sz="800"/>
              <a:t># Keep for _rc compability</a:t>
            </a:r>
            <a:endParaRPr sz="800"/>
          </a:p>
          <a:p>
            <a:pPr indent="0" lvl="0" marL="0" rtl="0" algn="l">
              <a:spcBef>
                <a:spcPts val="600"/>
              </a:spcBef>
              <a:spcAft>
                <a:spcPts val="0"/>
              </a:spcAft>
              <a:buClr>
                <a:schemeClr val="dk1"/>
              </a:buClr>
              <a:buSzPts val="1100"/>
              <a:buFont typeface="Arial"/>
              <a:buNone/>
            </a:pPr>
            <a:r>
              <a:rPr lang="en" sz="800"/>
              <a:t>MY_P="${P/_/-}"</a:t>
            </a:r>
            <a:endParaRPr sz="800"/>
          </a:p>
          <a:p>
            <a:pPr indent="0" lvl="0" marL="0" rtl="0" algn="l">
              <a:spcBef>
                <a:spcPts val="600"/>
              </a:spcBef>
              <a:spcAft>
                <a:spcPts val="0"/>
              </a:spcAft>
              <a:buClr>
                <a:schemeClr val="dk1"/>
              </a:buClr>
              <a:buSzPts val="1100"/>
              <a:buFont typeface="Arial"/>
              <a:buNone/>
            </a:pPr>
            <a:r>
              <a:rPr lang="en" sz="800"/>
              <a:t>DESCRIPTION="A modular textUI IRC client with IPv6 support"</a:t>
            </a:r>
            <a:endParaRPr sz="800"/>
          </a:p>
          <a:p>
            <a:pPr indent="0" lvl="0" marL="0" rtl="0" algn="l">
              <a:spcBef>
                <a:spcPts val="600"/>
              </a:spcBef>
              <a:spcAft>
                <a:spcPts val="0"/>
              </a:spcAft>
              <a:buClr>
                <a:schemeClr val="dk1"/>
              </a:buClr>
              <a:buSzPts val="1100"/>
              <a:buFont typeface="Arial"/>
              <a:buNone/>
            </a:pPr>
            <a:r>
              <a:rPr lang="en" sz="800"/>
              <a:t>HOMEPAGE="http://irssi.org/"</a:t>
            </a:r>
            <a:endParaRPr sz="800"/>
          </a:p>
          <a:p>
            <a:pPr indent="0" lvl="0" marL="0" rtl="0" algn="l">
              <a:spcBef>
                <a:spcPts val="600"/>
              </a:spcBef>
              <a:spcAft>
                <a:spcPts val="0"/>
              </a:spcAft>
              <a:buClr>
                <a:schemeClr val="dk1"/>
              </a:buClr>
              <a:buSzPts val="1100"/>
              <a:buFont typeface="Arial"/>
              <a:buNone/>
            </a:pPr>
            <a:r>
              <a:rPr lang="en" sz="800"/>
              <a:t>SRC_URI="http://irssi.org/files/${MY_P}.tar.bz2"</a:t>
            </a:r>
            <a:endParaRPr sz="800"/>
          </a:p>
          <a:p>
            <a:pPr indent="0" lvl="0" marL="0" rtl="0" algn="l">
              <a:spcBef>
                <a:spcPts val="600"/>
              </a:spcBef>
              <a:spcAft>
                <a:spcPts val="0"/>
              </a:spcAft>
              <a:buClr>
                <a:schemeClr val="dk1"/>
              </a:buClr>
              <a:buSzPts val="1100"/>
              <a:buFont typeface="Arial"/>
              <a:buNone/>
            </a:pPr>
            <a:r>
              <a:rPr lang="en" sz="800"/>
              <a:t>LICENSE="GPL-2" ; SLOT="0"</a:t>
            </a:r>
            <a:endParaRPr sz="800"/>
          </a:p>
          <a:p>
            <a:pPr indent="0" lvl="0" marL="0" rtl="0" algn="l">
              <a:spcBef>
                <a:spcPts val="600"/>
              </a:spcBef>
              <a:spcAft>
                <a:spcPts val="0"/>
              </a:spcAft>
              <a:buClr>
                <a:schemeClr val="dk1"/>
              </a:buClr>
              <a:buSzPts val="1100"/>
              <a:buFont typeface="Arial"/>
              <a:buNone/>
            </a:pPr>
            <a:r>
              <a:rPr lang="en" sz="800"/>
              <a:t>KEYWORDS="alpha amd64 arm ~arm64 hppa ia64 ~mips ppc ppc64 ~s390 ~sh sparc x86 ~x86-fbsd ~x86-interix ~amd64-linux ~x86-linux ~ppc-macos ~x64-macos ~x86-macos ~sparc-solaris ~sparc64-solaris ~x64-solaris ~x86-solaris"</a:t>
            </a:r>
            <a:endParaRPr sz="800"/>
          </a:p>
          <a:p>
            <a:pPr indent="0" lvl="0" marL="0" rtl="0" algn="l">
              <a:spcBef>
                <a:spcPts val="600"/>
              </a:spcBef>
              <a:spcAft>
                <a:spcPts val="0"/>
              </a:spcAft>
              <a:buClr>
                <a:schemeClr val="dk1"/>
              </a:buClr>
              <a:buSzPts val="1100"/>
              <a:buFont typeface="Arial"/>
              <a:buNone/>
            </a:pPr>
            <a:r>
              <a:rPr lang="en" sz="800">
                <a:highlight>
                  <a:srgbClr val="FFFF00"/>
                </a:highlight>
              </a:rPr>
              <a:t>IUSE="ipv6 +perl selinux ssl socks5 +proxy"</a:t>
            </a:r>
            <a:endParaRPr sz="800">
              <a:highlight>
                <a:srgbClr val="FFFF00"/>
              </a:highlight>
            </a:endParaRPr>
          </a:p>
          <a:p>
            <a:pPr indent="0" lvl="0" marL="0" rtl="0" algn="l">
              <a:spcBef>
                <a:spcPts val="600"/>
              </a:spcBef>
              <a:spcAft>
                <a:spcPts val="0"/>
              </a:spcAft>
              <a:buClr>
                <a:schemeClr val="dk1"/>
              </a:buClr>
              <a:buSzPts val="1100"/>
              <a:buFont typeface="Arial"/>
              <a:buNone/>
            </a:pPr>
            <a:r>
              <a:rPr lang="en" sz="800"/>
              <a:t>CDEPEND="sys-libs/ncurses</a:t>
            </a:r>
            <a:endParaRPr sz="800"/>
          </a:p>
          <a:p>
            <a:pPr indent="0" lvl="0" marL="0" rtl="0" algn="l">
              <a:spcBef>
                <a:spcPts val="600"/>
              </a:spcBef>
              <a:spcAft>
                <a:spcPts val="0"/>
              </a:spcAft>
              <a:buClr>
                <a:schemeClr val="dk1"/>
              </a:buClr>
              <a:buSzPts val="1100"/>
              <a:buFont typeface="Arial"/>
              <a:buNone/>
            </a:pPr>
            <a:r>
              <a:rPr lang="en" sz="800"/>
              <a:t>        &gt;=dev-libs/glib-2.6.0</a:t>
            </a:r>
            <a:endParaRPr sz="800"/>
          </a:p>
          <a:p>
            <a:pPr indent="0" lvl="0" marL="0" rtl="0" algn="l">
              <a:spcBef>
                <a:spcPts val="600"/>
              </a:spcBef>
              <a:spcAft>
                <a:spcPts val="0"/>
              </a:spcAft>
              <a:buClr>
                <a:schemeClr val="dk1"/>
              </a:buClr>
              <a:buSzPts val="1100"/>
              <a:buFont typeface="Arial"/>
              <a:buNone/>
            </a:pPr>
            <a:r>
              <a:rPr lang="en" sz="800">
                <a:highlight>
                  <a:srgbClr val="FFFF00"/>
                </a:highlight>
              </a:rPr>
              <a:t>        ssl? ( dev-libs/openssl:= )</a:t>
            </a:r>
            <a:endParaRPr sz="800">
              <a:highlight>
                <a:srgbClr val="FFFF00"/>
              </a:highlight>
            </a:endParaRPr>
          </a:p>
          <a:p>
            <a:pPr indent="0" lvl="0" marL="0" rtl="0" algn="l">
              <a:spcBef>
                <a:spcPts val="600"/>
              </a:spcBef>
              <a:spcAft>
                <a:spcPts val="0"/>
              </a:spcAft>
              <a:buClr>
                <a:schemeClr val="dk1"/>
              </a:buClr>
              <a:buSzPts val="1100"/>
              <a:buFont typeface="Arial"/>
              <a:buNone/>
            </a:pPr>
            <a:r>
              <a:rPr lang="en" sz="800"/>
              <a:t>        perl? ( dev-lang/perl )</a:t>
            </a:r>
            <a:endParaRPr sz="800"/>
          </a:p>
          <a:p>
            <a:pPr indent="0" lvl="0" marL="0" rtl="0" algn="l">
              <a:spcBef>
                <a:spcPts val="600"/>
              </a:spcBef>
              <a:spcAft>
                <a:spcPts val="0"/>
              </a:spcAft>
              <a:buClr>
                <a:schemeClr val="dk1"/>
              </a:buClr>
              <a:buSzPts val="1100"/>
              <a:buFont typeface="Arial"/>
              <a:buNone/>
            </a:pPr>
            <a:r>
              <a:rPr lang="en" sz="800"/>
              <a:t>        socks5? ( &gt;=net-proxy/dante-1.1.18 )"</a:t>
            </a:r>
            <a:endParaRPr sz="800"/>
          </a:p>
          <a:p>
            <a:pPr indent="0" lvl="0" marL="0" rtl="0" algn="l">
              <a:spcBef>
                <a:spcPts val="600"/>
              </a:spcBef>
              <a:spcAft>
                <a:spcPts val="0"/>
              </a:spcAft>
              <a:buClr>
                <a:schemeClr val="dk1"/>
              </a:buClr>
              <a:buSzPts val="1100"/>
              <a:buFont typeface="Arial"/>
              <a:buNone/>
            </a:pPr>
            <a:r>
              <a:rPr lang="en" sz="800"/>
              <a:t>DEPEND="${CDEPEND}</a:t>
            </a:r>
            <a:endParaRPr sz="800"/>
          </a:p>
          <a:p>
            <a:pPr indent="0" lvl="0" marL="0" rtl="0" algn="l">
              <a:spcBef>
                <a:spcPts val="600"/>
              </a:spcBef>
              <a:spcAft>
                <a:spcPts val="0"/>
              </a:spcAft>
              <a:buClr>
                <a:schemeClr val="dk1"/>
              </a:buClr>
              <a:buSzPts val="1100"/>
              <a:buFont typeface="Arial"/>
              <a:buNone/>
            </a:pPr>
            <a:r>
              <a:rPr lang="en" sz="800"/>
              <a:t>        virtual/pkgconfig"</a:t>
            </a:r>
            <a:endParaRPr sz="800"/>
          </a:p>
          <a:p>
            <a:pPr indent="0" lvl="0" marL="0" rtl="0" algn="l">
              <a:spcBef>
                <a:spcPts val="600"/>
              </a:spcBef>
              <a:spcAft>
                <a:spcPts val="0"/>
              </a:spcAft>
              <a:buClr>
                <a:schemeClr val="dk1"/>
              </a:buClr>
              <a:buSzPts val="1100"/>
              <a:buFont typeface="Arial"/>
              <a:buNone/>
            </a:pPr>
            <a:r>
              <a:rPr lang="en" sz="800"/>
              <a:t>RDEPEND="${CDEPEND}</a:t>
            </a:r>
            <a:endParaRPr sz="800"/>
          </a:p>
          <a:p>
            <a:pPr indent="0" lvl="0" marL="0" rtl="0" algn="l">
              <a:spcBef>
                <a:spcPts val="600"/>
              </a:spcBef>
              <a:spcAft>
                <a:spcPts val="0"/>
              </a:spcAft>
              <a:buClr>
                <a:schemeClr val="dk1"/>
              </a:buClr>
              <a:buSzPts val="1100"/>
              <a:buFont typeface="Arial"/>
              <a:buNone/>
            </a:pPr>
            <a:r>
              <a:rPr lang="en" sz="800"/>
              <a:t>        selinux? ( sec-policy/selinux-irc )</a:t>
            </a:r>
            <a:endParaRPr sz="800"/>
          </a:p>
          <a:p>
            <a:pPr indent="0" lvl="0" marL="0" rtl="0" algn="l">
              <a:spcBef>
                <a:spcPts val="600"/>
              </a:spcBef>
              <a:spcAft>
                <a:spcPts val="0"/>
              </a:spcAft>
              <a:buClr>
                <a:schemeClr val="dk1"/>
              </a:buClr>
              <a:buSzPts val="1100"/>
              <a:buFont typeface="Arial"/>
              <a:buNone/>
            </a:pPr>
            <a:r>
              <a:rPr lang="en" sz="800"/>
              <a:t>        perl? ( !net-im/silc-client )"</a:t>
            </a:r>
            <a:endParaRPr sz="800"/>
          </a:p>
        </p:txBody>
      </p:sp>
      <p:sp>
        <p:nvSpPr>
          <p:cNvPr id="151" name="Google Shape;151;p2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800"/>
              <a:t>S=${WORKDIR}/${MY_P}</a:t>
            </a:r>
            <a:endParaRPr sz="800"/>
          </a:p>
          <a:p>
            <a:pPr indent="0" lvl="0" marL="0" rtl="0" algn="l">
              <a:spcBef>
                <a:spcPts val="600"/>
              </a:spcBef>
              <a:spcAft>
                <a:spcPts val="0"/>
              </a:spcAft>
              <a:buClr>
                <a:schemeClr val="dk1"/>
              </a:buClr>
              <a:buSzPts val="1100"/>
              <a:buFont typeface="Arial"/>
              <a:buNone/>
            </a:pPr>
            <a:r>
              <a:rPr lang="en" sz="800"/>
              <a:t>src_prepare() {</a:t>
            </a:r>
            <a:endParaRPr sz="800"/>
          </a:p>
          <a:p>
            <a:pPr indent="0" lvl="0" marL="0" rtl="0" algn="l">
              <a:spcBef>
                <a:spcPts val="600"/>
              </a:spcBef>
              <a:spcAft>
                <a:spcPts val="0"/>
              </a:spcAft>
              <a:buClr>
                <a:schemeClr val="dk1"/>
              </a:buClr>
              <a:buSzPts val="1100"/>
              <a:buFont typeface="Arial"/>
              <a:buNone/>
            </a:pPr>
            <a:r>
              <a:rPr lang="en" sz="800"/>
              <a:t>        cd m4</a:t>
            </a:r>
            <a:endParaRPr sz="800"/>
          </a:p>
          <a:p>
            <a:pPr indent="0" lvl="0" marL="0" rtl="0" algn="l">
              <a:spcBef>
                <a:spcPts val="600"/>
              </a:spcBef>
              <a:spcAft>
                <a:spcPts val="0"/>
              </a:spcAft>
              <a:buClr>
                <a:schemeClr val="dk1"/>
              </a:buClr>
              <a:buSzPts val="1100"/>
              <a:buFont typeface="Arial"/>
              <a:buNone/>
            </a:pPr>
            <a:r>
              <a:rPr lang="en" sz="800"/>
              <a:t>        epatch "${FILESDIR}/${PN}-0.8.15-tinfo.patch"</a:t>
            </a:r>
            <a:endParaRPr sz="800"/>
          </a:p>
          <a:p>
            <a:pPr indent="0" lvl="0" marL="0" rtl="0" algn="l">
              <a:spcBef>
                <a:spcPts val="600"/>
              </a:spcBef>
              <a:spcAft>
                <a:spcPts val="0"/>
              </a:spcAft>
              <a:buClr>
                <a:schemeClr val="dk1"/>
              </a:buClr>
              <a:buSzPts val="1100"/>
              <a:buFont typeface="Arial"/>
              <a:buNone/>
            </a:pPr>
            <a:r>
              <a:rPr lang="en" sz="800"/>
              <a:t>        cd ..</a:t>
            </a:r>
            <a:endParaRPr sz="800"/>
          </a:p>
          <a:p>
            <a:pPr indent="0" lvl="0" marL="0" rtl="0" algn="l">
              <a:spcBef>
                <a:spcPts val="600"/>
              </a:spcBef>
              <a:spcAft>
                <a:spcPts val="0"/>
              </a:spcAft>
              <a:buClr>
                <a:schemeClr val="dk1"/>
              </a:buClr>
              <a:buSzPts val="1100"/>
              <a:buFont typeface="Arial"/>
              <a:buNone/>
            </a:pPr>
            <a:r>
              <a:rPr lang="en" sz="800"/>
              <a:t>        autotools-utils_src_prepare</a:t>
            </a:r>
            <a:endParaRPr sz="800"/>
          </a:p>
          <a:p>
            <a:pPr indent="0" lvl="0" marL="0" rtl="0" algn="l">
              <a:spcBef>
                <a:spcPts val="600"/>
              </a:spcBef>
              <a:spcAft>
                <a:spcPts val="0"/>
              </a:spcAft>
              <a:buClr>
                <a:schemeClr val="dk1"/>
              </a:buClr>
              <a:buSzPts val="1100"/>
              <a:buFont typeface="Arial"/>
              <a:buNone/>
            </a:pPr>
            <a:r>
              <a:rPr lang="en" sz="800"/>
              <a:t>}</a:t>
            </a:r>
            <a:endParaRPr sz="800"/>
          </a:p>
          <a:p>
            <a:pPr indent="0" lvl="0" marL="0" rtl="0" algn="l">
              <a:spcBef>
                <a:spcPts val="600"/>
              </a:spcBef>
              <a:spcAft>
                <a:spcPts val="0"/>
              </a:spcAft>
              <a:buClr>
                <a:schemeClr val="dk1"/>
              </a:buClr>
              <a:buSzPts val="1100"/>
              <a:buFont typeface="Arial"/>
              <a:buNone/>
            </a:pPr>
            <a:r>
              <a:rPr lang="en" sz="800"/>
              <a:t>src_configure() {</a:t>
            </a:r>
            <a:endParaRPr sz="800"/>
          </a:p>
          <a:p>
            <a:pPr indent="0" lvl="0" marL="0" rtl="0" algn="l">
              <a:spcBef>
                <a:spcPts val="600"/>
              </a:spcBef>
              <a:spcAft>
                <a:spcPts val="0"/>
              </a:spcAft>
              <a:buClr>
                <a:schemeClr val="dk1"/>
              </a:buClr>
              <a:buSzPts val="1100"/>
              <a:buFont typeface="Arial"/>
              <a:buNone/>
            </a:pPr>
            <a:r>
              <a:rPr lang="en" sz="800"/>
              <a:t>        econf \</a:t>
            </a:r>
            <a:endParaRPr sz="800"/>
          </a:p>
          <a:p>
            <a:pPr indent="0" lvl="0" marL="0" rtl="0" algn="l">
              <a:spcBef>
                <a:spcPts val="600"/>
              </a:spcBef>
              <a:spcAft>
                <a:spcPts val="0"/>
              </a:spcAft>
              <a:buClr>
                <a:schemeClr val="dk1"/>
              </a:buClr>
              <a:buSzPts val="1100"/>
              <a:buFont typeface="Arial"/>
              <a:buNone/>
            </a:pPr>
            <a:r>
              <a:rPr lang="en" sz="800"/>
              <a:t>                --with-ncurses="${EPREFIX}"/usr \</a:t>
            </a:r>
            <a:endParaRPr sz="800"/>
          </a:p>
          <a:p>
            <a:pPr indent="0" lvl="0" marL="0" rtl="0" algn="l">
              <a:spcBef>
                <a:spcPts val="600"/>
              </a:spcBef>
              <a:spcAft>
                <a:spcPts val="0"/>
              </a:spcAft>
              <a:buClr>
                <a:schemeClr val="dk1"/>
              </a:buClr>
              <a:buSzPts val="1100"/>
              <a:buFont typeface="Arial"/>
              <a:buNone/>
            </a:pPr>
            <a:r>
              <a:rPr lang="en" sz="800"/>
              <a:t>                --with-perl-lib=vendor \</a:t>
            </a:r>
            <a:endParaRPr sz="800"/>
          </a:p>
          <a:p>
            <a:pPr indent="0" lvl="0" marL="0" rtl="0" algn="l">
              <a:spcBef>
                <a:spcPts val="600"/>
              </a:spcBef>
              <a:spcAft>
                <a:spcPts val="0"/>
              </a:spcAft>
              <a:buClr>
                <a:schemeClr val="dk1"/>
              </a:buClr>
              <a:buSzPts val="1100"/>
              <a:buFont typeface="Arial"/>
              <a:buNone/>
            </a:pPr>
            <a:r>
              <a:rPr lang="en" sz="800"/>
              <a:t>                --enable-static \</a:t>
            </a:r>
            <a:endParaRPr sz="800"/>
          </a:p>
          <a:p>
            <a:pPr indent="0" lvl="0" marL="0" rtl="0" algn="l">
              <a:spcBef>
                <a:spcPts val="600"/>
              </a:spcBef>
              <a:spcAft>
                <a:spcPts val="0"/>
              </a:spcAft>
              <a:buClr>
                <a:schemeClr val="dk1"/>
              </a:buClr>
              <a:buSzPts val="1100"/>
              <a:buFont typeface="Arial"/>
              <a:buNone/>
            </a:pPr>
            <a:r>
              <a:rPr lang="en" sz="800"/>
              <a:t>                $(use_with proxy) $(use_with perl) $(use_with socks5 socks) \</a:t>
            </a:r>
            <a:endParaRPr sz="800"/>
          </a:p>
          <a:p>
            <a:pPr indent="0" lvl="0" marL="0" rtl="0" algn="l">
              <a:spcBef>
                <a:spcPts val="600"/>
              </a:spcBef>
              <a:spcAft>
                <a:spcPts val="0"/>
              </a:spcAft>
              <a:buClr>
                <a:schemeClr val="dk1"/>
              </a:buClr>
              <a:buSzPts val="1100"/>
              <a:buFont typeface="Arial"/>
              <a:buNone/>
            </a:pPr>
            <a:r>
              <a:rPr lang="en" sz="800"/>
              <a:t>                </a:t>
            </a:r>
            <a:r>
              <a:rPr lang="en" sz="800">
                <a:highlight>
                  <a:srgbClr val="FFFF00"/>
                </a:highlight>
              </a:rPr>
              <a:t>$(use_enable ssl) </a:t>
            </a:r>
            <a:r>
              <a:rPr lang="en" sz="800"/>
              <a:t>$(use_enable ipv6)</a:t>
            </a:r>
            <a:endParaRPr sz="800"/>
          </a:p>
          <a:p>
            <a:pPr indent="0" lvl="0" marL="0" rtl="0" algn="l">
              <a:spcBef>
                <a:spcPts val="600"/>
              </a:spcBef>
              <a:spcAft>
                <a:spcPts val="0"/>
              </a:spcAft>
              <a:buClr>
                <a:schemeClr val="dk1"/>
              </a:buClr>
              <a:buSzPts val="1100"/>
              <a:buFont typeface="Arial"/>
              <a:buNone/>
            </a:pPr>
            <a:r>
              <a:rPr lang="en" sz="800"/>
              <a:t>}</a:t>
            </a:r>
            <a:endParaRPr sz="800"/>
          </a:p>
          <a:p>
            <a:pPr indent="0" lvl="0" marL="0" rtl="0" algn="l">
              <a:spcBef>
                <a:spcPts val="600"/>
              </a:spcBef>
              <a:spcAft>
                <a:spcPts val="0"/>
              </a:spcAft>
              <a:buClr>
                <a:schemeClr val="dk1"/>
              </a:buClr>
              <a:buSzPts val="1100"/>
              <a:buFont typeface="Arial"/>
              <a:buNone/>
            </a:pPr>
            <a:r>
              <a:rPr lang="en" sz="800"/>
              <a:t>src_install() {</a:t>
            </a:r>
            <a:endParaRPr sz="800"/>
          </a:p>
          <a:p>
            <a:pPr indent="0" lvl="0" marL="0" rtl="0" algn="l">
              <a:spcBef>
                <a:spcPts val="600"/>
              </a:spcBef>
              <a:spcAft>
                <a:spcPts val="0"/>
              </a:spcAft>
              <a:buClr>
                <a:schemeClr val="dk1"/>
              </a:buClr>
              <a:buSzPts val="1100"/>
              <a:buFont typeface="Arial"/>
              <a:buNone/>
            </a:pPr>
            <a:r>
              <a:rPr lang="en" sz="800"/>
              <a:t>        emake \</a:t>
            </a:r>
            <a:endParaRPr sz="800"/>
          </a:p>
          <a:p>
            <a:pPr indent="0" lvl="0" marL="0" rtl="0" algn="l">
              <a:spcBef>
                <a:spcPts val="600"/>
              </a:spcBef>
              <a:spcAft>
                <a:spcPts val="0"/>
              </a:spcAft>
              <a:buClr>
                <a:schemeClr val="dk1"/>
              </a:buClr>
              <a:buSzPts val="1100"/>
              <a:buFont typeface="Arial"/>
              <a:buNone/>
            </a:pPr>
            <a:r>
              <a:rPr lang="en" sz="800"/>
              <a:t>                DESTDIR="${D}" \</a:t>
            </a:r>
            <a:endParaRPr sz="800"/>
          </a:p>
          <a:p>
            <a:pPr indent="0" lvl="0" marL="0" rtl="0" algn="l">
              <a:spcBef>
                <a:spcPts val="600"/>
              </a:spcBef>
              <a:spcAft>
                <a:spcPts val="0"/>
              </a:spcAft>
              <a:buClr>
                <a:schemeClr val="dk1"/>
              </a:buClr>
              <a:buSzPts val="1100"/>
              <a:buFont typeface="Arial"/>
              <a:buNone/>
            </a:pPr>
            <a:r>
              <a:rPr lang="en" sz="800"/>
              <a:t>                docdir="${EPREFIX}"/usr/share/doc/${PF} \</a:t>
            </a:r>
            <a:endParaRPr sz="800"/>
          </a:p>
          <a:p>
            <a:pPr indent="0" lvl="0" marL="0" rtl="0" algn="l">
              <a:spcBef>
                <a:spcPts val="600"/>
              </a:spcBef>
              <a:spcAft>
                <a:spcPts val="0"/>
              </a:spcAft>
              <a:buClr>
                <a:schemeClr val="dk1"/>
              </a:buClr>
              <a:buSzPts val="1100"/>
              <a:buFont typeface="Arial"/>
              <a:buNone/>
            </a:pPr>
            <a:r>
              <a:rPr lang="en" sz="800"/>
              <a:t>                install</a:t>
            </a:r>
            <a:endParaRPr sz="800"/>
          </a:p>
          <a:p>
            <a:pPr indent="0" lvl="0" marL="0" rtl="0" algn="l">
              <a:spcBef>
                <a:spcPts val="600"/>
              </a:spcBef>
              <a:spcAft>
                <a:spcPts val="0"/>
              </a:spcAft>
              <a:buClr>
                <a:schemeClr val="dk1"/>
              </a:buClr>
              <a:buSzPts val="1100"/>
              <a:buFont typeface="Arial"/>
              <a:buNone/>
            </a:pPr>
            <a:r>
              <a:rPr lang="en" sz="800"/>
              <a:t>        use perl &amp;&amp; perl_delete_localpod</a:t>
            </a:r>
            <a:endParaRPr sz="800"/>
          </a:p>
          <a:p>
            <a:pPr indent="0" lvl="0" marL="0" rtl="0" algn="l">
              <a:spcBef>
                <a:spcPts val="600"/>
              </a:spcBef>
              <a:spcAft>
                <a:spcPts val="0"/>
              </a:spcAft>
              <a:buClr>
                <a:schemeClr val="dk1"/>
              </a:buClr>
              <a:buSzPts val="1100"/>
              <a:buFont typeface="Arial"/>
              <a:buNone/>
            </a:pPr>
            <a:r>
              <a:rPr lang="en" sz="800"/>
              <a:t>        prune_libtool_files --modules</a:t>
            </a:r>
            <a:endParaRPr sz="800"/>
          </a:p>
          <a:p>
            <a:pPr indent="0" lvl="0" marL="0" rtl="0" algn="l">
              <a:spcBef>
                <a:spcPts val="600"/>
              </a:spcBef>
              <a:spcAft>
                <a:spcPts val="0"/>
              </a:spcAft>
              <a:buClr>
                <a:schemeClr val="dk1"/>
              </a:buClr>
              <a:buSzPts val="1100"/>
              <a:buFont typeface="Arial"/>
              <a:buNone/>
            </a:pPr>
            <a:r>
              <a:rPr lang="en" sz="800"/>
              <a:t>        dodoc AUTHORS ChangeLog README.md TODO NEWS</a:t>
            </a:r>
            <a:endParaRPr sz="800"/>
          </a:p>
          <a:p>
            <a:pPr indent="0" lvl="0" marL="0" rtl="0" algn="l">
              <a:spcBef>
                <a:spcPts val="600"/>
              </a:spcBef>
              <a:spcAft>
                <a:spcPts val="0"/>
              </a:spcAft>
              <a:buClr>
                <a:schemeClr val="dk1"/>
              </a:buClr>
              <a:buSzPts val="1100"/>
              <a:buFont typeface="Arial"/>
              <a:buNone/>
            </a:pPr>
            <a:r>
              <a:rPr lang="en" sz="800"/>
              <a:t>}</a:t>
            </a:r>
            <a:endParaRPr sz="800"/>
          </a:p>
          <a:p>
            <a:pPr indent="0" lvl="0" marL="0" rtl="0" algn="l">
              <a:spcBef>
                <a:spcPts val="600"/>
              </a:spcBef>
              <a:spcAft>
                <a:spcPts val="0"/>
              </a:spcAft>
              <a:buClr>
                <a:schemeClr val="dk1"/>
              </a:buClr>
              <a:buSzPts val="1100"/>
              <a:buFont typeface="Arial"/>
              <a:buNone/>
            </a:pPr>
            <a:r>
              <a:t/>
            </a:r>
            <a:endParaRPr sz="800"/>
          </a:p>
          <a:p>
            <a:pPr indent="0" lvl="0" marL="0" rtl="0" algn="l">
              <a:spcBef>
                <a:spcPts val="600"/>
              </a:spcBef>
              <a:spcAft>
                <a:spcPts val="0"/>
              </a:spcAft>
              <a:buClr>
                <a:schemeClr val="dk1"/>
              </a:buClr>
              <a:buSzPts val="1100"/>
              <a:buFont typeface="Arial"/>
              <a:buNone/>
            </a:pPr>
            <a:r>
              <a:t/>
            </a:r>
            <a:endParaRPr sz="800"/>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kde-apps/kompare-4.14.3.ebuild</a:t>
            </a:r>
            <a:endParaRPr sz="3600"/>
          </a:p>
        </p:txBody>
      </p:sp>
      <p:sp>
        <p:nvSpPr>
          <p:cNvPr id="157" name="Google Shape;157;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000"/>
              <a:t># Copyright 1999-2015 Gentoo Foundation</a:t>
            </a:r>
            <a:endParaRPr sz="1000"/>
          </a:p>
          <a:p>
            <a:pPr indent="0" lvl="0" marL="0" rtl="0" algn="l">
              <a:spcBef>
                <a:spcPts val="600"/>
              </a:spcBef>
              <a:spcAft>
                <a:spcPts val="0"/>
              </a:spcAft>
              <a:buClr>
                <a:schemeClr val="dk1"/>
              </a:buClr>
              <a:buSzPts val="1100"/>
              <a:buFont typeface="Arial"/>
              <a:buNone/>
            </a:pPr>
            <a:r>
              <a:rPr lang="en" sz="1000"/>
              <a:t># Distributed under the terms of the GNU General Public License v2</a:t>
            </a:r>
            <a:endParaRPr sz="1000"/>
          </a:p>
          <a:p>
            <a:pPr indent="0" lvl="0" marL="0" rtl="0" algn="l">
              <a:spcBef>
                <a:spcPts val="600"/>
              </a:spcBef>
              <a:spcAft>
                <a:spcPts val="0"/>
              </a:spcAft>
              <a:buClr>
                <a:schemeClr val="dk1"/>
              </a:buClr>
              <a:buSzPts val="1100"/>
              <a:buFont typeface="Arial"/>
              <a:buNone/>
            </a:pPr>
            <a:r>
              <a:rPr lang="en" sz="1000"/>
              <a:t># $Id$</a:t>
            </a:r>
            <a:endParaRPr sz="1000"/>
          </a:p>
          <a:p>
            <a:pPr indent="0" lvl="0" marL="0" rtl="0" algn="l">
              <a:spcBef>
                <a:spcPts val="600"/>
              </a:spcBef>
              <a:spcAft>
                <a:spcPts val="0"/>
              </a:spcAft>
              <a:buClr>
                <a:schemeClr val="dk1"/>
              </a:buClr>
              <a:buSzPts val="1100"/>
              <a:buFont typeface="Arial"/>
              <a:buNone/>
            </a:pPr>
            <a:r>
              <a:t/>
            </a:r>
            <a:endParaRPr sz="1000"/>
          </a:p>
          <a:p>
            <a:pPr indent="0" lvl="0" marL="0" rtl="0" algn="l">
              <a:spcBef>
                <a:spcPts val="600"/>
              </a:spcBef>
              <a:spcAft>
                <a:spcPts val="0"/>
              </a:spcAft>
              <a:buClr>
                <a:schemeClr val="dk1"/>
              </a:buClr>
              <a:buSzPts val="1100"/>
              <a:buFont typeface="Arial"/>
              <a:buNone/>
            </a:pPr>
            <a:r>
              <a:rPr lang="en" sz="1000"/>
              <a:t>EAPI=5</a:t>
            </a:r>
            <a:endParaRPr sz="1000"/>
          </a:p>
          <a:p>
            <a:pPr indent="0" lvl="0" marL="0" rtl="0" algn="l">
              <a:spcBef>
                <a:spcPts val="600"/>
              </a:spcBef>
              <a:spcAft>
                <a:spcPts val="0"/>
              </a:spcAft>
              <a:buClr>
                <a:schemeClr val="dk1"/>
              </a:buClr>
              <a:buSzPts val="1100"/>
              <a:buFont typeface="Arial"/>
              <a:buNone/>
            </a:pPr>
            <a:r>
              <a:t/>
            </a:r>
            <a:endParaRPr sz="1000"/>
          </a:p>
          <a:p>
            <a:pPr indent="0" lvl="0" marL="0" rtl="0" algn="l">
              <a:spcBef>
                <a:spcPts val="600"/>
              </a:spcBef>
              <a:spcAft>
                <a:spcPts val="0"/>
              </a:spcAft>
              <a:buClr>
                <a:schemeClr val="dk1"/>
              </a:buClr>
              <a:buSzPts val="1100"/>
              <a:buFont typeface="Arial"/>
              <a:buNone/>
            </a:pPr>
            <a:r>
              <a:rPr lang="en" sz="1000"/>
              <a:t>KDE_HANDBOOK="optional"</a:t>
            </a:r>
            <a:endParaRPr sz="1000"/>
          </a:p>
          <a:p>
            <a:pPr indent="0" lvl="0" marL="0" rtl="0" algn="l">
              <a:spcBef>
                <a:spcPts val="600"/>
              </a:spcBef>
              <a:spcAft>
                <a:spcPts val="0"/>
              </a:spcAft>
              <a:buClr>
                <a:schemeClr val="dk1"/>
              </a:buClr>
              <a:buSzPts val="1100"/>
              <a:buFont typeface="Arial"/>
              <a:buNone/>
            </a:pPr>
            <a:r>
              <a:rPr lang="en" sz="1000"/>
              <a:t>inherit kde4-base</a:t>
            </a:r>
            <a:endParaRPr sz="1000"/>
          </a:p>
          <a:p>
            <a:pPr indent="0" lvl="0" marL="0" rtl="0" algn="l">
              <a:spcBef>
                <a:spcPts val="600"/>
              </a:spcBef>
              <a:spcAft>
                <a:spcPts val="0"/>
              </a:spcAft>
              <a:buClr>
                <a:schemeClr val="dk1"/>
              </a:buClr>
              <a:buSzPts val="1100"/>
              <a:buFont typeface="Arial"/>
              <a:buNone/>
            </a:pPr>
            <a:r>
              <a:t/>
            </a:r>
            <a:endParaRPr sz="1000"/>
          </a:p>
          <a:p>
            <a:pPr indent="0" lvl="0" marL="0" rtl="0" algn="l">
              <a:spcBef>
                <a:spcPts val="600"/>
              </a:spcBef>
              <a:spcAft>
                <a:spcPts val="0"/>
              </a:spcAft>
              <a:buClr>
                <a:schemeClr val="dk1"/>
              </a:buClr>
              <a:buSzPts val="1100"/>
              <a:buFont typeface="Arial"/>
              <a:buNone/>
            </a:pPr>
            <a:r>
              <a:rPr lang="en" sz="1000"/>
              <a:t>DESCRIPTION="Kompare is a program to view the differences between files"</a:t>
            </a:r>
            <a:endParaRPr sz="1000"/>
          </a:p>
          <a:p>
            <a:pPr indent="0" lvl="0" marL="0" rtl="0" algn="l">
              <a:spcBef>
                <a:spcPts val="600"/>
              </a:spcBef>
              <a:spcAft>
                <a:spcPts val="0"/>
              </a:spcAft>
              <a:buClr>
                <a:schemeClr val="dk1"/>
              </a:buClr>
              <a:buSzPts val="1100"/>
              <a:buFont typeface="Arial"/>
              <a:buNone/>
            </a:pPr>
            <a:r>
              <a:rPr lang="en" sz="1000"/>
              <a:t>HOMEPAGE="https://www.kde.org/applications/development/kompare</a:t>
            </a:r>
            <a:endParaRPr sz="1000"/>
          </a:p>
          <a:p>
            <a:pPr indent="0" lvl="0" marL="0" rtl="0" algn="l">
              <a:spcBef>
                <a:spcPts val="600"/>
              </a:spcBef>
              <a:spcAft>
                <a:spcPts val="0"/>
              </a:spcAft>
              <a:buClr>
                <a:schemeClr val="dk1"/>
              </a:buClr>
              <a:buSzPts val="1100"/>
              <a:buFont typeface="Arial"/>
              <a:buNone/>
            </a:pPr>
            <a:r>
              <a:rPr lang="en" sz="1000"/>
              <a:t>http://www.caffeinated.me.uk/kompare"</a:t>
            </a:r>
            <a:endParaRPr sz="1000"/>
          </a:p>
          <a:p>
            <a:pPr indent="0" lvl="0" marL="0" rtl="0" algn="l">
              <a:spcBef>
                <a:spcPts val="600"/>
              </a:spcBef>
              <a:spcAft>
                <a:spcPts val="0"/>
              </a:spcAft>
              <a:buClr>
                <a:schemeClr val="dk1"/>
              </a:buClr>
              <a:buSzPts val="1100"/>
              <a:buFont typeface="Arial"/>
              <a:buNone/>
            </a:pPr>
            <a:r>
              <a:rPr lang="en" sz="1000"/>
              <a:t>KEYWORDS="amd64 ~arm ppc ppc64 x86 ~amd64-linux ~x86-linux"</a:t>
            </a:r>
            <a:endParaRPr sz="1000"/>
          </a:p>
          <a:p>
            <a:pPr indent="0" lvl="0" marL="0" rtl="0" algn="l">
              <a:spcBef>
                <a:spcPts val="600"/>
              </a:spcBef>
              <a:spcAft>
                <a:spcPts val="0"/>
              </a:spcAft>
              <a:buClr>
                <a:schemeClr val="dk1"/>
              </a:buClr>
              <a:buSzPts val="1100"/>
              <a:buFont typeface="Arial"/>
              <a:buNone/>
            </a:pPr>
            <a:r>
              <a:rPr lang="en" sz="1000"/>
              <a:t>IUSE="debug"</a:t>
            </a:r>
            <a:endParaRPr sz="1000"/>
          </a:p>
          <a:p>
            <a:pPr indent="0" lvl="0" marL="0" rtl="0" algn="l">
              <a:spcBef>
                <a:spcPts val="600"/>
              </a:spcBef>
              <a:spcAft>
                <a:spcPts val="0"/>
              </a:spcAft>
              <a:buClr>
                <a:schemeClr val="dk1"/>
              </a:buClr>
              <a:buSzPts val="1100"/>
              <a:buFont typeface="Arial"/>
              <a:buNone/>
            </a:pPr>
            <a:r>
              <a:t/>
            </a:r>
            <a:endParaRPr sz="1000"/>
          </a:p>
          <a:p>
            <a:pPr indent="0" lvl="0" marL="0" rtl="0" algn="l">
              <a:spcBef>
                <a:spcPts val="600"/>
              </a:spcBef>
              <a:spcAft>
                <a:spcPts val="0"/>
              </a:spcAft>
              <a:buClr>
                <a:schemeClr val="dk1"/>
              </a:buClr>
              <a:buSzPts val="1100"/>
              <a:buFont typeface="Arial"/>
              <a:buNone/>
            </a:pPr>
            <a:r>
              <a:rPr lang="en" sz="1000"/>
              <a:t>DEPEND="$(add_kdeapps_dep libkomparediff2)"</a:t>
            </a:r>
            <a:endParaRPr sz="1000"/>
          </a:p>
          <a:p>
            <a:pPr indent="0" lvl="0" marL="0" rtl="0" algn="l">
              <a:spcBef>
                <a:spcPts val="600"/>
              </a:spcBef>
              <a:spcAft>
                <a:spcPts val="0"/>
              </a:spcAft>
              <a:buClr>
                <a:schemeClr val="dk1"/>
              </a:buClr>
              <a:buSzPts val="1100"/>
              <a:buFont typeface="Arial"/>
              <a:buNone/>
            </a:pPr>
            <a:r>
              <a:rPr lang="en" sz="1000"/>
              <a:t>RDEPEND="${DEPEND}"</a:t>
            </a:r>
            <a:endParaRPr sz="1000"/>
          </a:p>
          <a:p>
            <a:pPr indent="0" lvl="0" marL="0" rtl="0" algn="l">
              <a:spcBef>
                <a:spcPts val="600"/>
              </a:spcBef>
              <a:spcAft>
                <a:spcPts val="0"/>
              </a:spcAft>
              <a:buClr>
                <a:schemeClr val="dk1"/>
              </a:buClr>
              <a:buSzPts val="1100"/>
              <a:buFont typeface="Arial"/>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whoami</a:t>
            </a:r>
            <a:endParaRPr/>
          </a:p>
        </p:txBody>
      </p:sp>
      <p:sp>
        <p:nvSpPr>
          <p:cNvPr id="57" name="Google Shape;57;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By education - a Biochemist</a:t>
            </a:r>
            <a:endParaRPr sz="2400"/>
          </a:p>
          <a:p>
            <a:pPr indent="-381000" lvl="0" marL="457200" rtl="0" algn="l">
              <a:spcBef>
                <a:spcPts val="0"/>
              </a:spcBef>
              <a:spcAft>
                <a:spcPts val="0"/>
              </a:spcAft>
              <a:buSzPts val="2400"/>
              <a:buChar char="●"/>
            </a:pPr>
            <a:r>
              <a:rPr lang="en" sz="2400"/>
              <a:t>By employment - a Business Analyst in the Pharmaceutical Industry</a:t>
            </a:r>
            <a:endParaRPr sz="2400"/>
          </a:p>
          <a:p>
            <a:pPr indent="-381000" lvl="0" marL="457200" rtl="0" algn="l">
              <a:spcBef>
                <a:spcPts val="0"/>
              </a:spcBef>
              <a:spcAft>
                <a:spcPts val="0"/>
              </a:spcAft>
              <a:buSzPts val="2400"/>
              <a:buChar char="●"/>
            </a:pPr>
            <a:r>
              <a:rPr lang="en" sz="2400"/>
              <a:t>By night - a FOSS enthusiast and Gentoo Developer/Council</a:t>
            </a:r>
            <a:endParaRPr sz="2400"/>
          </a:p>
          <a:p>
            <a:pPr indent="0" lvl="0" marL="0" rtl="0" algn="l">
              <a:spcBef>
                <a:spcPts val="600"/>
              </a:spcBef>
              <a:spcAft>
                <a:spcPts val="0"/>
              </a:spcAft>
              <a:buNone/>
            </a:pPr>
            <a:r>
              <a:rPr lang="en" sz="2400"/>
              <a:t> </a:t>
            </a:r>
            <a:endParaRPr sz="2400"/>
          </a:p>
          <a:p>
            <a:pPr indent="-381000" lvl="0" marL="457200" rtl="0" algn="l">
              <a:spcBef>
                <a:spcPts val="600"/>
              </a:spcBef>
              <a:spcAft>
                <a:spcPts val="0"/>
              </a:spcAft>
              <a:buSzPts val="2400"/>
              <a:buChar char="●"/>
            </a:pPr>
            <a:r>
              <a:rPr lang="en" sz="2400"/>
              <a:t>First introduced to linux from a book that included a Slackware CD ca. 1994. </a:t>
            </a:r>
            <a:endParaRPr sz="2400"/>
          </a:p>
          <a:p>
            <a:pPr indent="-381000" lvl="1" marL="914400" rtl="0" algn="l">
              <a:spcBef>
                <a:spcPts val="0"/>
              </a:spcBef>
              <a:spcAft>
                <a:spcPts val="0"/>
              </a:spcAft>
              <a:buSzPts val="2400"/>
              <a:buChar char="○"/>
            </a:pPr>
            <a:r>
              <a:rPr lang="en"/>
              <a:t>Used UMSDOS for root</a:t>
            </a:r>
            <a:endParaRPr/>
          </a:p>
          <a:p>
            <a:pPr indent="-381000" lvl="1" marL="914400" rtl="0" algn="l">
              <a:spcBef>
                <a:spcPts val="0"/>
              </a:spcBef>
              <a:spcAft>
                <a:spcPts val="0"/>
              </a:spcAft>
              <a:buSzPts val="2400"/>
              <a:buChar char="○"/>
            </a:pPr>
            <a:r>
              <a:rPr lang="en"/>
              <a:t>Mounted /usr from cdrom (I was poor and couldn't afford the space)</a:t>
            </a:r>
            <a:endParaRPr/>
          </a:p>
          <a:p>
            <a:pPr indent="-381000" lvl="0" marL="457200" rtl="0" algn="l">
              <a:spcBef>
                <a:spcPts val="0"/>
              </a:spcBef>
              <a:spcAft>
                <a:spcPts val="0"/>
              </a:spcAft>
              <a:buSzPts val="2400"/>
              <a:buChar char="●"/>
            </a:pPr>
            <a:r>
              <a:rPr lang="en" sz="2400"/>
              <a:t>In the late 90s started using linux more seriously with Mandrake, and then Gentoo.</a:t>
            </a:r>
            <a:endParaRPr sz="2400"/>
          </a:p>
          <a:p>
            <a:pPr indent="0" lvl="0" marL="0" rtl="0" algn="l">
              <a:spcBef>
                <a:spcPts val="6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457200" y="5895636"/>
            <a:ext cx="82296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Noteworthy Examples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ChromeOS, CoreOS</a:t>
            </a:r>
            <a:endParaRPr/>
          </a:p>
        </p:txBody>
      </p:sp>
      <p:sp>
        <p:nvSpPr>
          <p:cNvPr id="168" name="Google Shape;168;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Both ChromeOS and CoreOS are Gentoo derivatives.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Yes, your kids are using Linux at school:</a:t>
            </a:r>
            <a:endParaRPr/>
          </a:p>
          <a:p>
            <a:pPr indent="0" lvl="0" marL="0" rtl="0" algn="l">
              <a:spcBef>
                <a:spcPts val="600"/>
              </a:spcBef>
              <a:spcAft>
                <a:spcPts val="0"/>
              </a:spcAft>
              <a:buNone/>
            </a:pPr>
            <a:r>
              <a:rPr lang="en" sz="1800" u="sng">
                <a:solidFill>
                  <a:schemeClr val="hlink"/>
                </a:solidFill>
                <a:hlinkClick r:id="rId3"/>
              </a:rPr>
              <a:t>https://www.gartner.com/newsroom/id/3058517</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Wall Street</a:t>
            </a:r>
            <a:endParaRPr/>
          </a:p>
        </p:txBody>
      </p:sp>
      <p:sp>
        <p:nvSpPr>
          <p:cNvPr id="174" name="Google Shape;174;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Gentoo has been used on wall street.</a:t>
            </a:r>
            <a:endParaRPr/>
          </a:p>
          <a:p>
            <a:pPr indent="0" lvl="0" marL="0" rtl="0" algn="l">
              <a:spcBef>
                <a:spcPts val="600"/>
              </a:spcBef>
              <a:spcAft>
                <a:spcPts val="0"/>
              </a:spcAft>
              <a:buNone/>
            </a:pPr>
            <a:r>
              <a:rPr lang="en" sz="1400">
                <a:highlight>
                  <a:srgbClr val="FFFFFF"/>
                </a:highlight>
                <a:latin typeface="Arial"/>
                <a:ea typeface="Arial"/>
                <a:cs typeface="Arial"/>
                <a:sym typeface="Arial"/>
              </a:rPr>
              <a:t>In 2011, Chronos developed two software platforms, affectionately named Zardoz after the Sean Connery movie of the same name. One was intended to run on commodity x86 hardware and capable of 15 microsecond tick to trade latencies, and the other was optimized for Tilera hardware and capable of sub 5 microsecond tick to trade latencies. Both infrastructures were intended for co-location...</a:t>
            </a:r>
            <a:endParaRPr sz="1400">
              <a:latin typeface="Arial"/>
              <a:ea typeface="Arial"/>
              <a:cs typeface="Arial"/>
              <a:sym typeface="Arial"/>
            </a:endParaRPr>
          </a:p>
          <a:p>
            <a:pPr indent="0" lvl="0" marL="0" rtl="0" algn="l">
              <a:spcBef>
                <a:spcPts val="600"/>
              </a:spcBef>
              <a:spcAft>
                <a:spcPts val="0"/>
              </a:spcAft>
              <a:buNone/>
            </a:pPr>
            <a:r>
              <a:rPr lang="en" sz="1400">
                <a:highlight>
                  <a:srgbClr val="FFFFFF"/>
                </a:highlight>
                <a:latin typeface="Arial"/>
                <a:ea typeface="Arial"/>
                <a:cs typeface="Arial"/>
                <a:sym typeface="Arial"/>
              </a:rPr>
              <a:t>We compiled and provided our clients with a lightweight custom build of Linux (Gentoo), which we maintained in-house.</a:t>
            </a:r>
            <a:endParaRPr sz="1400">
              <a:latin typeface="Arial"/>
              <a:ea typeface="Arial"/>
              <a:cs typeface="Arial"/>
              <a:sym typeface="Arial"/>
            </a:endParaRPr>
          </a:p>
          <a:p>
            <a:pPr indent="0" lvl="0" marL="0" rtl="0" algn="l">
              <a:spcBef>
                <a:spcPts val="600"/>
              </a:spcBef>
              <a:spcAft>
                <a:spcPts val="0"/>
              </a:spcAft>
              <a:buNone/>
            </a:pPr>
            <a:r>
              <a:rPr lang="en" sz="1000" u="sng">
                <a:solidFill>
                  <a:schemeClr val="hlink"/>
                </a:solidFill>
                <a:hlinkClick r:id="rId3"/>
              </a:rPr>
              <a:t>http://www.forbes.com/sites/quora/2014/01/07/what-is-the-technology-stack-like-behind-a-high-frequency-trading-platform/</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400">
                <a:highlight>
                  <a:srgbClr val="FFFFFF"/>
                </a:highlight>
                <a:latin typeface="Arial"/>
                <a:ea typeface="Arial"/>
                <a:cs typeface="Arial"/>
                <a:sym typeface="Arial"/>
              </a:rPr>
              <a:t>Linux also offered financial firms the ability to modify the source code to further speed performance, Lameter said. "It depends on how daring the exchange is," Lameter said, noting that NASDAQ uses a modified version of the Gentoo Linux distribution.</a:t>
            </a:r>
            <a:endParaRPr sz="1400"/>
          </a:p>
          <a:p>
            <a:pPr indent="0" lvl="0" marL="0" rtl="0" algn="l">
              <a:spcBef>
                <a:spcPts val="600"/>
              </a:spcBef>
              <a:spcAft>
                <a:spcPts val="0"/>
              </a:spcAft>
              <a:buNone/>
            </a:pPr>
            <a:r>
              <a:rPr lang="en" sz="1000" u="sng">
                <a:solidFill>
                  <a:schemeClr val="hlink"/>
                </a:solidFill>
                <a:hlinkClick r:id="rId4"/>
              </a:rPr>
              <a:t>http://www.computerworld.com/article/2510334/financial-it/how-linux-mastered-wall-street.html</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Rescue CD</a:t>
            </a:r>
            <a:endParaRPr/>
          </a:p>
        </p:txBody>
      </p:sp>
      <p:sp>
        <p:nvSpPr>
          <p:cNvPr id="180" name="Google Shape;180;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You’ve probably used it…  If not, you probably should.</a:t>
            </a:r>
            <a:endParaRPr/>
          </a:p>
          <a:p>
            <a:pPr indent="0" lvl="0" marL="0" rtl="0" algn="l">
              <a:spcBef>
                <a:spcPts val="600"/>
              </a:spcBef>
              <a:spcAft>
                <a:spcPts val="0"/>
              </a:spcAft>
              <a:buNone/>
            </a:pPr>
            <a:r>
              <a:t/>
            </a:r>
            <a:endParaRPr/>
          </a:p>
          <a:p>
            <a:pPr indent="0" lvl="0" marL="457200" rtl="0" algn="l">
              <a:spcBef>
                <a:spcPts val="600"/>
              </a:spcBef>
              <a:spcAft>
                <a:spcPts val="0"/>
              </a:spcAft>
              <a:buNone/>
            </a:pPr>
            <a:r>
              <a:rPr lang="en" sz="1800">
                <a:latin typeface="Arial"/>
                <a:ea typeface="Arial"/>
                <a:cs typeface="Arial"/>
                <a:sym typeface="Arial"/>
              </a:rPr>
              <a:t>SystemRescueCd is a Linux system rescue disk available as a bootable CD-ROM or </a:t>
            </a:r>
            <a:r>
              <a:rPr lang="en" sz="1800" u="sng">
                <a:solidFill>
                  <a:schemeClr val="hlink"/>
                </a:solidFill>
                <a:latin typeface="Arial"/>
                <a:ea typeface="Arial"/>
                <a:cs typeface="Arial"/>
                <a:sym typeface="Arial"/>
                <a:hlinkClick r:id="rId3"/>
              </a:rPr>
              <a:t>USB stick</a:t>
            </a:r>
            <a:r>
              <a:rPr lang="en" sz="1800">
                <a:latin typeface="Arial"/>
                <a:ea typeface="Arial"/>
                <a:cs typeface="Arial"/>
                <a:sym typeface="Arial"/>
              </a:rPr>
              <a:t> for administrating or repairing your system and data after a crash.</a:t>
            </a:r>
            <a:endParaRPr sz="1800">
              <a:latin typeface="Arial"/>
              <a:ea typeface="Arial"/>
              <a:cs typeface="Arial"/>
              <a:sym typeface="Arial"/>
            </a:endParaRPr>
          </a:p>
          <a:p>
            <a:pPr indent="0" lvl="0" marL="0" rtl="0" algn="l">
              <a:spcBef>
                <a:spcPts val="600"/>
              </a:spcBef>
              <a:spcAft>
                <a:spcPts val="0"/>
              </a:spcAft>
              <a:buNone/>
            </a:pPr>
            <a:r>
              <a:t/>
            </a:r>
            <a:endParaRPr/>
          </a:p>
          <a:p>
            <a:pPr indent="0" lvl="0" marL="2743200" rtl="0" algn="l">
              <a:spcBef>
                <a:spcPts val="600"/>
              </a:spcBef>
              <a:spcAft>
                <a:spcPts val="0"/>
              </a:spcAft>
              <a:buNone/>
            </a:pPr>
            <a:r>
              <a:rPr lang="en" u="sng">
                <a:solidFill>
                  <a:schemeClr val="hlink"/>
                </a:solidFill>
                <a:hlinkClick r:id="rId4"/>
              </a:rPr>
              <a:t>http://www.sysresccd.org/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More...</a:t>
            </a:r>
            <a:endParaRPr/>
          </a:p>
        </p:txBody>
      </p:sp>
      <p:sp>
        <p:nvSpPr>
          <p:cNvPr id="186" name="Google Shape;186;p31"/>
          <p:cNvSpPr txBox="1"/>
          <p:nvPr>
            <p:ph idx="1" type="body"/>
          </p:nvPr>
        </p:nvSpPr>
        <p:spPr>
          <a:xfrm>
            <a:off x="457200" y="15556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of Gentoo’s sponsors run Gentoo in some way:</a:t>
            </a:r>
            <a:endParaRPr/>
          </a:p>
          <a:p>
            <a:pPr indent="0" lvl="0" marL="0" rtl="0" algn="l">
              <a:spcBef>
                <a:spcPts val="600"/>
              </a:spcBef>
              <a:spcAft>
                <a:spcPts val="0"/>
              </a:spcAft>
              <a:buNone/>
            </a:pPr>
            <a:r>
              <a:rPr lang="en" sz="2400" u="sng">
                <a:solidFill>
                  <a:schemeClr val="hlink"/>
                </a:solidFill>
                <a:hlinkClick r:id="rId3"/>
              </a:rPr>
              <a:t>https://www.gentoo.org/inside-gentoo/sponsors/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a:t>Daniel Robbins maintains a useful graphic of Gentoo derivatives:</a:t>
            </a:r>
            <a:endParaRPr sz="2400"/>
          </a:p>
          <a:p>
            <a:pPr indent="0" lvl="0" marL="0" rtl="0" algn="l">
              <a:spcBef>
                <a:spcPts val="600"/>
              </a:spcBef>
              <a:spcAft>
                <a:spcPts val="0"/>
              </a:spcAft>
              <a:buNone/>
            </a:pPr>
            <a:r>
              <a:rPr lang="en" sz="2400" u="sng">
                <a:solidFill>
                  <a:schemeClr val="hlink"/>
                </a:solidFill>
                <a:hlinkClick r:id="rId4"/>
              </a:rPr>
              <a:t>http://www.funtoo.org/Gentoo_Ecosystem</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457200" y="5895636"/>
            <a:ext cx="82296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Misc Questions from Email</a:t>
            </a:r>
            <a:endParaRPr/>
          </a:p>
        </p:txBody>
      </p:sp>
      <p:sp>
        <p:nvSpPr>
          <p:cNvPr id="197" name="Google Shape;197;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can you avoid conflicts during upgrades?</a:t>
            </a:r>
            <a:endParaRPr/>
          </a:p>
          <a:p>
            <a:pPr indent="-419100" lvl="0" marL="457200" rtl="0" algn="l">
              <a:spcBef>
                <a:spcPts val="600"/>
              </a:spcBef>
              <a:spcAft>
                <a:spcPts val="0"/>
              </a:spcAft>
              <a:buSzPts val="3000"/>
              <a:buChar char="●"/>
            </a:pPr>
            <a:r>
              <a:rPr lang="en"/>
              <a:t>This is a common issue with Gentoo.  Avoid adding dependencies to @world.  Usually the problem is with opaque error messages.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you do an automated install?</a:t>
            </a:r>
            <a:endParaRPr/>
          </a:p>
          <a:p>
            <a:pPr indent="-419100" lvl="0" marL="457200" rtl="0" algn="l">
              <a:spcBef>
                <a:spcPts val="600"/>
              </a:spcBef>
              <a:spcAft>
                <a:spcPts val="0"/>
              </a:spcAft>
              <a:buSzPts val="3000"/>
              <a:buChar char="●"/>
            </a:pPr>
            <a:r>
              <a:rPr lang="en"/>
              <a:t>I’m not aware of any tools for this, though there have been various efforts to create one.</a:t>
            </a:r>
            <a:endParaRPr/>
          </a:p>
          <a:p>
            <a:pPr indent="-419100" lvl="0" marL="457200" rtl="0" algn="l">
              <a:spcBef>
                <a:spcPts val="0"/>
              </a:spcBef>
              <a:spcAft>
                <a:spcPts val="0"/>
              </a:spcAft>
              <a:buSzPts val="3000"/>
              <a:buChar char="●"/>
            </a:pPr>
            <a:r>
              <a:rPr lang="en"/>
              <a:t>Ansible is an obvious approach.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Copyright Notice</a:t>
            </a:r>
            <a:endParaRPr/>
          </a:p>
        </p:txBody>
      </p:sp>
      <p:sp>
        <p:nvSpPr>
          <p:cNvPr id="203" name="Google Shape;203;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Content Copyright 2016 Richard Freeman. Some rights reserved.</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This work is licensed under the Creative Commons Attribution-NonCommercial-ShareAlike License. </a:t>
            </a:r>
            <a:endParaRPr sz="1800"/>
          </a:p>
          <a:p>
            <a:pPr indent="0" lvl="0" marL="0" rtl="0" algn="l">
              <a:spcBef>
                <a:spcPts val="600"/>
              </a:spcBef>
              <a:spcAft>
                <a:spcPts val="0"/>
              </a:spcAft>
              <a:buNone/>
            </a:pPr>
            <a:r>
              <a:rPr lang="en" sz="1200"/>
              <a:t>To view a copy of this license, visit </a:t>
            </a:r>
            <a:r>
              <a:rPr lang="en" sz="1200" u="sng">
                <a:solidFill>
                  <a:schemeClr val="hlink"/>
                </a:solidFill>
                <a:hlinkClick r:id="rId3"/>
              </a:rPr>
              <a:t>http://creativecommons.org/licenses/by-nc-sa/2.0</a:t>
            </a:r>
            <a:r>
              <a:rPr lang="en" sz="1200"/>
              <a:t> or send a letter to: </a:t>
            </a:r>
            <a:endParaRPr sz="1200"/>
          </a:p>
          <a:p>
            <a:pPr indent="0" lvl="0" marL="0" rtl="0" algn="l">
              <a:spcBef>
                <a:spcPts val="600"/>
              </a:spcBef>
              <a:spcAft>
                <a:spcPts val="0"/>
              </a:spcAft>
              <a:buNone/>
            </a:pPr>
            <a:r>
              <a:rPr lang="en" sz="1200"/>
              <a:t>Creative Commons, 559 Nathan Abbott Way, Stanford, California 94305, USA.</a:t>
            </a:r>
            <a:endParaRPr sz="12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The Gentoo Linux logo is a trademark of the Gentoo Foundation, Inc.</a:t>
            </a:r>
            <a:endParaRPr sz="1800"/>
          </a:p>
          <a:p>
            <a:pPr indent="0" lvl="0" marL="0" rtl="0" algn="l">
              <a:spcBef>
                <a:spcPts val="6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idx="1" type="body"/>
          </p:nvPr>
        </p:nvSpPr>
        <p:spPr>
          <a:xfrm>
            <a:off x="457200" y="5895636"/>
            <a:ext cx="82296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Gentoo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Gentoo?</a:t>
            </a:r>
            <a:endParaRPr/>
          </a:p>
        </p:txBody>
      </p:sp>
      <p:sp>
        <p:nvSpPr>
          <p:cNvPr id="68" name="Google Shape;68;p11"/>
          <p:cNvSpPr txBox="1"/>
          <p:nvPr>
            <p:ph idx="1" type="body"/>
          </p:nvPr>
        </p:nvSpPr>
        <p:spPr>
          <a:xfrm>
            <a:off x="457200" y="1600200"/>
            <a:ext cx="7720800" cy="4967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Clr>
                <a:schemeClr val="dk1"/>
              </a:buClr>
              <a:buSzPts val="1100"/>
              <a:buFont typeface="Arial"/>
              <a:buNone/>
            </a:pPr>
            <a:r>
              <a:rPr lang="en" sz="2400">
                <a:solidFill>
                  <a:srgbClr val="333333"/>
                </a:solidFill>
                <a:highlight>
                  <a:srgbClr val="FAFAFA"/>
                </a:highlight>
              </a:rPr>
              <a:t>Gentoo is a free operating system based on either Linux or FreeBSD that can be automatically optimized and customized for just about any application or need. </a:t>
            </a:r>
            <a:endParaRPr sz="2400">
              <a:solidFill>
                <a:srgbClr val="333333"/>
              </a:solidFill>
              <a:highlight>
                <a:srgbClr val="FAFAFA"/>
              </a:highlight>
            </a:endParaRPr>
          </a:p>
          <a:p>
            <a:pPr indent="0" lvl="0" marL="457200" rtl="0" algn="l">
              <a:spcBef>
                <a:spcPts val="600"/>
              </a:spcBef>
              <a:spcAft>
                <a:spcPts val="0"/>
              </a:spcAft>
              <a:buNone/>
            </a:pPr>
            <a:r>
              <a:t/>
            </a:r>
            <a:endParaRPr sz="2400">
              <a:solidFill>
                <a:srgbClr val="333333"/>
              </a:solidFill>
              <a:highlight>
                <a:srgbClr val="FAFAFA"/>
              </a:highlight>
            </a:endParaRPr>
          </a:p>
          <a:p>
            <a:pPr indent="0" lvl="0" marL="457200" rtl="0" algn="l">
              <a:spcBef>
                <a:spcPts val="600"/>
              </a:spcBef>
              <a:spcAft>
                <a:spcPts val="0"/>
              </a:spcAft>
              <a:buNone/>
            </a:pPr>
            <a:r>
              <a:rPr lang="en" sz="2400">
                <a:solidFill>
                  <a:srgbClr val="333333"/>
                </a:solidFill>
                <a:highlight>
                  <a:srgbClr val="FAFAFA"/>
                </a:highlight>
              </a:rPr>
              <a:t>Extreme configurability, performance and a top-notch user and developer community are all hallmarks of the Gentoo experience.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Gentoo Social Contract</a:t>
            </a:r>
            <a:endParaRPr/>
          </a:p>
        </p:txBody>
      </p:sp>
      <p:sp>
        <p:nvSpPr>
          <p:cNvPr id="74" name="Google Shape;74;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Gentoo is and will remain Free Software</a:t>
            </a:r>
            <a:endParaRPr/>
          </a:p>
          <a:p>
            <a:pPr indent="-419100" lvl="0" marL="457200" rtl="0" algn="l">
              <a:spcBef>
                <a:spcPts val="1000"/>
              </a:spcBef>
              <a:spcAft>
                <a:spcPts val="0"/>
              </a:spcAft>
              <a:buSzPts val="3000"/>
              <a:buChar char="●"/>
            </a:pPr>
            <a:r>
              <a:rPr lang="en"/>
              <a:t>We will give back to the Free Software Community</a:t>
            </a:r>
            <a:endParaRPr/>
          </a:p>
          <a:p>
            <a:pPr indent="-419100" lvl="0" marL="457200" rtl="0" algn="l">
              <a:spcBef>
                <a:spcPts val="1000"/>
              </a:spcBef>
              <a:spcAft>
                <a:spcPts val="0"/>
              </a:spcAft>
              <a:buSzPts val="3000"/>
              <a:buChar char="●"/>
            </a:pPr>
            <a:r>
              <a:rPr lang="en"/>
              <a:t>We will not hide problems</a:t>
            </a:r>
            <a:endParaRPr/>
          </a:p>
          <a:p>
            <a:pPr indent="0" lvl="0" marL="0" rtl="0" algn="l">
              <a:spcBef>
                <a:spcPts val="10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2743200" rtl="0" algn="l">
              <a:spcBef>
                <a:spcPts val="600"/>
              </a:spcBef>
              <a:spcAft>
                <a:spcPts val="0"/>
              </a:spcAft>
              <a:buNone/>
            </a:pPr>
            <a:r>
              <a:rPr lang="en" sz="1200" u="sng">
                <a:solidFill>
                  <a:schemeClr val="hlink"/>
                </a:solidFill>
                <a:hlinkClick r:id="rId3"/>
              </a:rPr>
              <a:t>https://gentoo.org/get-started/philosophy/social-contract.html</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Governance</a:t>
            </a:r>
            <a:endParaRPr/>
          </a:p>
        </p:txBody>
      </p:sp>
      <p:sp>
        <p:nvSpPr>
          <p:cNvPr id="80" name="Google Shape;80;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Gentoo Distribution</a:t>
            </a:r>
            <a:endParaRPr/>
          </a:p>
          <a:p>
            <a:pPr indent="-419100" lvl="0" marL="457200" rtl="0" algn="l">
              <a:spcBef>
                <a:spcPts val="600"/>
              </a:spcBef>
              <a:spcAft>
                <a:spcPts val="0"/>
              </a:spcAft>
              <a:buSzPts val="3000"/>
              <a:buChar char="●"/>
            </a:pPr>
            <a:r>
              <a:rPr lang="en"/>
              <a:t>Developers</a:t>
            </a:r>
            <a:endParaRPr/>
          </a:p>
          <a:p>
            <a:pPr indent="-419100" lvl="0" marL="457200" rtl="0" algn="l">
              <a:spcBef>
                <a:spcPts val="0"/>
              </a:spcBef>
              <a:spcAft>
                <a:spcPts val="0"/>
              </a:spcAft>
              <a:buSzPts val="3000"/>
              <a:buChar char="●"/>
            </a:pPr>
            <a:r>
              <a:rPr lang="en"/>
              <a:t>Projects</a:t>
            </a:r>
            <a:endParaRPr/>
          </a:p>
          <a:p>
            <a:pPr indent="-419100" lvl="0" marL="457200" rtl="0" algn="l">
              <a:spcBef>
                <a:spcPts val="0"/>
              </a:spcBef>
              <a:spcAft>
                <a:spcPts val="0"/>
              </a:spcAft>
              <a:buSzPts val="3000"/>
              <a:buChar char="●"/>
            </a:pPr>
            <a:r>
              <a:rPr lang="en"/>
              <a:t>Council - elected by developers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Gentoo Foundation</a:t>
            </a:r>
            <a:endParaRPr/>
          </a:p>
          <a:p>
            <a:pPr indent="-419100" lvl="0" marL="457200" rtl="0" algn="l">
              <a:spcBef>
                <a:spcPts val="600"/>
              </a:spcBef>
              <a:spcAft>
                <a:spcPts val="0"/>
              </a:spcAft>
              <a:buSzPts val="3000"/>
              <a:buChar char="●"/>
            </a:pPr>
            <a:r>
              <a:rPr lang="en"/>
              <a:t>Manages property and finances</a:t>
            </a:r>
            <a:endParaRPr/>
          </a:p>
          <a:p>
            <a:pPr indent="-419100" lvl="0" marL="457200" rtl="0" algn="l">
              <a:spcBef>
                <a:spcPts val="0"/>
              </a:spcBef>
              <a:spcAft>
                <a:spcPts val="0"/>
              </a:spcAft>
              <a:buSzPts val="3000"/>
              <a:buChar char="●"/>
            </a:pPr>
            <a:r>
              <a:rPr lang="en"/>
              <a:t>Members - current/former devs and selected contributors</a:t>
            </a:r>
            <a:endParaRPr/>
          </a:p>
          <a:p>
            <a:pPr indent="-419100" lvl="0" marL="457200" rtl="0" algn="l">
              <a:spcBef>
                <a:spcPts val="0"/>
              </a:spcBef>
              <a:spcAft>
                <a:spcPts val="0"/>
              </a:spcAft>
              <a:buSzPts val="3000"/>
              <a:buChar char="●"/>
            </a:pPr>
            <a:r>
              <a:rPr lang="en"/>
              <a:t>Trustees - elected by members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Source-based Distro</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Almost all packages are built from source on your PC</a:t>
            </a:r>
            <a:endParaRPr/>
          </a:p>
          <a:p>
            <a:pPr indent="-419100" lvl="0" marL="457200" rtl="0" algn="l">
              <a:spcBef>
                <a:spcPts val="0"/>
              </a:spcBef>
              <a:spcAft>
                <a:spcPts val="0"/>
              </a:spcAft>
              <a:buSzPts val="3000"/>
              <a:buChar char="●"/>
            </a:pPr>
            <a:r>
              <a:rPr lang="en"/>
              <a:t>Builds are scripted</a:t>
            </a:r>
            <a:endParaRPr/>
          </a:p>
          <a:p>
            <a:pPr indent="-419100" lvl="0" marL="457200" rtl="0" algn="l">
              <a:spcBef>
                <a:spcPts val="0"/>
              </a:spcBef>
              <a:spcAft>
                <a:spcPts val="0"/>
              </a:spcAft>
              <a:buSzPts val="3000"/>
              <a:buChar char="●"/>
            </a:pPr>
            <a:r>
              <a:rPr lang="en"/>
              <a:t>Support for user patching</a:t>
            </a:r>
            <a:endParaRPr/>
          </a:p>
          <a:p>
            <a:pPr indent="-419100" lvl="0" marL="457200" rtl="0" algn="l">
              <a:spcBef>
                <a:spcPts val="0"/>
              </a:spcBef>
              <a:spcAft>
                <a:spcPts val="0"/>
              </a:spcAft>
              <a:buSzPts val="3000"/>
              <a:buChar char="●"/>
            </a:pPr>
            <a:r>
              <a:rPr lang="en"/>
              <a:t>Configuration is easy to configure globally and locally</a:t>
            </a:r>
            <a:endParaRPr/>
          </a:p>
          <a:p>
            <a:pPr indent="-419100" lvl="0" marL="457200" rtl="0" algn="l">
              <a:spcBef>
                <a:spcPts val="0"/>
              </a:spcBef>
              <a:spcAft>
                <a:spcPts val="0"/>
              </a:spcAft>
              <a:buSzPts val="3000"/>
              <a:buChar char="●"/>
            </a:pPr>
            <a:r>
              <a:rPr lang="en"/>
              <a:t>Full dependency management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Gentoo’s default source-based package manager is called Portage.  Alternatives exist.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Close to Upstream</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By default almost all packages behave as upstream intends</a:t>
            </a:r>
            <a:endParaRPr/>
          </a:p>
          <a:p>
            <a:pPr indent="-419100" lvl="0" marL="457200" rtl="0" algn="l">
              <a:spcBef>
                <a:spcPts val="0"/>
              </a:spcBef>
              <a:spcAft>
                <a:spcPts val="0"/>
              </a:spcAft>
              <a:buSzPts val="3000"/>
              <a:buChar char="●"/>
            </a:pPr>
            <a:r>
              <a:rPr lang="en"/>
              <a:t>Avoidance of over-wrapping</a:t>
            </a:r>
            <a:endParaRPr/>
          </a:p>
          <a:p>
            <a:pPr indent="-381000" lvl="1" marL="914400" rtl="0" algn="l">
              <a:spcBef>
                <a:spcPts val="0"/>
              </a:spcBef>
              <a:spcAft>
                <a:spcPts val="0"/>
              </a:spcAft>
              <a:buSzPts val="2400"/>
              <a:buChar char="○"/>
            </a:pPr>
            <a:r>
              <a:rPr lang="en"/>
              <a:t>eg systemd units vs init.d scripts</a:t>
            </a:r>
            <a:endParaRPr/>
          </a:p>
          <a:p>
            <a:pPr indent="-419100" lvl="0" marL="457200" rtl="0" algn="l">
              <a:spcBef>
                <a:spcPts val="0"/>
              </a:spcBef>
              <a:spcAft>
                <a:spcPts val="0"/>
              </a:spcAft>
              <a:buSzPts val="3000"/>
              <a:buChar char="●"/>
            </a:pPr>
            <a:r>
              <a:rPr lang="en"/>
              <a:t>Config files are generally user-editable</a:t>
            </a:r>
            <a:endParaRPr/>
          </a:p>
          <a:p>
            <a:pPr indent="-381000" lvl="1" marL="914400" rtl="0" algn="l">
              <a:spcBef>
                <a:spcPts val="0"/>
              </a:spcBef>
              <a:spcAft>
                <a:spcPts val="0"/>
              </a:spcAft>
              <a:buSzPts val="2400"/>
              <a:buChar char="○"/>
            </a:pPr>
            <a:r>
              <a:rPr lang="en"/>
              <a:t>Package manager and utility support for merging changes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Benefits of Gentoo</a:t>
            </a:r>
            <a:endParaRPr/>
          </a:p>
        </p:txBody>
      </p:sp>
      <p:sp>
        <p:nvSpPr>
          <p:cNvPr id="98" name="Google Shape;98;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Greater flexibility</a:t>
            </a:r>
            <a:endParaRPr/>
          </a:p>
          <a:p>
            <a:pPr indent="-381000" lvl="1" marL="914400" rtl="0" algn="l">
              <a:spcBef>
                <a:spcPts val="0"/>
              </a:spcBef>
              <a:spcAft>
                <a:spcPts val="0"/>
              </a:spcAft>
              <a:buSzPts val="2400"/>
              <a:buChar char="○"/>
            </a:pPr>
            <a:r>
              <a:rPr lang="en"/>
              <a:t>Control over package build-time configuration</a:t>
            </a:r>
            <a:endParaRPr/>
          </a:p>
          <a:p>
            <a:pPr indent="-381000" lvl="1" marL="914400" rtl="0" algn="l">
              <a:spcBef>
                <a:spcPts val="0"/>
              </a:spcBef>
              <a:spcAft>
                <a:spcPts val="0"/>
              </a:spcAft>
              <a:buSzPts val="2400"/>
              <a:buChar char="○"/>
            </a:pPr>
            <a:r>
              <a:rPr lang="en"/>
              <a:t>Control over optional dependencies</a:t>
            </a:r>
            <a:endParaRPr/>
          </a:p>
          <a:p>
            <a:pPr indent="-381000" lvl="1" marL="914400" rtl="0" algn="l">
              <a:spcBef>
                <a:spcPts val="0"/>
              </a:spcBef>
              <a:spcAft>
                <a:spcPts val="0"/>
              </a:spcAft>
              <a:buSzPts val="2400"/>
              <a:buChar char="○"/>
            </a:pPr>
            <a:r>
              <a:rPr lang="en"/>
              <a:t>Ability to tailor C/LDFLAGS</a:t>
            </a:r>
            <a:endParaRPr/>
          </a:p>
          <a:p>
            <a:pPr indent="-381000" lvl="1" marL="914400" rtl="0" algn="l">
              <a:spcBef>
                <a:spcPts val="0"/>
              </a:spcBef>
              <a:spcAft>
                <a:spcPts val="0"/>
              </a:spcAft>
              <a:buSzPts val="2400"/>
              <a:buChar char="○"/>
            </a:pPr>
            <a:r>
              <a:rPr lang="en"/>
              <a:t>Can mix dependencies (stable library + unstable application, etc)</a:t>
            </a:r>
            <a:endParaRPr/>
          </a:p>
          <a:p>
            <a:pPr indent="-419100" lvl="0" marL="457200" rtl="0" algn="l">
              <a:spcBef>
                <a:spcPts val="0"/>
              </a:spcBef>
              <a:spcAft>
                <a:spcPts val="0"/>
              </a:spcAft>
              <a:buSzPts val="3000"/>
              <a:buChar char="●"/>
            </a:pPr>
            <a:r>
              <a:rPr lang="en"/>
              <a:t>No Releases</a:t>
            </a:r>
            <a:endParaRPr/>
          </a:p>
          <a:p>
            <a:pPr indent="-381000" lvl="1" marL="914400" rtl="0" algn="l">
              <a:spcBef>
                <a:spcPts val="0"/>
              </a:spcBef>
              <a:spcAft>
                <a:spcPts val="0"/>
              </a:spcAft>
              <a:buSzPts val="2400"/>
              <a:buChar char="○"/>
            </a:pPr>
            <a:r>
              <a:rPr lang="en"/>
              <a:t>Faster package availability</a:t>
            </a:r>
            <a:endParaRPr/>
          </a:p>
          <a:p>
            <a:pPr indent="-419100" lvl="0" marL="457200" rtl="0" algn="l">
              <a:spcBef>
                <a:spcPts val="0"/>
              </a:spcBef>
              <a:spcAft>
                <a:spcPts val="0"/>
              </a:spcAft>
              <a:buSzPts val="3000"/>
              <a:buChar char="●"/>
            </a:pPr>
            <a:r>
              <a:rPr lang="en"/>
              <a:t>Minimal base footprint</a:t>
            </a:r>
            <a:endParaRPr/>
          </a:p>
          <a:p>
            <a:pPr indent="0" lvl="0" marL="457200" rtl="0" algn="l">
              <a:spcBef>
                <a:spcPts val="600"/>
              </a:spcBef>
              <a:spcAft>
                <a:spcPts val="0"/>
              </a:spcAft>
              <a:buNone/>
            </a:pPr>
            <a:r>
              <a:rPr lang="en" sz="1400"/>
              <a:t>(well, if you don’t count the toolchain)</a:t>
            </a:r>
            <a:endParaRPr sz="1400"/>
          </a:p>
          <a:p>
            <a:pPr indent="-419100" lvl="0" marL="457200" rtl="0" algn="l">
              <a:spcBef>
                <a:spcPts val="600"/>
              </a:spcBef>
              <a:spcAft>
                <a:spcPts val="0"/>
              </a:spcAft>
              <a:buSzPts val="3000"/>
              <a:buChar char="●"/>
            </a:pPr>
            <a:r>
              <a:rPr lang="en"/>
              <a:t>Avoids less-free upstream licensing issues</a:t>
            </a:r>
            <a:endParaRPr/>
          </a:p>
          <a:p>
            <a:pPr indent="-381000" lvl="1" marL="914400" rtl="0" algn="l">
              <a:spcBef>
                <a:spcPts val="0"/>
              </a:spcBef>
              <a:spcAft>
                <a:spcPts val="0"/>
              </a:spcAft>
              <a:buSzPts val="2400"/>
              <a:buChar char="○"/>
            </a:pPr>
            <a:r>
              <a:rPr lang="en"/>
              <a:t>Can patch without redistribution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