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7" r:id="rId8"/>
    <p:sldId id="260" r:id="rId9"/>
    <p:sldId id="268" r:id="rId10"/>
    <p:sldId id="261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3A171-DCA9-4A88-BD71-DB776E979B7D}" v="27" dt="2024-09-29T20:02:54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Espino" userId="baccac63f0396158" providerId="Windows Live" clId="Web-{B94E6048-6CBF-436B-8668-5249E641B1E7}"/>
    <pc:docChg chg="modSld">
      <pc:chgData name="Alison Espino" userId="baccac63f0396158" providerId="Windows Live" clId="Web-{B94E6048-6CBF-436B-8668-5249E641B1E7}" dt="2024-09-29T19:53:41.562" v="8"/>
      <pc:docMkLst>
        <pc:docMk/>
      </pc:docMkLst>
      <pc:sldChg chg="addSp modSp mod setBg">
        <pc:chgData name="Alison Espino" userId="baccac63f0396158" providerId="Windows Live" clId="Web-{B94E6048-6CBF-436B-8668-5249E641B1E7}" dt="2024-09-29T19:48:44.120" v="0"/>
        <pc:sldMkLst>
          <pc:docMk/>
          <pc:sldMk cId="0" sldId="256"/>
        </pc:sldMkLst>
        <pc:spChg chg="mo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8" creationId="{FFD48BC7-DC40-47DE-87EE-9F4B6ECB9ABB}"/>
          </ac:spMkLst>
        </pc:spChg>
        <pc:spChg chg="ad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10" creationId="{E502BBC7-2C76-46F3-BC24-5985BC13DB88}"/>
          </ac:spMkLst>
        </pc:spChg>
        <pc:spChg chg="ad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12" creationId="{C7F28D52-2A5F-4D23-81AE-7CB8B591C7AF}"/>
          </ac:spMkLst>
        </pc:spChg>
        <pc:spChg chg="add">
          <ac:chgData name="Alison Espino" userId="baccac63f0396158" providerId="Windows Live" clId="Web-{B94E6048-6CBF-436B-8668-5249E641B1E7}" dt="2024-09-29T19:48:44.120" v="0"/>
          <ac:spMkLst>
            <pc:docMk/>
            <pc:sldMk cId="0" sldId="256"/>
            <ac:spMk id="14" creationId="{3629484E-3792-4B3D-89AD-7C8A1ED0E0D4}"/>
          </ac:spMkLst>
        </pc:spChg>
      </pc:sldChg>
      <pc:sldChg chg="addSp modSp mod setBg">
        <pc:chgData name="Alison Espino" userId="baccac63f0396158" providerId="Windows Live" clId="Web-{B94E6048-6CBF-436B-8668-5249E641B1E7}" dt="2024-09-29T19:50:07.266" v="2"/>
        <pc:sldMkLst>
          <pc:docMk/>
          <pc:sldMk cId="0" sldId="257"/>
        </pc:sldMkLst>
        <pc:spChg chg="mod">
          <ac:chgData name="Alison Espino" userId="baccac63f0396158" providerId="Windows Live" clId="Web-{B94E6048-6CBF-436B-8668-5249E641B1E7}" dt="2024-09-29T19:50:07.266" v="2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0:07.266" v="2"/>
          <ac:spMkLst>
            <pc:docMk/>
            <pc:sldMk cId="0" sldId="257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0:07.266" v="2"/>
          <ac:spMkLst>
            <pc:docMk/>
            <pc:sldMk cId="0" sldId="257"/>
            <ac:spMk id="8" creationId="{777A147A-9ED8-46B4-8660-1B3C2AA880B5}"/>
          </ac:spMkLst>
        </pc:spChg>
        <pc:spChg chg="add">
          <ac:chgData name="Alison Espino" userId="baccac63f0396158" providerId="Windows Live" clId="Web-{B94E6048-6CBF-436B-8668-5249E641B1E7}" dt="2024-09-29T19:50:07.266" v="2"/>
          <ac:spMkLst>
            <pc:docMk/>
            <pc:sldMk cId="0" sldId="257"/>
            <ac:spMk id="10" creationId="{5D6C15A0-C087-4593-8414-2B4EC1CDC3DE}"/>
          </ac:spMkLst>
        </pc:spChg>
      </pc:sldChg>
      <pc:sldChg chg="addSp modSp mod setBg">
        <pc:chgData name="Alison Espino" userId="baccac63f0396158" providerId="Windows Live" clId="Web-{B94E6048-6CBF-436B-8668-5249E641B1E7}" dt="2024-09-29T19:51:11.630" v="4"/>
        <pc:sldMkLst>
          <pc:docMk/>
          <pc:sldMk cId="0" sldId="258"/>
        </pc:sldMkLst>
        <pc:spChg chg="mod">
          <ac:chgData name="Alison Espino" userId="baccac63f0396158" providerId="Windows Live" clId="Web-{B94E6048-6CBF-436B-8668-5249E641B1E7}" dt="2024-09-29T19:51:11.630" v="4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1:11.630" v="4"/>
          <ac:spMkLst>
            <pc:docMk/>
            <pc:sldMk cId="0" sldId="258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1:11.630" v="4"/>
          <ac:spMkLst>
            <pc:docMk/>
            <pc:sldMk cId="0" sldId="258"/>
            <ac:spMk id="8" creationId="{6A8AAC95-3719-4BCD-B710-4160043D9237}"/>
          </ac:spMkLst>
        </pc:spChg>
        <pc:spChg chg="add">
          <ac:chgData name="Alison Espino" userId="baccac63f0396158" providerId="Windows Live" clId="Web-{B94E6048-6CBF-436B-8668-5249E641B1E7}" dt="2024-09-29T19:51:11.630" v="4"/>
          <ac:spMkLst>
            <pc:docMk/>
            <pc:sldMk cId="0" sldId="258"/>
            <ac:spMk id="10" creationId="{73A6D7BA-50E4-42FE-A0E3-FC42B7EC4372}"/>
          </ac:spMkLst>
        </pc:spChg>
      </pc:sldChg>
      <pc:sldChg chg="addSp modSp mod setBg">
        <pc:chgData name="Alison Espino" userId="baccac63f0396158" providerId="Windows Live" clId="Web-{B94E6048-6CBF-436B-8668-5249E641B1E7}" dt="2024-09-29T19:51:37.554" v="5"/>
        <pc:sldMkLst>
          <pc:docMk/>
          <pc:sldMk cId="0" sldId="259"/>
        </pc:sldMkLst>
        <pc:spChg chg="mod">
          <ac:chgData name="Alison Espino" userId="baccac63f0396158" providerId="Windows Live" clId="Web-{B94E6048-6CBF-436B-8668-5249E641B1E7}" dt="2024-09-29T19:51:37.554" v="5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1:37.554" v="5"/>
          <ac:spMkLst>
            <pc:docMk/>
            <pc:sldMk cId="0" sldId="259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1:37.554" v="5"/>
          <ac:spMkLst>
            <pc:docMk/>
            <pc:sldMk cId="0" sldId="259"/>
            <ac:spMk id="8" creationId="{777A147A-9ED8-46B4-8660-1B3C2AA880B5}"/>
          </ac:spMkLst>
        </pc:spChg>
        <pc:spChg chg="add">
          <ac:chgData name="Alison Espino" userId="baccac63f0396158" providerId="Windows Live" clId="Web-{B94E6048-6CBF-436B-8668-5249E641B1E7}" dt="2024-09-29T19:51:37.554" v="5"/>
          <ac:spMkLst>
            <pc:docMk/>
            <pc:sldMk cId="0" sldId="259"/>
            <ac:spMk id="10" creationId="{5D6C15A0-C087-4593-8414-2B4EC1CDC3DE}"/>
          </ac:spMkLst>
        </pc:spChg>
      </pc:sldChg>
      <pc:sldChg chg="addSp modSp mod setBg">
        <pc:chgData name="Alison Espino" userId="baccac63f0396158" providerId="Windows Live" clId="Web-{B94E6048-6CBF-436B-8668-5249E641B1E7}" dt="2024-09-29T19:52:30.260" v="6"/>
        <pc:sldMkLst>
          <pc:docMk/>
          <pc:sldMk cId="0" sldId="260"/>
        </pc:sldMkLst>
        <pc:spChg chg="mod">
          <ac:chgData name="Alison Espino" userId="baccac63f0396158" providerId="Windows Live" clId="Web-{B94E6048-6CBF-436B-8668-5249E641B1E7}" dt="2024-09-29T19:52:30.260" v="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2:30.260" v="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2:30.260" v="6"/>
          <ac:spMkLst>
            <pc:docMk/>
            <pc:sldMk cId="0" sldId="260"/>
            <ac:spMk id="8" creationId="{6A8AAC95-3719-4BCD-B710-4160043D9237}"/>
          </ac:spMkLst>
        </pc:spChg>
        <pc:spChg chg="add">
          <ac:chgData name="Alison Espino" userId="baccac63f0396158" providerId="Windows Live" clId="Web-{B94E6048-6CBF-436B-8668-5249E641B1E7}" dt="2024-09-29T19:52:30.260" v="6"/>
          <ac:spMkLst>
            <pc:docMk/>
            <pc:sldMk cId="0" sldId="260"/>
            <ac:spMk id="10" creationId="{73A6D7BA-50E4-42FE-A0E3-FC42B7EC4372}"/>
          </ac:spMkLst>
        </pc:spChg>
      </pc:sldChg>
      <pc:sldChg chg="addSp modSp mod setBg">
        <pc:chgData name="Alison Espino" userId="baccac63f0396158" providerId="Windows Live" clId="Web-{B94E6048-6CBF-436B-8668-5249E641B1E7}" dt="2024-09-29T19:53:11.217" v="7"/>
        <pc:sldMkLst>
          <pc:docMk/>
          <pc:sldMk cId="0" sldId="261"/>
        </pc:sldMkLst>
        <pc:spChg chg="mod">
          <ac:chgData name="Alison Espino" userId="baccac63f0396158" providerId="Windows Live" clId="Web-{B94E6048-6CBF-436B-8668-5249E641B1E7}" dt="2024-09-29T19:53:11.217" v="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3:11.217" v="7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3:11.217" v="7"/>
          <ac:spMkLst>
            <pc:docMk/>
            <pc:sldMk cId="0" sldId="261"/>
            <ac:spMk id="8" creationId="{6A8AAC95-3719-4BCD-B710-4160043D9237}"/>
          </ac:spMkLst>
        </pc:spChg>
        <pc:spChg chg="add">
          <ac:chgData name="Alison Espino" userId="baccac63f0396158" providerId="Windows Live" clId="Web-{B94E6048-6CBF-436B-8668-5249E641B1E7}" dt="2024-09-29T19:53:11.217" v="7"/>
          <ac:spMkLst>
            <pc:docMk/>
            <pc:sldMk cId="0" sldId="261"/>
            <ac:spMk id="10" creationId="{73A6D7BA-50E4-42FE-A0E3-FC42B7EC4372}"/>
          </ac:spMkLst>
        </pc:spChg>
      </pc:sldChg>
      <pc:sldChg chg="addSp modSp mod setBg">
        <pc:chgData name="Alison Espino" userId="baccac63f0396158" providerId="Windows Live" clId="Web-{B94E6048-6CBF-436B-8668-5249E641B1E7}" dt="2024-09-29T19:53:41.562" v="8"/>
        <pc:sldMkLst>
          <pc:docMk/>
          <pc:sldMk cId="0" sldId="263"/>
        </pc:sldMkLst>
        <pc:spChg chg="mod">
          <ac:chgData name="Alison Espino" userId="baccac63f0396158" providerId="Windows Live" clId="Web-{B94E6048-6CBF-436B-8668-5249E641B1E7}" dt="2024-09-29T19:53:41.562" v="8"/>
          <ac:spMkLst>
            <pc:docMk/>
            <pc:sldMk cId="0" sldId="263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3:41.562" v="8"/>
          <ac:spMkLst>
            <pc:docMk/>
            <pc:sldMk cId="0" sldId="263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3:41.562" v="8"/>
          <ac:spMkLst>
            <pc:docMk/>
            <pc:sldMk cId="0" sldId="263"/>
            <ac:spMk id="8" creationId="{17718681-A12E-49D6-9925-DD7C68176D61}"/>
          </ac:spMkLst>
        </pc:spChg>
        <pc:spChg chg="add">
          <ac:chgData name="Alison Espino" userId="baccac63f0396158" providerId="Windows Live" clId="Web-{B94E6048-6CBF-436B-8668-5249E641B1E7}" dt="2024-09-29T19:53:41.562" v="8"/>
          <ac:spMkLst>
            <pc:docMk/>
            <pc:sldMk cId="0" sldId="263"/>
            <ac:spMk id="10" creationId="{FBD77573-9EF2-4C35-8285-A1CF6FBB0EA5}"/>
          </ac:spMkLst>
        </pc:spChg>
      </pc:sldChg>
      <pc:sldChg chg="addSp modSp mod setBg">
        <pc:chgData name="Alison Espino" userId="baccac63f0396158" providerId="Windows Live" clId="Web-{B94E6048-6CBF-436B-8668-5249E641B1E7}" dt="2024-09-29T19:50:48.910" v="3"/>
        <pc:sldMkLst>
          <pc:docMk/>
          <pc:sldMk cId="3160435688" sldId="265"/>
        </pc:sldMkLst>
        <pc:spChg chg="mod">
          <ac:chgData name="Alison Espino" userId="baccac63f0396158" providerId="Windows Live" clId="Web-{B94E6048-6CBF-436B-8668-5249E641B1E7}" dt="2024-09-29T19:50:48.910" v="3"/>
          <ac:spMkLst>
            <pc:docMk/>
            <pc:sldMk cId="3160435688" sldId="265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50:48.910" v="3"/>
          <ac:spMkLst>
            <pc:docMk/>
            <pc:sldMk cId="3160435688" sldId="265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50:48.910" v="3"/>
          <ac:spMkLst>
            <pc:docMk/>
            <pc:sldMk cId="3160435688" sldId="265"/>
            <ac:spMk id="8" creationId="{777A147A-9ED8-46B4-8660-1B3C2AA880B5}"/>
          </ac:spMkLst>
        </pc:spChg>
        <pc:spChg chg="add">
          <ac:chgData name="Alison Espino" userId="baccac63f0396158" providerId="Windows Live" clId="Web-{B94E6048-6CBF-436B-8668-5249E641B1E7}" dt="2024-09-29T19:50:48.910" v="3"/>
          <ac:spMkLst>
            <pc:docMk/>
            <pc:sldMk cId="3160435688" sldId="265"/>
            <ac:spMk id="10" creationId="{5D6C15A0-C087-4593-8414-2B4EC1CDC3DE}"/>
          </ac:spMkLst>
        </pc:spChg>
      </pc:sldChg>
      <pc:sldChg chg="addSp modSp mod setBg">
        <pc:chgData name="Alison Espino" userId="baccac63f0396158" providerId="Windows Live" clId="Web-{B94E6048-6CBF-436B-8668-5249E641B1E7}" dt="2024-09-29T19:48:57.074" v="1"/>
        <pc:sldMkLst>
          <pc:docMk/>
          <pc:sldMk cId="2019772940" sldId="266"/>
        </pc:sldMkLst>
        <pc:spChg chg="mo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2" creationId="{00000000-0000-0000-0000-000000000000}"/>
          </ac:spMkLst>
        </pc:spChg>
        <pc:spChg chg="mo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3" creationId="{00000000-0000-0000-0000-000000000000}"/>
          </ac:spMkLst>
        </pc:spChg>
        <pc:spChg chg="ad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8" creationId="{DAF1966E-FD40-4A4A-B61B-C4DF7FA05F06}"/>
          </ac:spMkLst>
        </pc:spChg>
        <pc:spChg chg="ad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10" creationId="{047BFA19-D45E-416B-A404-7AF2F3F27017}"/>
          </ac:spMkLst>
        </pc:spChg>
        <pc:spChg chg="ad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12" creationId="{8E0105E7-23DB-4CF2-8258-FF47C7620F6E}"/>
          </ac:spMkLst>
        </pc:spChg>
        <pc:spChg chg="add">
          <ac:chgData name="Alison Espino" userId="baccac63f0396158" providerId="Windows Live" clId="Web-{B94E6048-6CBF-436B-8668-5249E641B1E7}" dt="2024-09-29T19:48:57.074" v="1"/>
          <ac:spMkLst>
            <pc:docMk/>
            <pc:sldMk cId="2019772940" sldId="266"/>
            <ac:spMk id="14" creationId="{074B4F7D-14B2-478B-8BF5-01E4E0C5D263}"/>
          </ac:spMkLst>
        </pc:spChg>
      </pc:sldChg>
    </pc:docChg>
  </pc:docChgLst>
  <pc:docChgLst>
    <pc:chgData name="Porfirio Rios" userId="af47ac25d2848cce" providerId="LiveId" clId="{0F83A171-DCA9-4A88-BD71-DB776E979B7D}"/>
    <pc:docChg chg="undo custSel addSld modSld">
      <pc:chgData name="Porfirio Rios" userId="af47ac25d2848cce" providerId="LiveId" clId="{0F83A171-DCA9-4A88-BD71-DB776E979B7D}" dt="2024-09-29T20:02:54.134" v="27" actId="12"/>
      <pc:docMkLst>
        <pc:docMk/>
      </pc:docMkLst>
      <pc:sldChg chg="modSp mod">
        <pc:chgData name="Porfirio Rios" userId="af47ac25d2848cce" providerId="LiveId" clId="{0F83A171-DCA9-4A88-BD71-DB776E979B7D}" dt="2024-09-29T19:47:25.264" v="0" actId="113"/>
        <pc:sldMkLst>
          <pc:docMk/>
          <pc:sldMk cId="0" sldId="258"/>
        </pc:sldMkLst>
        <pc:spChg chg="mod">
          <ac:chgData name="Porfirio Rios" userId="af47ac25d2848cce" providerId="LiveId" clId="{0F83A171-DCA9-4A88-BD71-DB776E979B7D}" dt="2024-09-29T19:47:25.264" v="0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orfirio Rios" userId="af47ac25d2848cce" providerId="LiveId" clId="{0F83A171-DCA9-4A88-BD71-DB776E979B7D}" dt="2024-09-29T20:02:54.134" v="27" actId="12"/>
        <pc:sldMkLst>
          <pc:docMk/>
          <pc:sldMk cId="2019772940" sldId="266"/>
        </pc:sldMkLst>
        <pc:spChg chg="mod">
          <ac:chgData name="Porfirio Rios" userId="af47ac25d2848cce" providerId="LiveId" clId="{0F83A171-DCA9-4A88-BD71-DB776E979B7D}" dt="2024-09-29T20:02:54.134" v="27" actId="12"/>
          <ac:spMkLst>
            <pc:docMk/>
            <pc:sldMk cId="2019772940" sldId="266"/>
            <ac:spMk id="3" creationId="{00000000-0000-0000-0000-000000000000}"/>
          </ac:spMkLst>
        </pc:spChg>
      </pc:sldChg>
      <pc:sldChg chg="addSp delSp modSp add mod setBg">
        <pc:chgData name="Porfirio Rios" userId="af47ac25d2848cce" providerId="LiveId" clId="{0F83A171-DCA9-4A88-BD71-DB776E979B7D}" dt="2024-09-29T19:48:19.544" v="7" actId="26606"/>
        <pc:sldMkLst>
          <pc:docMk/>
          <pc:sldMk cId="4037301051" sldId="267"/>
        </pc:sldMkLst>
        <pc:spChg chg="mod">
          <ac:chgData name="Porfirio Rios" userId="af47ac25d2848cce" providerId="LiveId" clId="{0F83A171-DCA9-4A88-BD71-DB776E979B7D}" dt="2024-09-29T19:48:19.544" v="7" actId="26606"/>
          <ac:spMkLst>
            <pc:docMk/>
            <pc:sldMk cId="4037301051" sldId="267"/>
            <ac:spMk id="2" creationId="{00000000-0000-0000-0000-000000000000}"/>
          </ac:spMkLst>
        </pc:spChg>
        <pc:spChg chg="del">
          <ac:chgData name="Porfirio Rios" userId="af47ac25d2848cce" providerId="LiveId" clId="{0F83A171-DCA9-4A88-BD71-DB776E979B7D}" dt="2024-09-29T19:48:09.574" v="2" actId="478"/>
          <ac:spMkLst>
            <pc:docMk/>
            <pc:sldMk cId="4037301051" sldId="267"/>
            <ac:spMk id="3" creationId="{00000000-0000-0000-0000-000000000000}"/>
          </ac:spMkLst>
        </pc:spChg>
        <pc:spChg chg="add del mod">
          <ac:chgData name="Porfirio Rios" userId="af47ac25d2848cce" providerId="LiveId" clId="{0F83A171-DCA9-4A88-BD71-DB776E979B7D}" dt="2024-09-29T19:48:11.059" v="3" actId="478"/>
          <ac:spMkLst>
            <pc:docMk/>
            <pc:sldMk cId="4037301051" sldId="267"/>
            <ac:spMk id="5" creationId="{4D9E8DD8-9B21-5F34-F083-D4E62F8CAAFB}"/>
          </ac:spMkLst>
        </pc:spChg>
        <pc:spChg chg="add">
          <ac:chgData name="Porfirio Rios" userId="af47ac25d2848cce" providerId="LiveId" clId="{0F83A171-DCA9-4A88-BD71-DB776E979B7D}" dt="2024-09-29T19:48:19.544" v="7" actId="26606"/>
          <ac:spMkLst>
            <pc:docMk/>
            <pc:sldMk cId="4037301051" sldId="267"/>
            <ac:spMk id="2055" creationId="{A4AC5506-6312-4701-8D3C-40187889A947}"/>
          </ac:spMkLst>
        </pc:spChg>
        <pc:picChg chg="add mod">
          <ac:chgData name="Porfirio Rios" userId="af47ac25d2848cce" providerId="LiveId" clId="{0F83A171-DCA9-4A88-BD71-DB776E979B7D}" dt="2024-09-29T19:48:19.544" v="7" actId="26606"/>
          <ac:picMkLst>
            <pc:docMk/>
            <pc:sldMk cId="4037301051" sldId="267"/>
            <ac:picMk id="2050" creationId="{E0B4BF92-981B-83EB-DAC8-B999AAD4DD49}"/>
          </ac:picMkLst>
        </pc:picChg>
      </pc:sldChg>
      <pc:sldChg chg="addSp delSp modSp add mod setBg">
        <pc:chgData name="Porfirio Rios" userId="af47ac25d2848cce" providerId="LiveId" clId="{0F83A171-DCA9-4A88-BD71-DB776E979B7D}" dt="2024-09-29T19:49:38.354" v="26" actId="26606"/>
        <pc:sldMkLst>
          <pc:docMk/>
          <pc:sldMk cId="4238603679" sldId="268"/>
        </pc:sldMkLst>
        <pc:spChg chg="mod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2" creationId="{00000000-0000-0000-0000-000000000000}"/>
          </ac:spMkLst>
        </pc:spChg>
        <pc:spChg chg="del">
          <ac:chgData name="Porfirio Rios" userId="af47ac25d2848cce" providerId="LiveId" clId="{0F83A171-DCA9-4A88-BD71-DB776E979B7D}" dt="2024-09-29T19:48:50.327" v="9" actId="478"/>
          <ac:spMkLst>
            <pc:docMk/>
            <pc:sldMk cId="4238603679" sldId="268"/>
            <ac:spMk id="3" creationId="{00000000-0000-0000-0000-000000000000}"/>
          </ac:spMkLst>
        </pc:spChg>
        <pc:spChg chg="add del mod">
          <ac:chgData name="Porfirio Rios" userId="af47ac25d2848cce" providerId="LiveId" clId="{0F83A171-DCA9-4A88-BD71-DB776E979B7D}" dt="2024-09-29T19:48:54.214" v="11" actId="478"/>
          <ac:spMkLst>
            <pc:docMk/>
            <pc:sldMk cId="4238603679" sldId="268"/>
            <ac:spMk id="5" creationId="{8E2D46A1-1A11-9A14-A5B3-18FDB526525E}"/>
          </ac:spMkLst>
        </pc:spChg>
        <pc:spChg chg="add del">
          <ac:chgData name="Porfirio Rios" userId="af47ac25d2848cce" providerId="LiveId" clId="{0F83A171-DCA9-4A88-BD71-DB776E979B7D}" dt="2024-09-29T19:48:57.964" v="13" actId="26606"/>
          <ac:spMkLst>
            <pc:docMk/>
            <pc:sldMk cId="4238603679" sldId="268"/>
            <ac:spMk id="3079" creationId="{A4AC5506-6312-4701-8D3C-40187889A947}"/>
          </ac:spMkLst>
        </pc:spChg>
        <pc:spChg chg="add del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3081" creationId="{1199E1B1-A8C0-4FE8-A5A8-1CB41D69F857}"/>
          </ac:spMkLst>
        </pc:spChg>
        <pc:spChg chg="add del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3082" creationId="{A8384FB5-9ADC-4DDC-881B-597D56F5B15D}"/>
          </ac:spMkLst>
        </pc:spChg>
        <pc:spChg chg="add del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3083" creationId="{84A8DE83-DE75-4B41-9DB4-A7EC0B0DEC0B}"/>
          </ac:spMkLst>
        </pc:spChg>
        <pc:spChg chg="add del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3085" creationId="{A7009A0A-BEF5-4EAC-AF15-E4F9F002E239}"/>
          </ac:spMkLst>
        </pc:spChg>
        <pc:spChg chg="add">
          <ac:chgData name="Porfirio Rios" userId="af47ac25d2848cce" providerId="LiveId" clId="{0F83A171-DCA9-4A88-BD71-DB776E979B7D}" dt="2024-09-29T19:49:38.354" v="26" actId="26606"/>
          <ac:spMkLst>
            <pc:docMk/>
            <pc:sldMk cId="4238603679" sldId="268"/>
            <ac:spMk id="3090" creationId="{A4AC5506-6312-4701-8D3C-40187889A947}"/>
          </ac:spMkLst>
        </pc:spChg>
        <pc:picChg chg="add mod">
          <ac:chgData name="Porfirio Rios" userId="af47ac25d2848cce" providerId="LiveId" clId="{0F83A171-DCA9-4A88-BD71-DB776E979B7D}" dt="2024-09-29T19:49:38.354" v="26" actId="26606"/>
          <ac:picMkLst>
            <pc:docMk/>
            <pc:sldMk cId="4238603679" sldId="268"/>
            <ac:picMk id="3074" creationId="{47132DCE-7342-AD49-5F8E-6521CA39D475}"/>
          </ac:picMkLst>
        </pc:picChg>
      </pc:sldChg>
      <pc:sldChg chg="addSp delSp modSp add mod setBg">
        <pc:chgData name="Porfirio Rios" userId="af47ac25d2848cce" providerId="LiveId" clId="{0F83A171-DCA9-4A88-BD71-DB776E979B7D}" dt="2024-09-29T19:49:34.577" v="25" actId="26606"/>
        <pc:sldMkLst>
          <pc:docMk/>
          <pc:sldMk cId="2573478412" sldId="269"/>
        </pc:sldMkLst>
        <pc:spChg chg="mod">
          <ac:chgData name="Porfirio Rios" userId="af47ac25d2848cce" providerId="LiveId" clId="{0F83A171-DCA9-4A88-BD71-DB776E979B7D}" dt="2024-09-29T19:49:34.577" v="25" actId="26606"/>
          <ac:spMkLst>
            <pc:docMk/>
            <pc:sldMk cId="2573478412" sldId="269"/>
            <ac:spMk id="2" creationId="{00000000-0000-0000-0000-000000000000}"/>
          </ac:spMkLst>
        </pc:spChg>
        <pc:spChg chg="del">
          <ac:chgData name="Porfirio Rios" userId="af47ac25d2848cce" providerId="LiveId" clId="{0F83A171-DCA9-4A88-BD71-DB776E979B7D}" dt="2024-09-29T19:49:17.009" v="16" actId="478"/>
          <ac:spMkLst>
            <pc:docMk/>
            <pc:sldMk cId="2573478412" sldId="269"/>
            <ac:spMk id="3" creationId="{00000000-0000-0000-0000-000000000000}"/>
          </ac:spMkLst>
        </pc:spChg>
        <pc:spChg chg="add del mod">
          <ac:chgData name="Porfirio Rios" userId="af47ac25d2848cce" providerId="LiveId" clId="{0F83A171-DCA9-4A88-BD71-DB776E979B7D}" dt="2024-09-29T19:49:19.988" v="17" actId="478"/>
          <ac:spMkLst>
            <pc:docMk/>
            <pc:sldMk cId="2573478412" sldId="269"/>
            <ac:spMk id="5" creationId="{CE53BBAC-FD0E-F240-3005-DD48987A8606}"/>
          </ac:spMkLst>
        </pc:spChg>
        <pc:spChg chg="add del">
          <ac:chgData name="Porfirio Rios" userId="af47ac25d2848cce" providerId="LiveId" clId="{0F83A171-DCA9-4A88-BD71-DB776E979B7D}" dt="2024-09-29T19:49:27.504" v="20" actId="26606"/>
          <ac:spMkLst>
            <pc:docMk/>
            <pc:sldMk cId="2573478412" sldId="269"/>
            <ac:spMk id="4103" creationId="{D4771268-CB57-404A-9271-370EB28F6090}"/>
          </ac:spMkLst>
        </pc:spChg>
        <pc:spChg chg="add del">
          <ac:chgData name="Porfirio Rios" userId="af47ac25d2848cce" providerId="LiveId" clId="{0F83A171-DCA9-4A88-BD71-DB776E979B7D}" dt="2024-09-29T19:49:28.392" v="22" actId="26606"/>
          <ac:spMkLst>
            <pc:docMk/>
            <pc:sldMk cId="2573478412" sldId="269"/>
            <ac:spMk id="4105" creationId="{A4AC5506-6312-4701-8D3C-40187889A947}"/>
          </ac:spMkLst>
        </pc:spChg>
        <pc:spChg chg="add del">
          <ac:chgData name="Porfirio Rios" userId="af47ac25d2848cce" providerId="LiveId" clId="{0F83A171-DCA9-4A88-BD71-DB776E979B7D}" dt="2024-09-29T19:49:34.570" v="24" actId="26606"/>
          <ac:spMkLst>
            <pc:docMk/>
            <pc:sldMk cId="2573478412" sldId="269"/>
            <ac:spMk id="4107" creationId="{84A8DE83-DE75-4B41-9DB4-A7EC0B0DEC0B}"/>
          </ac:spMkLst>
        </pc:spChg>
        <pc:spChg chg="add del">
          <ac:chgData name="Porfirio Rios" userId="af47ac25d2848cce" providerId="LiveId" clId="{0F83A171-DCA9-4A88-BD71-DB776E979B7D}" dt="2024-09-29T19:49:34.570" v="24" actId="26606"/>
          <ac:spMkLst>
            <pc:docMk/>
            <pc:sldMk cId="2573478412" sldId="269"/>
            <ac:spMk id="4108" creationId="{A8384FB5-9ADC-4DDC-881B-597D56F5B15D}"/>
          </ac:spMkLst>
        </pc:spChg>
        <pc:spChg chg="add del">
          <ac:chgData name="Porfirio Rios" userId="af47ac25d2848cce" providerId="LiveId" clId="{0F83A171-DCA9-4A88-BD71-DB776E979B7D}" dt="2024-09-29T19:49:34.570" v="24" actId="26606"/>
          <ac:spMkLst>
            <pc:docMk/>
            <pc:sldMk cId="2573478412" sldId="269"/>
            <ac:spMk id="4109" creationId="{A7009A0A-BEF5-4EAC-AF15-E4F9F002E239}"/>
          </ac:spMkLst>
        </pc:spChg>
        <pc:spChg chg="add del">
          <ac:chgData name="Porfirio Rios" userId="af47ac25d2848cce" providerId="LiveId" clId="{0F83A171-DCA9-4A88-BD71-DB776E979B7D}" dt="2024-09-29T19:49:34.570" v="24" actId="26606"/>
          <ac:spMkLst>
            <pc:docMk/>
            <pc:sldMk cId="2573478412" sldId="269"/>
            <ac:spMk id="4110" creationId="{1199E1B1-A8C0-4FE8-A5A8-1CB41D69F857}"/>
          </ac:spMkLst>
        </pc:spChg>
        <pc:spChg chg="add">
          <ac:chgData name="Porfirio Rios" userId="af47ac25d2848cce" providerId="LiveId" clId="{0F83A171-DCA9-4A88-BD71-DB776E979B7D}" dt="2024-09-29T19:49:34.577" v="25" actId="26606"/>
          <ac:spMkLst>
            <pc:docMk/>
            <pc:sldMk cId="2573478412" sldId="269"/>
            <ac:spMk id="4112" creationId="{A4AC5506-6312-4701-8D3C-40187889A947}"/>
          </ac:spMkLst>
        </pc:spChg>
        <pc:picChg chg="add mod">
          <ac:chgData name="Porfirio Rios" userId="af47ac25d2848cce" providerId="LiveId" clId="{0F83A171-DCA9-4A88-BD71-DB776E979B7D}" dt="2024-09-29T19:49:34.577" v="25" actId="26606"/>
          <ac:picMkLst>
            <pc:docMk/>
            <pc:sldMk cId="2573478412" sldId="269"/>
            <ac:picMk id="4098" creationId="{D0452DD4-2E38-A5BF-32E4-4B4B3065EC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Diferentes Formas de Ejecutar Código de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Explorando Métodos para Ejecutar y Probar Código en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t>Entornos de Desarrollo Integrados (IDEs)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Ejemplos de IDEs Populares: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PyCharm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Visual Studio Code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Jupyter Notebook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Ventajas: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Flujo de trabajo eficiente: Herramientas integradas para escribir y depurar.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Depuración avanzada: Facilita la identificación y solución de errores.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Características adicionales: Resaltado de sintaxis, autocompletado, gestión de paquetes.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Desafíos: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Requisitos del sistema: Pueden consumir más recursos.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Curva de aprendizaje: Requiere tiempo para dominar todas las funcionalidades.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Entornos de Desarrollo Integrados (IDEs)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452DD4-2E38-A5BF-32E4-4B4B3065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3396" y="1675227"/>
            <a:ext cx="738520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47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Comparativa de los Enfoques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B80A83-9958-5841-8642-AC97BA642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4605"/>
              </p:ext>
            </p:extLst>
          </p:nvPr>
        </p:nvGraphicFramePr>
        <p:xfrm>
          <a:off x="320040" y="2769961"/>
          <a:ext cx="11548874" cy="3313380"/>
        </p:xfrm>
        <a:graphic>
          <a:graphicData uri="http://schemas.openxmlformats.org/drawingml/2006/table">
            <a:tbl>
              <a:tblPr/>
              <a:tblGrid>
                <a:gridCol w="2855455">
                  <a:extLst>
                    <a:ext uri="{9D8B030D-6E8A-4147-A177-3AD203B41FA5}">
                      <a16:colId xmlns:a16="http://schemas.microsoft.com/office/drawing/2014/main" val="703217255"/>
                    </a:ext>
                  </a:extLst>
                </a:gridCol>
                <a:gridCol w="2855455">
                  <a:extLst>
                    <a:ext uri="{9D8B030D-6E8A-4147-A177-3AD203B41FA5}">
                      <a16:colId xmlns:a16="http://schemas.microsoft.com/office/drawing/2014/main" val="1512131007"/>
                    </a:ext>
                  </a:extLst>
                </a:gridCol>
                <a:gridCol w="2982509">
                  <a:extLst>
                    <a:ext uri="{9D8B030D-6E8A-4147-A177-3AD203B41FA5}">
                      <a16:colId xmlns:a16="http://schemas.microsoft.com/office/drawing/2014/main" val="1623037317"/>
                    </a:ext>
                  </a:extLst>
                </a:gridCol>
                <a:gridCol w="2855455">
                  <a:extLst>
                    <a:ext uri="{9D8B030D-6E8A-4147-A177-3AD203B41FA5}">
                      <a16:colId xmlns:a16="http://schemas.microsoft.com/office/drawing/2014/main" val="3372183223"/>
                    </a:ext>
                  </a:extLst>
                </a:gridCol>
              </a:tblGrid>
              <a:tr h="78276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Característica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Interpretación Interactiva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Scripts Independientes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334955"/>
                  </a:ext>
                </a:extLst>
              </a:tr>
              <a:tr h="43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Facilidad de Uso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616479"/>
                  </a:ext>
                </a:extLst>
              </a:tr>
              <a:tr h="782762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Adecuado para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 rápidas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 pequeños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 medianos a grandes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783711"/>
                  </a:ext>
                </a:extLst>
              </a:tr>
              <a:tr h="43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Depuración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Básica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Avanzada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405999"/>
                  </a:ext>
                </a:extLst>
              </a:tr>
              <a:tr h="43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Recursos del Sistema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Medios a altos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060897"/>
                  </a:ext>
                </a:extLst>
              </a:tr>
              <a:tr h="436964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Curva de Aprendizaje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18" marR="15718" marT="157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53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Interpretación Interactiva: Ideal para experimentación y aprendizaje rápido.</a:t>
            </a:r>
          </a:p>
          <a:p>
            <a:r>
              <a:rPr lang="en-US" sz="2000"/>
              <a:t>Scripts Independientes: Adecuados para desarrollar programas reutilizables y estructurados.</a:t>
            </a:r>
          </a:p>
          <a:p>
            <a:r>
              <a:rPr lang="en-US" sz="2000"/>
              <a:t>IDEs: Proporcionan un entorno completo para proyectos más complejos y profesionales.</a:t>
            </a:r>
          </a:p>
          <a:p>
            <a:r>
              <a:rPr lang="en-US" sz="2000"/>
              <a:t>Elección del Método: Depende de la naturaleza del proyecto, las preferencias personales y las herramientas disponibles.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y Respuestas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/>
              <a:t>¿</a:t>
            </a:r>
            <a:r>
              <a:rPr b="1" err="1"/>
              <a:t>Cuál</a:t>
            </a:r>
            <a:r>
              <a:rPr b="1"/>
              <a:t> es </a:t>
            </a:r>
            <a:r>
              <a:rPr b="1" err="1"/>
              <a:t>el</a:t>
            </a:r>
            <a:r>
              <a:rPr b="1"/>
              <a:t> </a:t>
            </a:r>
            <a:r>
              <a:rPr b="1" err="1"/>
              <a:t>mejor</a:t>
            </a:r>
            <a:r>
              <a:rPr b="1"/>
              <a:t> </a:t>
            </a:r>
            <a:r>
              <a:rPr b="1" err="1"/>
              <a:t>método</a:t>
            </a:r>
            <a:r>
              <a:rPr b="1"/>
              <a:t> para </a:t>
            </a:r>
            <a:r>
              <a:rPr b="1" err="1"/>
              <a:t>empezar</a:t>
            </a:r>
            <a:r>
              <a:rPr b="1"/>
              <a:t> a </a:t>
            </a:r>
            <a:r>
              <a:rPr b="1" err="1"/>
              <a:t>aprender</a:t>
            </a:r>
            <a:r>
              <a:rPr b="1"/>
              <a:t> Python?</a:t>
            </a:r>
          </a:p>
          <a:p>
            <a:r>
              <a:t>La </a:t>
            </a:r>
            <a:r>
              <a:rPr err="1"/>
              <a:t>interpretación</a:t>
            </a:r>
            <a:r>
              <a:t> </a:t>
            </a:r>
            <a:r>
              <a:rPr err="1"/>
              <a:t>interactiva</a:t>
            </a:r>
            <a:r>
              <a:t> es </a:t>
            </a:r>
            <a:r>
              <a:rPr err="1"/>
              <a:t>excelente</a:t>
            </a:r>
            <a:r>
              <a:t> para </a:t>
            </a:r>
            <a:r>
              <a:rPr err="1"/>
              <a:t>comenzar</a:t>
            </a:r>
            <a:r>
              <a:t>.</a:t>
            </a:r>
          </a:p>
          <a:p>
            <a:endParaRPr/>
          </a:p>
          <a:p>
            <a:r>
              <a:rPr b="1"/>
              <a:t>¿</a:t>
            </a:r>
            <a:r>
              <a:rPr b="1" err="1"/>
              <a:t>Puedo</a:t>
            </a:r>
            <a:r>
              <a:rPr b="1"/>
              <a:t> </a:t>
            </a:r>
            <a:r>
              <a:rPr b="1" err="1"/>
              <a:t>combinar</a:t>
            </a:r>
            <a:r>
              <a:rPr b="1"/>
              <a:t> </a:t>
            </a:r>
            <a:r>
              <a:rPr b="1" err="1"/>
              <a:t>estos</a:t>
            </a:r>
            <a:r>
              <a:rPr b="1"/>
              <a:t> </a:t>
            </a:r>
            <a:r>
              <a:rPr b="1" err="1"/>
              <a:t>métodos</a:t>
            </a:r>
            <a:r>
              <a:rPr b="1"/>
              <a:t> </a:t>
            </a:r>
            <a:r>
              <a:rPr b="1" err="1"/>
              <a:t>en</a:t>
            </a:r>
            <a:r>
              <a:rPr b="1"/>
              <a:t> mi </a:t>
            </a:r>
            <a:r>
              <a:rPr b="1" err="1"/>
              <a:t>flujo</a:t>
            </a:r>
            <a:r>
              <a:rPr b="1"/>
              <a:t> de </a:t>
            </a:r>
            <a:r>
              <a:rPr b="1" err="1"/>
              <a:t>trabajo</a:t>
            </a:r>
            <a:r>
              <a:rPr b="1"/>
              <a:t>?</a:t>
            </a:r>
          </a:p>
          <a:p>
            <a:r>
              <a:rPr err="1"/>
              <a:t>Sí</a:t>
            </a:r>
            <a:r>
              <a:t>, </a:t>
            </a:r>
            <a:r>
              <a:rPr err="1"/>
              <a:t>puedes</a:t>
            </a:r>
            <a:r>
              <a:t> usar </a:t>
            </a:r>
            <a:r>
              <a:rPr err="1"/>
              <a:t>el</a:t>
            </a:r>
            <a:r>
              <a:t> </a:t>
            </a:r>
            <a:r>
              <a:rPr err="1"/>
              <a:t>intérprete</a:t>
            </a:r>
            <a:r>
              <a:t> para </a:t>
            </a:r>
            <a:r>
              <a:rPr err="1"/>
              <a:t>pruebas</a:t>
            </a:r>
            <a:r>
              <a:t> </a:t>
            </a:r>
            <a:r>
              <a:rPr err="1"/>
              <a:t>rápidas</a:t>
            </a:r>
            <a:r>
              <a:t> y un IDE para </a:t>
            </a:r>
            <a:r>
              <a:rPr err="1"/>
              <a:t>proyectos</a:t>
            </a:r>
            <a:r>
              <a:t> </a:t>
            </a:r>
            <a:r>
              <a:rPr err="1"/>
              <a:t>complejos</a:t>
            </a:r>
            <a:r>
              <a:t>.</a:t>
            </a:r>
          </a:p>
          <a:p>
            <a:endParaRPr/>
          </a:p>
          <a:p>
            <a:r>
              <a:rPr b="1"/>
              <a:t>¿</a:t>
            </a:r>
            <a:r>
              <a:rPr b="1" err="1"/>
              <a:t>Qué</a:t>
            </a:r>
            <a:r>
              <a:rPr b="1"/>
              <a:t> IDE </a:t>
            </a:r>
            <a:r>
              <a:rPr b="1" err="1"/>
              <a:t>recomiendan</a:t>
            </a:r>
            <a:r>
              <a:rPr b="1"/>
              <a:t> para </a:t>
            </a:r>
            <a:r>
              <a:rPr b="1" err="1"/>
              <a:t>principiantes</a:t>
            </a:r>
            <a:r>
              <a:rPr b="1"/>
              <a:t>?</a:t>
            </a:r>
          </a:p>
          <a:p>
            <a:r>
              <a:t>Visual Studio Code es </a:t>
            </a:r>
            <a:r>
              <a:rPr err="1"/>
              <a:t>amigable</a:t>
            </a:r>
            <a:r>
              <a:t> y </a:t>
            </a:r>
            <a:r>
              <a:rPr err="1"/>
              <a:t>tiene</a:t>
            </a:r>
            <a:r>
              <a:t> </a:t>
            </a:r>
            <a:r>
              <a:rPr err="1"/>
              <a:t>múltiples</a:t>
            </a:r>
            <a:r>
              <a:t> </a:t>
            </a:r>
            <a:r>
              <a:rPr err="1"/>
              <a:t>extensiones</a:t>
            </a:r>
            <a:r>
              <a:t> que </a:t>
            </a:r>
            <a:r>
              <a:rPr err="1"/>
              <a:t>facilitan</a:t>
            </a:r>
            <a:r>
              <a:t> </a:t>
            </a:r>
            <a:r>
              <a:rPr err="1"/>
              <a:t>el</a:t>
            </a:r>
            <a:r>
              <a:t> </a:t>
            </a:r>
            <a:r>
              <a:rPr err="1"/>
              <a:t>aprendizaje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Índice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err="1"/>
              <a:t>Introducción</a:t>
            </a:r>
            <a:endParaRPr lang="en-US" sz="2200"/>
          </a:p>
          <a:p>
            <a:r>
              <a:rPr lang="en-US" sz="2200" err="1"/>
              <a:t>Interpretación</a:t>
            </a:r>
            <a:r>
              <a:rPr lang="en-US" sz="2200"/>
              <a:t> </a:t>
            </a:r>
            <a:r>
              <a:rPr lang="en-US" sz="2200" err="1"/>
              <a:t>Interactiva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err="1"/>
              <a:t>Características</a:t>
            </a: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err="1"/>
              <a:t>Ventajas</a:t>
            </a:r>
            <a:r>
              <a:rPr lang="en-US" sz="2200"/>
              <a:t> y </a:t>
            </a:r>
            <a:r>
              <a:rPr lang="en-US" sz="2200" err="1"/>
              <a:t>Desafíos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197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Índice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Scripts Independientes</a:t>
            </a:r>
          </a:p>
          <a:p>
            <a:pPr lvl="1"/>
            <a:r>
              <a:rPr lang="en-US" sz="2200"/>
              <a:t>Creación y Ejecución</a:t>
            </a:r>
          </a:p>
          <a:p>
            <a:pPr lvl="1"/>
            <a:r>
              <a:rPr lang="en-US" sz="2200"/>
              <a:t>Ventajas y Desafíos</a:t>
            </a:r>
          </a:p>
          <a:p>
            <a:r>
              <a:rPr lang="en-US" sz="2200"/>
              <a:t>Entornos de Desarrollo Integrados (IDEs)</a:t>
            </a:r>
          </a:p>
          <a:p>
            <a:pPr lvl="1"/>
            <a:r>
              <a:rPr lang="en-US" sz="2200"/>
              <a:t>Ejemplos de IDEs Populares</a:t>
            </a:r>
          </a:p>
          <a:p>
            <a:pPr lvl="1"/>
            <a:r>
              <a:rPr lang="en-US" sz="2200"/>
              <a:t>Ventajas y Desafíos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Índice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Comparativa de los Enfoques</a:t>
            </a:r>
          </a:p>
          <a:p>
            <a:r>
              <a:rPr lang="en-US" sz="2200"/>
              <a:t>Conclusiones</a:t>
            </a:r>
          </a:p>
          <a:p>
            <a:r>
              <a:rPr lang="en-US" sz="2200"/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1604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r>
              <a:rPr lang="en-US" sz="2000"/>
              <a:t>Python ofrece múltiples formas de ejecutar y probar código.</a:t>
            </a:r>
          </a:p>
          <a:p>
            <a:r>
              <a:rPr lang="en-US" sz="2000"/>
              <a:t>Cada método se adapta a diferentes situaciones y necesidades.</a:t>
            </a:r>
          </a:p>
          <a:p>
            <a:r>
              <a:rPr lang="en-US" sz="2000" b="1"/>
              <a:t>Objetivo</a:t>
            </a:r>
            <a:r>
              <a:rPr lang="en-US" sz="2000"/>
              <a:t>: Explorar tres enfoques comunes para ejecutar código en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Interpretación Interactiva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000"/>
              <a:t>Acceso al intérprete interactivo escribiendo `python` en la terminal.</a:t>
            </a:r>
          </a:p>
          <a:p>
            <a:r>
              <a:rPr lang="en-US" sz="2000"/>
              <a:t>Permite ejecutar código línea por línea en tiempo real.</a:t>
            </a:r>
          </a:p>
          <a:p>
            <a:endParaRPr lang="en-US" sz="2000"/>
          </a:p>
          <a:p>
            <a:r>
              <a:rPr lang="en-US" sz="2000"/>
              <a:t>Ventajas:</a:t>
            </a:r>
          </a:p>
          <a:p>
            <a:pPr lvl="1"/>
            <a:r>
              <a:rPr lang="en-US" sz="2000"/>
              <a:t>Experimentación rápida: Ideal para probar pequeñas piezas de código.</a:t>
            </a:r>
          </a:p>
          <a:p>
            <a:pPr lvl="1"/>
            <a:r>
              <a:rPr lang="en-US" sz="2000"/>
              <a:t>Exploración interactiva: Útil para aprender y explorar nuevas bibliotecas.</a:t>
            </a:r>
          </a:p>
          <a:p>
            <a:endParaRPr lang="en-US" sz="2000"/>
          </a:p>
          <a:p>
            <a:r>
              <a:rPr lang="en-US" sz="2000"/>
              <a:t>Desafíos:</a:t>
            </a:r>
          </a:p>
          <a:p>
            <a:pPr lvl="1"/>
            <a:r>
              <a:rPr lang="en-US" sz="2000"/>
              <a:t>No apto para proyectos grandes: Limitado para scripts largos.</a:t>
            </a:r>
          </a:p>
          <a:p>
            <a:pPr lvl="1"/>
            <a:r>
              <a:rPr lang="en-US" sz="2000"/>
              <a:t>Falta de persistencia: El código no se guarda, lo que dificulta la reutilización.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Interpretación Interactiva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0B4BF92-981B-83EB-DAC8-B999AAD4D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1025" y="1675227"/>
            <a:ext cx="840994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t>Scripts Independientes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Creación y Ejecución: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Escribe tu código en archivos con extensión `.py`.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Ejecuta el script desde la terminal con `python nombre_del_script.py`.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Ventajas: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Reutilización: Permite crear programas completos y reutilizables.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Estructura: Mayor control y organización del código.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Automatización: Ideal para tareas repetitivas y proyectos más grandes.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r>
              <a:rPr lang="en-US" sz="1900"/>
              <a:t>Desafíos: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Gestión de dependencias: Puede requerir instalación de paquetes.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Depuración manual: La identificación de errores puede ser más laboriosa.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Scripts Independientes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7132DCE-7342-AD49-5F8E-6521CA39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86733"/>
            <a:ext cx="10905066" cy="41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Diferentes Formas de Ejecutar Código de Python</vt:lpstr>
      <vt:lpstr>Índice</vt:lpstr>
      <vt:lpstr>Índice</vt:lpstr>
      <vt:lpstr>Índice</vt:lpstr>
      <vt:lpstr>Introducción</vt:lpstr>
      <vt:lpstr>Interpretación Interactiva</vt:lpstr>
      <vt:lpstr>Interpretación Interactiva</vt:lpstr>
      <vt:lpstr>Scripts Independientes</vt:lpstr>
      <vt:lpstr>Scripts Independientes</vt:lpstr>
      <vt:lpstr>Entornos de Desarrollo Integrados (IDEs)</vt:lpstr>
      <vt:lpstr>Entornos de Desarrollo Integrados (IDEs)</vt:lpstr>
      <vt:lpstr>Comparativa de los Enfoques</vt:lpstr>
      <vt:lpstr>Conclusiones</vt:lpstr>
      <vt:lpstr>Preguntas y Respuestas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2024-09-29T20:02:55Z</dcterms:modified>
  <cp:category/>
</cp:coreProperties>
</file>