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80AA0-2A74-4DC4-BFBB-808E9D23EB0E}" v="29" dt="2024-09-29T19:38:30.464"/>
    <p1510:client id="{DDE72254-05C5-405F-912E-8DA60BB3F270}" v="1" dt="2024-09-29T19:38:4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Espino" userId="baccac63f0396158" providerId="Windows Live" clId="Web-{DDE72254-05C5-405F-912E-8DA60BB3F270}"/>
    <pc:docChg chg="modSld">
      <pc:chgData name="Alison Espino" userId="baccac63f0396158" providerId="Windows Live" clId="Web-{DDE72254-05C5-405F-912E-8DA60BB3F270}" dt="2024-09-29T19:38:44.397" v="0" actId="1076"/>
      <pc:docMkLst>
        <pc:docMk/>
      </pc:docMkLst>
      <pc:sldChg chg="modSp">
        <pc:chgData name="Alison Espino" userId="baccac63f0396158" providerId="Windows Live" clId="Web-{DDE72254-05C5-405F-912E-8DA60BB3F270}" dt="2024-09-29T19:38:44.397" v="0" actId="1076"/>
        <pc:sldMkLst>
          <pc:docMk/>
          <pc:sldMk cId="3949152064" sldId="265"/>
        </pc:sldMkLst>
        <pc:spChg chg="mod">
          <ac:chgData name="Alison Espino" userId="baccac63f0396158" providerId="Windows Live" clId="Web-{DDE72254-05C5-405F-912E-8DA60BB3F270}" dt="2024-09-29T19:38:44.397" v="0" actId="1076"/>
          <ac:spMkLst>
            <pc:docMk/>
            <pc:sldMk cId="3949152064" sldId="265"/>
            <ac:spMk id="6" creationId="{BAABC723-C01F-5B24-5BA0-6C1FC9C81030}"/>
          </ac:spMkLst>
        </pc:spChg>
      </pc:sldChg>
    </pc:docChg>
  </pc:docChgLst>
  <pc:docChgLst>
    <pc:chgData name="Porfirio Rios" userId="af47ac25d2848cce" providerId="LiveId" clId="{28080AA0-2A74-4DC4-BFBB-808E9D23EB0E}"/>
    <pc:docChg chg="undo custSel modSld">
      <pc:chgData name="Porfirio Rios" userId="af47ac25d2848cce" providerId="LiveId" clId="{28080AA0-2A74-4DC4-BFBB-808E9D23EB0E}" dt="2024-09-29T19:38:30.469" v="54" actId="403"/>
      <pc:docMkLst>
        <pc:docMk/>
      </pc:docMkLst>
      <pc:sldChg chg="modSp mod">
        <pc:chgData name="Porfirio Rios" userId="af47ac25d2848cce" providerId="LiveId" clId="{28080AA0-2A74-4DC4-BFBB-808E9D23EB0E}" dt="2024-09-29T19:36:47.196" v="27" actId="113"/>
        <pc:sldMkLst>
          <pc:docMk/>
          <pc:sldMk cId="0" sldId="259"/>
        </pc:sldMkLst>
        <pc:spChg chg="mod">
          <ac:chgData name="Porfirio Rios" userId="af47ac25d2848cce" providerId="LiveId" clId="{28080AA0-2A74-4DC4-BFBB-808E9D23EB0E}" dt="2024-09-29T19:36:47.196" v="27" actId="11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Porfirio Rios" userId="af47ac25d2848cce" providerId="LiveId" clId="{28080AA0-2A74-4DC4-BFBB-808E9D23EB0E}" dt="2024-09-29T19:37:44.984" v="49" actId="27636"/>
        <pc:sldMkLst>
          <pc:docMk/>
          <pc:sldMk cId="0" sldId="260"/>
        </pc:sldMkLst>
        <pc:spChg chg="mod">
          <ac:chgData name="Porfirio Rios" userId="af47ac25d2848cce" providerId="LiveId" clId="{28080AA0-2A74-4DC4-BFBB-808E9D23EB0E}" dt="2024-09-29T19:37:44.984" v="49" actId="27636"/>
          <ac:spMkLst>
            <pc:docMk/>
            <pc:sldMk cId="0" sldId="260"/>
            <ac:spMk id="3" creationId="{00000000-0000-0000-0000-000000000000}"/>
          </ac:spMkLst>
        </pc:spChg>
        <pc:picChg chg="mod">
          <ac:chgData name="Porfirio Rios" userId="af47ac25d2848cce" providerId="LiveId" clId="{28080AA0-2A74-4DC4-BFBB-808E9D23EB0E}" dt="2024-09-29T19:37:42.639" v="47" actId="14100"/>
          <ac:picMkLst>
            <pc:docMk/>
            <pc:sldMk cId="0" sldId="260"/>
            <ac:picMk id="4" creationId="{838EC3ED-55DF-716E-CAE9-6EAB1E049D71}"/>
          </ac:picMkLst>
        </pc:picChg>
      </pc:sldChg>
      <pc:sldChg chg="modSp mod">
        <pc:chgData name="Porfirio Rios" userId="af47ac25d2848cce" providerId="LiveId" clId="{28080AA0-2A74-4DC4-BFBB-808E9D23EB0E}" dt="2024-09-29T19:38:30.469" v="54" actId="403"/>
        <pc:sldMkLst>
          <pc:docMk/>
          <pc:sldMk cId="0" sldId="261"/>
        </pc:sldMkLst>
        <pc:spChg chg="mod">
          <ac:chgData name="Porfirio Rios" userId="af47ac25d2848cce" providerId="LiveId" clId="{28080AA0-2A74-4DC4-BFBB-808E9D23EB0E}" dt="2024-09-29T19:38:30.469" v="54" actId="403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02630-33C2-45B0-84C6-FBC1FFDEDA2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A12116-1301-46A6-8CFD-EDE5578037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Introducción a Python</a:t>
          </a:r>
        </a:p>
      </dgm:t>
    </dgm:pt>
    <dgm:pt modelId="{7C963930-2E7E-4E94-ADE5-00FC2EC933A2}" type="parTrans" cxnId="{89658636-F83D-4837-A6BF-CDC83F5372D3}">
      <dgm:prSet/>
      <dgm:spPr/>
      <dgm:t>
        <a:bodyPr/>
        <a:lstStyle/>
        <a:p>
          <a:endParaRPr lang="en-US"/>
        </a:p>
      </dgm:t>
    </dgm:pt>
    <dgm:pt modelId="{3D17E975-AC1D-4B82-A825-56F5758BD75E}" type="sibTrans" cxnId="{89658636-F83D-4837-A6BF-CDC83F5372D3}">
      <dgm:prSet/>
      <dgm:spPr/>
      <dgm:t>
        <a:bodyPr/>
        <a:lstStyle/>
        <a:p>
          <a:endParaRPr lang="en-US"/>
        </a:p>
      </dgm:t>
    </dgm:pt>
    <dgm:pt modelId="{A466720B-5387-4AC4-A35B-18853D4EA3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Instalación Directa en el Dispositivo</a:t>
          </a:r>
        </a:p>
      </dgm:t>
    </dgm:pt>
    <dgm:pt modelId="{6E161B9F-1DF3-4578-B2E2-93A64641B41A}" type="parTrans" cxnId="{CA779A4F-AC20-4129-BEC2-85B32B99F2B5}">
      <dgm:prSet/>
      <dgm:spPr/>
      <dgm:t>
        <a:bodyPr/>
        <a:lstStyle/>
        <a:p>
          <a:endParaRPr lang="en-US"/>
        </a:p>
      </dgm:t>
    </dgm:pt>
    <dgm:pt modelId="{54FD6492-C0C7-4AFD-8B3C-C23DDD4A4596}" type="sibTrans" cxnId="{CA779A4F-AC20-4129-BEC2-85B32B99F2B5}">
      <dgm:prSet/>
      <dgm:spPr/>
      <dgm:t>
        <a:bodyPr/>
        <a:lstStyle/>
        <a:p>
          <a:endParaRPr lang="en-US"/>
        </a:p>
      </dgm:t>
    </dgm:pt>
    <dgm:pt modelId="{E800048A-6F03-4F7D-BC0E-D41C3989C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Descarga</a:t>
          </a:r>
          <a:r>
            <a:rPr lang="en-US"/>
            <a:t> e </a:t>
          </a:r>
          <a:r>
            <a:rPr lang="en-US" err="1"/>
            <a:t>instalación</a:t>
          </a:r>
          <a:r>
            <a:rPr lang="en-US"/>
            <a:t> </a:t>
          </a:r>
          <a:r>
            <a:rPr lang="en-US" err="1"/>
            <a:t>desde</a:t>
          </a:r>
          <a:r>
            <a:rPr lang="en-US"/>
            <a:t> la </a:t>
          </a:r>
          <a:r>
            <a:rPr lang="en-US" err="1"/>
            <a:t>página</a:t>
          </a:r>
          <a:r>
            <a:rPr lang="en-US"/>
            <a:t> </a:t>
          </a:r>
          <a:r>
            <a:rPr lang="en-US" err="1"/>
            <a:t>oficial</a:t>
          </a:r>
          <a:endParaRPr lang="en-US"/>
        </a:p>
      </dgm:t>
    </dgm:pt>
    <dgm:pt modelId="{4789EC23-C6EE-401E-8D5B-22BE6B00876E}" type="parTrans" cxnId="{15B2B64D-53A2-4F5D-8A08-E22485A50549}">
      <dgm:prSet/>
      <dgm:spPr/>
      <dgm:t>
        <a:bodyPr/>
        <a:lstStyle/>
        <a:p>
          <a:endParaRPr lang="en-US"/>
        </a:p>
      </dgm:t>
    </dgm:pt>
    <dgm:pt modelId="{E21B6002-B801-48D5-85A8-9A262C8B1AE7}" type="sibTrans" cxnId="{15B2B64D-53A2-4F5D-8A08-E22485A50549}">
      <dgm:prSet/>
      <dgm:spPr/>
      <dgm:t>
        <a:bodyPr/>
        <a:lstStyle/>
        <a:p>
          <a:endParaRPr lang="en-US"/>
        </a:p>
      </dgm:t>
    </dgm:pt>
    <dgm:pt modelId="{F33EC43D-E140-44F4-AAF0-A7BD08E8C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Configuración del entorno</a:t>
          </a:r>
        </a:p>
      </dgm:t>
    </dgm:pt>
    <dgm:pt modelId="{9AF028C3-9129-4DFA-AE81-472AD6A140A5}" type="parTrans" cxnId="{FB8B2735-9513-4DAC-B267-79709F4329F2}">
      <dgm:prSet/>
      <dgm:spPr/>
      <dgm:t>
        <a:bodyPr/>
        <a:lstStyle/>
        <a:p>
          <a:endParaRPr lang="en-US"/>
        </a:p>
      </dgm:t>
    </dgm:pt>
    <dgm:pt modelId="{8E8A2742-E425-4BA3-81DD-9C9E2D25DE23}" type="sibTrans" cxnId="{FB8B2735-9513-4DAC-B267-79709F4329F2}">
      <dgm:prSet/>
      <dgm:spPr/>
      <dgm:t>
        <a:bodyPr/>
        <a:lstStyle/>
        <a:p>
          <a:endParaRPr lang="en-US"/>
        </a:p>
      </dgm:t>
    </dgm:pt>
    <dgm:pt modelId="{87092B2F-5284-4082-8C98-DD0746AF89E1}" type="pres">
      <dgm:prSet presAssocID="{7B002630-33C2-45B0-84C6-FBC1FFDEDA2E}" presName="root" presStyleCnt="0">
        <dgm:presLayoutVars>
          <dgm:dir/>
          <dgm:resizeHandles val="exact"/>
        </dgm:presLayoutVars>
      </dgm:prSet>
      <dgm:spPr/>
    </dgm:pt>
    <dgm:pt modelId="{EF013E82-C3EC-4E82-A702-343AFB290558}" type="pres">
      <dgm:prSet presAssocID="{0FA12116-1301-46A6-8CFD-EDE5578037E3}" presName="compNode" presStyleCnt="0"/>
      <dgm:spPr/>
    </dgm:pt>
    <dgm:pt modelId="{2B98FF7C-46C8-438E-A715-35936C48D40D}" type="pres">
      <dgm:prSet presAssocID="{0FA12116-1301-46A6-8CFD-EDE5578037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2D9AA13-C9FB-4120-AB77-4F36E9B011F1}" type="pres">
      <dgm:prSet presAssocID="{0FA12116-1301-46A6-8CFD-EDE5578037E3}" presName="iconSpace" presStyleCnt="0"/>
      <dgm:spPr/>
    </dgm:pt>
    <dgm:pt modelId="{D84BE152-CAD4-4894-B2AB-9C11BC37108C}" type="pres">
      <dgm:prSet presAssocID="{0FA12116-1301-46A6-8CFD-EDE5578037E3}" presName="parTx" presStyleLbl="revTx" presStyleIdx="0" presStyleCnt="4">
        <dgm:presLayoutVars>
          <dgm:chMax val="0"/>
          <dgm:chPref val="0"/>
        </dgm:presLayoutVars>
      </dgm:prSet>
      <dgm:spPr/>
    </dgm:pt>
    <dgm:pt modelId="{12EEAC32-F7FE-4C09-8870-09384D472FA0}" type="pres">
      <dgm:prSet presAssocID="{0FA12116-1301-46A6-8CFD-EDE5578037E3}" presName="txSpace" presStyleCnt="0"/>
      <dgm:spPr/>
    </dgm:pt>
    <dgm:pt modelId="{66C4A1C0-97FC-49D9-9B56-A85508AFA1D3}" type="pres">
      <dgm:prSet presAssocID="{0FA12116-1301-46A6-8CFD-EDE5578037E3}" presName="desTx" presStyleLbl="revTx" presStyleIdx="1" presStyleCnt="4">
        <dgm:presLayoutVars/>
      </dgm:prSet>
      <dgm:spPr/>
    </dgm:pt>
    <dgm:pt modelId="{216F9333-7465-446C-95E9-C840A4A29C37}" type="pres">
      <dgm:prSet presAssocID="{3D17E975-AC1D-4B82-A825-56F5758BD75E}" presName="sibTrans" presStyleCnt="0"/>
      <dgm:spPr/>
    </dgm:pt>
    <dgm:pt modelId="{A087B359-6C5D-422C-AE44-7953955DB29D}" type="pres">
      <dgm:prSet presAssocID="{A466720B-5387-4AC4-A35B-18853D4EA35B}" presName="compNode" presStyleCnt="0"/>
      <dgm:spPr/>
    </dgm:pt>
    <dgm:pt modelId="{B8F479EA-F293-47EF-AE16-D419025DD4BF}" type="pres">
      <dgm:prSet presAssocID="{A466720B-5387-4AC4-A35B-18853D4EA3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FFEAD5-BFE0-4C19-8730-AA8F31924EF5}" type="pres">
      <dgm:prSet presAssocID="{A466720B-5387-4AC4-A35B-18853D4EA35B}" presName="iconSpace" presStyleCnt="0"/>
      <dgm:spPr/>
    </dgm:pt>
    <dgm:pt modelId="{EDDF7B3D-DF99-44A7-AFC2-3459867044B3}" type="pres">
      <dgm:prSet presAssocID="{A466720B-5387-4AC4-A35B-18853D4EA35B}" presName="parTx" presStyleLbl="revTx" presStyleIdx="2" presStyleCnt="4">
        <dgm:presLayoutVars>
          <dgm:chMax val="0"/>
          <dgm:chPref val="0"/>
        </dgm:presLayoutVars>
      </dgm:prSet>
      <dgm:spPr/>
    </dgm:pt>
    <dgm:pt modelId="{D2204A53-1181-48E9-A968-15F25CCE58B9}" type="pres">
      <dgm:prSet presAssocID="{A466720B-5387-4AC4-A35B-18853D4EA35B}" presName="txSpace" presStyleCnt="0"/>
      <dgm:spPr/>
    </dgm:pt>
    <dgm:pt modelId="{E8C68650-56C9-4B23-8AF1-98D7484F7E40}" type="pres">
      <dgm:prSet presAssocID="{A466720B-5387-4AC4-A35B-18853D4EA35B}" presName="desTx" presStyleLbl="revTx" presStyleIdx="3" presStyleCnt="4">
        <dgm:presLayoutVars/>
      </dgm:prSet>
      <dgm:spPr/>
    </dgm:pt>
  </dgm:ptLst>
  <dgm:cxnLst>
    <dgm:cxn modelId="{59242418-0200-48BF-A78F-BBB3AA6566F1}" type="presOf" srcId="{E800048A-6F03-4F7D-BC0E-D41C3989C86B}" destId="{E8C68650-56C9-4B23-8AF1-98D7484F7E40}" srcOrd="0" destOrd="0" presId="urn:microsoft.com/office/officeart/2018/5/layout/CenteredIconLabelDescriptionList"/>
    <dgm:cxn modelId="{B174981A-5EC4-464C-8F8F-66E81003C803}" type="presOf" srcId="{0FA12116-1301-46A6-8CFD-EDE5578037E3}" destId="{D84BE152-CAD4-4894-B2AB-9C11BC37108C}" srcOrd="0" destOrd="0" presId="urn:microsoft.com/office/officeart/2018/5/layout/CenteredIconLabelDescriptionList"/>
    <dgm:cxn modelId="{FB8B2735-9513-4DAC-B267-79709F4329F2}" srcId="{A466720B-5387-4AC4-A35B-18853D4EA35B}" destId="{F33EC43D-E140-44F4-AAF0-A7BD08E8CAFB}" srcOrd="1" destOrd="0" parTransId="{9AF028C3-9129-4DFA-AE81-472AD6A140A5}" sibTransId="{8E8A2742-E425-4BA3-81DD-9C9E2D25DE23}"/>
    <dgm:cxn modelId="{89658636-F83D-4837-A6BF-CDC83F5372D3}" srcId="{7B002630-33C2-45B0-84C6-FBC1FFDEDA2E}" destId="{0FA12116-1301-46A6-8CFD-EDE5578037E3}" srcOrd="0" destOrd="0" parTransId="{7C963930-2E7E-4E94-ADE5-00FC2EC933A2}" sibTransId="{3D17E975-AC1D-4B82-A825-56F5758BD75E}"/>
    <dgm:cxn modelId="{295A1D65-55E5-4C03-A2F6-E31E6B2FD24A}" type="presOf" srcId="{A466720B-5387-4AC4-A35B-18853D4EA35B}" destId="{EDDF7B3D-DF99-44A7-AFC2-3459867044B3}" srcOrd="0" destOrd="0" presId="urn:microsoft.com/office/officeart/2018/5/layout/CenteredIconLabelDescriptionList"/>
    <dgm:cxn modelId="{15B2B64D-53A2-4F5D-8A08-E22485A50549}" srcId="{A466720B-5387-4AC4-A35B-18853D4EA35B}" destId="{E800048A-6F03-4F7D-BC0E-D41C3989C86B}" srcOrd="0" destOrd="0" parTransId="{4789EC23-C6EE-401E-8D5B-22BE6B00876E}" sibTransId="{E21B6002-B801-48D5-85A8-9A262C8B1AE7}"/>
    <dgm:cxn modelId="{CA779A4F-AC20-4129-BEC2-85B32B99F2B5}" srcId="{7B002630-33C2-45B0-84C6-FBC1FFDEDA2E}" destId="{A466720B-5387-4AC4-A35B-18853D4EA35B}" srcOrd="1" destOrd="0" parTransId="{6E161B9F-1DF3-4578-B2E2-93A64641B41A}" sibTransId="{54FD6492-C0C7-4AFD-8B3C-C23DDD4A4596}"/>
    <dgm:cxn modelId="{9D815DA7-3907-4DA1-AEFE-53AB6573BE6E}" type="presOf" srcId="{F33EC43D-E140-44F4-AAF0-A7BD08E8CAFB}" destId="{E8C68650-56C9-4B23-8AF1-98D7484F7E40}" srcOrd="0" destOrd="1" presId="urn:microsoft.com/office/officeart/2018/5/layout/CenteredIconLabelDescriptionList"/>
    <dgm:cxn modelId="{CDFCBCEA-A0F2-4091-B40D-7A6110B2546B}" type="presOf" srcId="{7B002630-33C2-45B0-84C6-FBC1FFDEDA2E}" destId="{87092B2F-5284-4082-8C98-DD0746AF89E1}" srcOrd="0" destOrd="0" presId="urn:microsoft.com/office/officeart/2018/5/layout/CenteredIconLabelDescriptionList"/>
    <dgm:cxn modelId="{DEDD9B2C-5613-44DC-A0E0-7AFDDDDC3176}" type="presParOf" srcId="{87092B2F-5284-4082-8C98-DD0746AF89E1}" destId="{EF013E82-C3EC-4E82-A702-343AFB290558}" srcOrd="0" destOrd="0" presId="urn:microsoft.com/office/officeart/2018/5/layout/CenteredIconLabelDescriptionList"/>
    <dgm:cxn modelId="{FC24F5AA-023F-482A-AC94-D5D7509027A1}" type="presParOf" srcId="{EF013E82-C3EC-4E82-A702-343AFB290558}" destId="{2B98FF7C-46C8-438E-A715-35936C48D40D}" srcOrd="0" destOrd="0" presId="urn:microsoft.com/office/officeart/2018/5/layout/CenteredIconLabelDescriptionList"/>
    <dgm:cxn modelId="{F92E72DB-2988-4D51-A0DA-E3C906A4C39A}" type="presParOf" srcId="{EF013E82-C3EC-4E82-A702-343AFB290558}" destId="{52D9AA13-C9FB-4120-AB77-4F36E9B011F1}" srcOrd="1" destOrd="0" presId="urn:microsoft.com/office/officeart/2018/5/layout/CenteredIconLabelDescriptionList"/>
    <dgm:cxn modelId="{0498E907-2363-42EE-AD93-3FE1DFE5F48A}" type="presParOf" srcId="{EF013E82-C3EC-4E82-A702-343AFB290558}" destId="{D84BE152-CAD4-4894-B2AB-9C11BC37108C}" srcOrd="2" destOrd="0" presId="urn:microsoft.com/office/officeart/2018/5/layout/CenteredIconLabelDescriptionList"/>
    <dgm:cxn modelId="{986D6ADA-BA13-44ED-BB79-7B71F67882F6}" type="presParOf" srcId="{EF013E82-C3EC-4E82-A702-343AFB290558}" destId="{12EEAC32-F7FE-4C09-8870-09384D472FA0}" srcOrd="3" destOrd="0" presId="urn:microsoft.com/office/officeart/2018/5/layout/CenteredIconLabelDescriptionList"/>
    <dgm:cxn modelId="{5CFB6A08-7F76-40EC-AEED-A47E5F688396}" type="presParOf" srcId="{EF013E82-C3EC-4E82-A702-343AFB290558}" destId="{66C4A1C0-97FC-49D9-9B56-A85508AFA1D3}" srcOrd="4" destOrd="0" presId="urn:microsoft.com/office/officeart/2018/5/layout/CenteredIconLabelDescriptionList"/>
    <dgm:cxn modelId="{7043567A-57E9-4BD6-98E3-703A893DD815}" type="presParOf" srcId="{87092B2F-5284-4082-8C98-DD0746AF89E1}" destId="{216F9333-7465-446C-95E9-C840A4A29C37}" srcOrd="1" destOrd="0" presId="urn:microsoft.com/office/officeart/2018/5/layout/CenteredIconLabelDescriptionList"/>
    <dgm:cxn modelId="{BB6242B9-60FE-47E8-8B4E-ACFE60E9D257}" type="presParOf" srcId="{87092B2F-5284-4082-8C98-DD0746AF89E1}" destId="{A087B359-6C5D-422C-AE44-7953955DB29D}" srcOrd="2" destOrd="0" presId="urn:microsoft.com/office/officeart/2018/5/layout/CenteredIconLabelDescriptionList"/>
    <dgm:cxn modelId="{A5D5F777-73C4-4EB5-839E-D0DA56A24CA0}" type="presParOf" srcId="{A087B359-6C5D-422C-AE44-7953955DB29D}" destId="{B8F479EA-F293-47EF-AE16-D419025DD4BF}" srcOrd="0" destOrd="0" presId="urn:microsoft.com/office/officeart/2018/5/layout/CenteredIconLabelDescriptionList"/>
    <dgm:cxn modelId="{7DE881D6-489C-455D-B3F2-B5B056A0B5E8}" type="presParOf" srcId="{A087B359-6C5D-422C-AE44-7953955DB29D}" destId="{D4FFEAD5-BFE0-4C19-8730-AA8F31924EF5}" srcOrd="1" destOrd="0" presId="urn:microsoft.com/office/officeart/2018/5/layout/CenteredIconLabelDescriptionList"/>
    <dgm:cxn modelId="{595557EE-FC32-4369-888B-212AF1F60101}" type="presParOf" srcId="{A087B359-6C5D-422C-AE44-7953955DB29D}" destId="{EDDF7B3D-DF99-44A7-AFC2-3459867044B3}" srcOrd="2" destOrd="0" presId="urn:microsoft.com/office/officeart/2018/5/layout/CenteredIconLabelDescriptionList"/>
    <dgm:cxn modelId="{4E7D3B8F-9A4B-4C16-A653-B6626EE6392B}" type="presParOf" srcId="{A087B359-6C5D-422C-AE44-7953955DB29D}" destId="{D2204A53-1181-48E9-A968-15F25CCE58B9}" srcOrd="3" destOrd="0" presId="urn:microsoft.com/office/officeart/2018/5/layout/CenteredIconLabelDescriptionList"/>
    <dgm:cxn modelId="{4D7AC063-2F07-4B17-A45B-7D892AEBFE60}" type="presParOf" srcId="{A087B359-6C5D-422C-AE44-7953955DB29D}" destId="{E8C68650-56C9-4B23-8AF1-98D7484F7E4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8FF7C-46C8-438E-A715-35936C48D40D}">
      <dsp:nvSpPr>
        <dsp:cNvPr id="0" name=""/>
        <dsp:cNvSpPr/>
      </dsp:nvSpPr>
      <dsp:spPr>
        <a:xfrm>
          <a:off x="2192400" y="7721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BE152-CAD4-4894-B2AB-9C11BC37108C}">
      <dsp:nvSpPr>
        <dsp:cNvPr id="0" name=""/>
        <dsp:cNvSpPr/>
      </dsp:nvSpPr>
      <dsp:spPr>
        <a:xfrm>
          <a:off x="788400" y="24124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Introducción a Python</a:t>
          </a:r>
        </a:p>
      </dsp:txBody>
      <dsp:txXfrm>
        <a:off x="788400" y="2412400"/>
        <a:ext cx="4320000" cy="648000"/>
      </dsp:txXfrm>
    </dsp:sp>
    <dsp:sp modelId="{66C4A1C0-97FC-49D9-9B56-A85508AFA1D3}">
      <dsp:nvSpPr>
        <dsp:cNvPr id="0" name=""/>
        <dsp:cNvSpPr/>
      </dsp:nvSpPr>
      <dsp:spPr>
        <a:xfrm>
          <a:off x="788400" y="3120031"/>
          <a:ext cx="4320000" cy="63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479EA-F293-47EF-AE16-D419025DD4BF}">
      <dsp:nvSpPr>
        <dsp:cNvPr id="0" name=""/>
        <dsp:cNvSpPr/>
      </dsp:nvSpPr>
      <dsp:spPr>
        <a:xfrm>
          <a:off x="7268400" y="7721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7B3D-DF99-44A7-AFC2-3459867044B3}">
      <dsp:nvSpPr>
        <dsp:cNvPr id="0" name=""/>
        <dsp:cNvSpPr/>
      </dsp:nvSpPr>
      <dsp:spPr>
        <a:xfrm>
          <a:off x="5864400" y="24124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Instalación Directa en el Dispositivo</a:t>
          </a:r>
        </a:p>
      </dsp:txBody>
      <dsp:txXfrm>
        <a:off x="5864400" y="2412400"/>
        <a:ext cx="4320000" cy="648000"/>
      </dsp:txXfrm>
    </dsp:sp>
    <dsp:sp modelId="{E8C68650-56C9-4B23-8AF1-98D7484F7E40}">
      <dsp:nvSpPr>
        <dsp:cNvPr id="0" name=""/>
        <dsp:cNvSpPr/>
      </dsp:nvSpPr>
      <dsp:spPr>
        <a:xfrm>
          <a:off x="5864400" y="3120031"/>
          <a:ext cx="4320000" cy="63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Descarga</a:t>
          </a:r>
          <a:r>
            <a:rPr lang="en-US" sz="1700" kern="1200"/>
            <a:t> e </a:t>
          </a:r>
          <a:r>
            <a:rPr lang="en-US" sz="1700" kern="1200" err="1"/>
            <a:t>instalación</a:t>
          </a:r>
          <a:r>
            <a:rPr lang="en-US" sz="1700" kern="1200"/>
            <a:t> </a:t>
          </a:r>
          <a:r>
            <a:rPr lang="en-US" sz="1700" kern="1200" err="1"/>
            <a:t>desde</a:t>
          </a:r>
          <a:r>
            <a:rPr lang="en-US" sz="1700" kern="1200"/>
            <a:t> la </a:t>
          </a:r>
          <a:r>
            <a:rPr lang="en-US" sz="1700" kern="1200" err="1"/>
            <a:t>página</a:t>
          </a:r>
          <a:r>
            <a:rPr lang="en-US" sz="1700" kern="1200"/>
            <a:t> </a:t>
          </a:r>
          <a:r>
            <a:rPr lang="en-US" sz="1700" kern="1200" err="1"/>
            <a:t>oficial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Configuración del entorno</a:t>
          </a:r>
        </a:p>
      </dsp:txBody>
      <dsp:txXfrm>
        <a:off x="5864400" y="3120031"/>
        <a:ext cx="4320000" cy="63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jankomazec.com/2020/09/how-to-install-anaconda-on-ubuntu.html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thomasfermi.github.io/Algorithms-for-Automated-Driving/Control/PID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jankomazec.com/2020/09/how-to-install-anaconda-on-ubuntu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omasfermi.github.io/Algorithms-for-Automated-Driving/Control/PI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Instalación</a:t>
            </a:r>
            <a:r>
              <a:rPr lang="en-US"/>
              <a:t> de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5229" y="2741590"/>
            <a:ext cx="5334931" cy="2189214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Explorando</a:t>
            </a:r>
            <a:r>
              <a:rPr lang="en-US"/>
              <a:t>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Formas</a:t>
            </a:r>
            <a:r>
              <a:rPr lang="en-US"/>
              <a:t> de </a:t>
            </a:r>
            <a:r>
              <a:rPr lang="en-US" err="1"/>
              <a:t>Instalar</a:t>
            </a:r>
            <a:r>
              <a:rPr lang="en-US"/>
              <a:t> y </a:t>
            </a:r>
            <a:r>
              <a:rPr lang="en-US" err="1"/>
              <a:t>Utilizar</a:t>
            </a:r>
            <a:r>
              <a:rPr lang="en-US"/>
              <a:t> Python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25E427B-6395-E3F2-5BE8-DCF5D13E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8A19F-A636-05AC-4F49-D775A1CEFED9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A" sz="700">
                <a:solidFill>
                  <a:srgbClr val="FFFFFF"/>
                </a:solidFill>
                <a:hlinkClick r:id="rId3" tooltip="https://www.pngall.com/python-programming-language-p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PA" sz="700">
                <a:solidFill>
                  <a:srgbClr val="FFFFFF"/>
                </a:solidFill>
              </a:rPr>
              <a:t> by Unknown Author is licensed under </a:t>
            </a:r>
            <a:r>
              <a:rPr lang="es-P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PA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t>Conclusiones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b="1" err="1"/>
              <a:t>Instalación</a:t>
            </a:r>
            <a:r>
              <a:rPr b="1"/>
              <a:t> Directa</a:t>
            </a:r>
            <a:r>
              <a:t>: Ideal para control total y </a:t>
            </a:r>
            <a:r>
              <a:rPr err="1"/>
              <a:t>proyectos</a:t>
            </a:r>
            <a:r>
              <a:t> </a:t>
            </a:r>
            <a:r>
              <a:rPr err="1"/>
              <a:t>específicos</a:t>
            </a:r>
            <a:r>
              <a:t>.</a:t>
            </a:r>
            <a:endParaRPr lang="en-US"/>
          </a:p>
          <a:p>
            <a:pPr>
              <a:lnSpc>
                <a:spcPct val="90000"/>
              </a:lnSpc>
            </a:pPr>
            <a:r>
              <a:rPr b="1"/>
              <a:t>Anaconda</a:t>
            </a:r>
            <a:r>
              <a:t>: </a:t>
            </a:r>
            <a:r>
              <a:rPr err="1"/>
              <a:t>Excelente</a:t>
            </a:r>
            <a:r>
              <a:t> para </a:t>
            </a:r>
            <a:r>
              <a:rPr err="1"/>
              <a:t>gestionar</a:t>
            </a:r>
            <a:r>
              <a:t> </a:t>
            </a:r>
            <a:r>
              <a:rPr err="1"/>
              <a:t>múltiples</a:t>
            </a:r>
            <a:r>
              <a:t> </a:t>
            </a:r>
            <a:r>
              <a:rPr err="1"/>
              <a:t>proyectos</a:t>
            </a:r>
            <a:r>
              <a:t>.</a:t>
            </a:r>
            <a:endParaRPr lang="en-US"/>
          </a:p>
          <a:p>
            <a:pPr>
              <a:lnSpc>
                <a:spcPct val="90000"/>
              </a:lnSpc>
            </a:pPr>
            <a:r>
              <a:rPr b="1"/>
              <a:t>Google </a:t>
            </a:r>
            <a:r>
              <a:rPr b="1" err="1"/>
              <a:t>Colab</a:t>
            </a:r>
            <a:r>
              <a:t>: Perfecto para </a:t>
            </a:r>
            <a:r>
              <a:rPr err="1"/>
              <a:t>proyectos</a:t>
            </a:r>
            <a:r>
              <a:t> </a:t>
            </a:r>
            <a:r>
              <a:rPr err="1"/>
              <a:t>colaborativos</a:t>
            </a:r>
            <a:r>
              <a:t> y </a:t>
            </a:r>
            <a:r>
              <a:rPr err="1"/>
              <a:t>uso</a:t>
            </a:r>
            <a:r>
              <a:t> de GPUs.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ading">
            <a:extLst>
              <a:ext uri="{FF2B5EF4-FFF2-40B4-BE49-F238E27FC236}">
                <a16:creationId xmlns:a16="http://schemas.microsoft.com/office/drawing/2014/main" id="{78D34443-4ACC-1114-0F93-8F524EC7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Preguntas y Respuestas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3000" b="1"/>
              <a:t>¿Cuál es el mejor método para principiantes?</a:t>
            </a:r>
          </a:p>
          <a:p>
            <a:r>
              <a:rPr lang="es-ES" sz="3000"/>
              <a:t>  Google </a:t>
            </a:r>
            <a:r>
              <a:rPr lang="es-ES" sz="3000" err="1"/>
              <a:t>Colab</a:t>
            </a:r>
            <a:r>
              <a:rPr lang="es-ES" sz="3000"/>
              <a:t>, por su facilidad y ausencia de configuración.</a:t>
            </a:r>
          </a:p>
          <a:p>
            <a:r>
              <a:rPr lang="es-ES" sz="3000" b="1"/>
              <a:t>¿Puedo usar Anaconda y Google </a:t>
            </a:r>
            <a:r>
              <a:rPr lang="es-ES" sz="3000" b="1" err="1"/>
              <a:t>Colab</a:t>
            </a:r>
            <a:r>
              <a:rPr lang="es-ES" sz="3000" b="1"/>
              <a:t> simultáneamente?</a:t>
            </a:r>
          </a:p>
          <a:p>
            <a:r>
              <a:rPr lang="es-ES" sz="3000"/>
              <a:t> Sí, puedes desarrollar localmente con Anaconda y ejecutar en </a:t>
            </a:r>
            <a:r>
              <a:rPr lang="es-ES" sz="3000" err="1"/>
              <a:t>Colab</a:t>
            </a:r>
            <a:r>
              <a:rPr lang="es-ES" sz="30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Índice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9236C-D0B8-79EE-05D9-3F412D6B55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04" y="1955260"/>
            <a:ext cx="5710136" cy="450390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s-ES" sz="2800" b="1"/>
              <a:t>Instalación de Anaconda y Creación de Entornos</a:t>
            </a:r>
          </a:p>
          <a:p>
            <a:pPr marL="914400" lvl="1" indent="-5143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/>
              <a:t>¿Qué es Anaconda?</a:t>
            </a:r>
          </a:p>
          <a:p>
            <a:pPr marL="914400" lvl="1" indent="-5143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/>
              <a:t>Instalación de Anaconda</a:t>
            </a:r>
          </a:p>
          <a:p>
            <a:pPr marL="914400" lvl="1" indent="-5143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/>
              <a:t>Creación y gestión de entornos virtuales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s-ES" sz="2800" b="1"/>
              <a:t>Uso en Línea mediante Google </a:t>
            </a:r>
            <a:r>
              <a:rPr lang="es-ES" sz="2800" b="1" err="1"/>
              <a:t>Colab</a:t>
            </a:r>
            <a:endParaRPr lang="es-ES" sz="2800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/>
              <a:t>Introducción a Google </a:t>
            </a:r>
            <a:r>
              <a:rPr lang="es-ES" err="1"/>
              <a:t>Colab</a:t>
            </a:r>
            <a:endParaRPr lang="es-ES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/>
              <a:t>Ventajas de usar </a:t>
            </a:r>
            <a:r>
              <a:rPr lang="es-ES" err="1"/>
              <a:t>Colab</a:t>
            </a:r>
            <a:endParaRPr lang="es-ES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/>
              <a:t>Ejecución de cuadernos en la nube</a:t>
            </a:r>
          </a:p>
        </p:txBody>
      </p:sp>
      <p:pic>
        <p:nvPicPr>
          <p:cNvPr id="5" name="Picture 4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788CD358-95C4-E001-DE46-7F74A767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0211" y="907338"/>
            <a:ext cx="3848322" cy="2017265"/>
          </a:xfrm>
          <a:prstGeom prst="rect">
            <a:avLst/>
          </a:prstGeom>
        </p:spPr>
      </p:pic>
      <p:pic>
        <p:nvPicPr>
          <p:cNvPr id="9" name="Picture 8" descr="A yellow circle with black background&#10;&#10;Description automatically generated">
            <a:extLst>
              <a:ext uri="{FF2B5EF4-FFF2-40B4-BE49-F238E27FC236}">
                <a16:creationId xmlns:a16="http://schemas.microsoft.com/office/drawing/2014/main" id="{0C4AE1E7-1E90-81A7-2E5A-928F98A1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31617" y="3657600"/>
            <a:ext cx="2585510" cy="2585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C723-C01F-5B24-5BA0-6C1FC9C81030}"/>
              </a:ext>
            </a:extLst>
          </p:cNvPr>
          <p:cNvSpPr txBox="1"/>
          <p:nvPr/>
        </p:nvSpPr>
        <p:spPr>
          <a:xfrm>
            <a:off x="8897285" y="2926524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A" sz="700">
                <a:solidFill>
                  <a:srgbClr val="FFFFFF"/>
                </a:solidFill>
                <a:hlinkClick r:id="rId3" tooltip="https://www.bojankomazec.com/2020/09/how-to-install-anaconda-on-ubunt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PA" sz="700">
                <a:solidFill>
                  <a:srgbClr val="FFFFFF"/>
                </a:solidFill>
              </a:rPr>
              <a:t> by Unknown Author is licensed under </a:t>
            </a:r>
            <a:r>
              <a:rPr lang="es-PA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PA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66A7C-8D7D-D16C-09B1-456EDA3D710F}"/>
              </a:ext>
            </a:extLst>
          </p:cNvPr>
          <p:cNvSpPr txBox="1"/>
          <p:nvPr/>
        </p:nvSpPr>
        <p:spPr>
          <a:xfrm>
            <a:off x="8730310" y="604305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A" sz="700">
                <a:solidFill>
                  <a:srgbClr val="FFFFFF"/>
                </a:solidFill>
                <a:hlinkClick r:id="rId5" tooltip="https://thomasfermi.github.io/Algorithms-for-Automated-Driving/Control/PI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PA" sz="700">
                <a:solidFill>
                  <a:srgbClr val="FFFFFF"/>
                </a:solidFill>
              </a:rPr>
              <a:t> by Unknown Author is licensed under </a:t>
            </a:r>
            <a:r>
              <a:rPr lang="es-PA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P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sz="4000"/>
              <a:t>Comparativa de los Enfoques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4000"/>
              <a:t>Conclusiones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4000"/>
              <a:t>Preguntas y Respuestas</a:t>
            </a:r>
          </a:p>
        </p:txBody>
      </p:sp>
      <p:pic>
        <p:nvPicPr>
          <p:cNvPr id="5" name="Picture 4" descr="Signos de interrogación de diferentes colores">
            <a:extLst>
              <a:ext uri="{FF2B5EF4-FFF2-40B4-BE49-F238E27FC236}">
                <a16:creationId xmlns:a16="http://schemas.microsoft.com/office/drawing/2014/main" id="{E39440E1-BCB6-790D-5546-33D0798C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66" r="2985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8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t>Introducción a Python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/>
              <a:t>Python es un lenguaje de programación interpretado, de alto nivel y orientado a objetos.</a:t>
            </a:r>
          </a:p>
          <a:p>
            <a:pPr>
              <a:lnSpc>
                <a:spcPct val="90000"/>
              </a:lnSpc>
            </a:pPr>
            <a:r>
              <a:rPr lang="es-ES"/>
              <a:t>Es conocido por su sintaxis sencilla y su amplia gama de bibliotecas.</a:t>
            </a:r>
          </a:p>
          <a:p>
            <a:pPr>
              <a:lnSpc>
                <a:spcPct val="90000"/>
              </a:lnSpc>
            </a:pPr>
            <a:r>
              <a:rPr lang="es-ES"/>
              <a:t>Utilizado en diversas áreas como desarrollo web, análisis de datos, inteligencia artificial y más.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EC830894-573B-8BD5-0407-19C20397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BEA35-D80C-BA3E-2640-56CA47F79F79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A" sz="700">
                <a:solidFill>
                  <a:srgbClr val="FFFFFF"/>
                </a:solidFill>
                <a:hlinkClick r:id="rId3" tooltip="https://www.pngall.com/python-programming-language-p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PA" sz="700">
                <a:solidFill>
                  <a:srgbClr val="FFFFFF"/>
                </a:solidFill>
              </a:rPr>
              <a:t> by Unknown Author is licensed under </a:t>
            </a:r>
            <a:r>
              <a:rPr lang="es-P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PA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Instalación Directa en el Dispositivo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66725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/>
              <a:t>Visita </a:t>
            </a:r>
            <a:r>
              <a:rPr lang="es-ES" b="1"/>
              <a:t>python.org</a:t>
            </a:r>
            <a:r>
              <a:rPr lang="es-ES"/>
              <a:t>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/>
              <a:t>Selecciona la versión adecuada para tu sistema operativo.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/>
              <a:t>Añade Python al </a:t>
            </a:r>
            <a:r>
              <a:rPr lang="es-ES" b="1"/>
              <a:t>PATH</a:t>
            </a:r>
            <a:r>
              <a:rPr lang="es-ES"/>
              <a:t> del sistema para acceder desde la terminal.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/>
              <a:t>Verifica la instalación ejecutando </a:t>
            </a:r>
            <a:r>
              <a:rPr lang="es-ES" b="1" err="1"/>
              <a:t>python</a:t>
            </a:r>
            <a:r>
              <a:rPr lang="es-ES" b="1"/>
              <a:t> --</a:t>
            </a:r>
            <a:r>
              <a:rPr lang="es-ES" b="1" err="1"/>
              <a:t>version</a:t>
            </a:r>
            <a:r>
              <a:rPr lang="es-ES"/>
              <a:t>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/>
              <a:t>Instala paquetes adicionales usando </a:t>
            </a:r>
            <a:r>
              <a:rPr lang="es-ES" b="1" err="1"/>
              <a:t>pip</a:t>
            </a:r>
            <a:r>
              <a:rPr lang="es-ES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838EC3ED-55DF-716E-CAE9-6EAB1E04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6385" y="2767712"/>
            <a:ext cx="4268215" cy="22373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4800">
                <a:solidFill>
                  <a:schemeClr val="bg1"/>
                </a:solidFill>
              </a:rPr>
              <a:t>Instalación de Anaconda y Creación de Entornos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0" y="1591733"/>
            <a:ext cx="5994035" cy="4919133"/>
          </a:xfrm>
        </p:spPr>
        <p:txBody>
          <a:bodyPr anchor="ctr">
            <a:normAutofit lnSpcReduction="10000"/>
          </a:bodyPr>
          <a:lstStyle/>
          <a:p>
            <a:r>
              <a:rPr lang="es-ES" sz="2800">
                <a:solidFill>
                  <a:schemeClr val="bg1"/>
                </a:solidFill>
              </a:rPr>
              <a:t>Anaconda es una distribución de Python enfocada en ciencia de datos.</a:t>
            </a:r>
          </a:p>
          <a:p>
            <a:r>
              <a:rPr lang="es-ES" sz="2800">
                <a:solidFill>
                  <a:schemeClr val="bg1"/>
                </a:solidFill>
              </a:rPr>
              <a:t>Incluye paquetes como </a:t>
            </a:r>
            <a:r>
              <a:rPr lang="es-ES" sz="2800" err="1">
                <a:solidFill>
                  <a:schemeClr val="bg1"/>
                </a:solidFill>
              </a:rPr>
              <a:t>NumPy</a:t>
            </a:r>
            <a:r>
              <a:rPr lang="es-ES" sz="2800">
                <a:solidFill>
                  <a:schemeClr val="bg1"/>
                </a:solidFill>
              </a:rPr>
              <a:t>, Pandas y facilita la gestión de entornos virtuales.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bg1"/>
                </a:solidFill>
              </a:rPr>
              <a:t>Crea un entorno: </a:t>
            </a:r>
            <a:r>
              <a:rPr lang="es-ES" b="1" err="1">
                <a:solidFill>
                  <a:schemeClr val="bg1"/>
                </a:solidFill>
              </a:rPr>
              <a:t>conda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create</a:t>
            </a:r>
            <a:r>
              <a:rPr lang="es-ES" b="1">
                <a:solidFill>
                  <a:schemeClr val="bg1"/>
                </a:solidFill>
              </a:rPr>
              <a:t> -n </a:t>
            </a:r>
            <a:r>
              <a:rPr lang="es-ES" b="1" err="1">
                <a:solidFill>
                  <a:schemeClr val="bg1"/>
                </a:solidFill>
              </a:rPr>
              <a:t>mi_entorno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python</a:t>
            </a:r>
            <a:r>
              <a:rPr lang="es-ES" b="1">
                <a:solidFill>
                  <a:schemeClr val="bg1"/>
                </a:solidFill>
              </a:rPr>
              <a:t>=3.9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bg1"/>
                </a:solidFill>
              </a:rPr>
              <a:t>Activa el entorno: </a:t>
            </a:r>
            <a:r>
              <a:rPr lang="es-ES" b="1" err="1">
                <a:solidFill>
                  <a:schemeClr val="bg1"/>
                </a:solidFill>
              </a:rPr>
              <a:t>conda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activate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mi_entorno</a:t>
            </a:r>
            <a:endParaRPr lang="es-ES" b="1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bg1"/>
                </a:solidFill>
              </a:rPr>
              <a:t>Instala paquetes específicos dentro del entorno.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23CCC-FA19-4CAE-DD4F-2B95677FA3C0}"/>
              </a:ext>
            </a:extLst>
          </p:cNvPr>
          <p:cNvSpPr txBox="1"/>
          <p:nvPr/>
        </p:nvSpPr>
        <p:spPr>
          <a:xfrm>
            <a:off x="3616320" y="5330169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A" sz="700">
                <a:solidFill>
                  <a:srgbClr val="FFFFFF"/>
                </a:solidFill>
                <a:hlinkClick r:id="rId3" tooltip="https://www.bojankomazec.com/2020/09/how-to-install-anaconda-on-ubunt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PA" sz="700">
                <a:solidFill>
                  <a:srgbClr val="FFFFFF"/>
                </a:solidFill>
              </a:rPr>
              <a:t> by Unknown Author is licensed under </a:t>
            </a:r>
            <a:r>
              <a:rPr lang="es-P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PA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Uso en Línea mediante Google Colab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/>
              <a:t>Google </a:t>
            </a:r>
            <a:r>
              <a:rPr lang="es-ES" err="1"/>
              <a:t>Colab</a:t>
            </a:r>
            <a:r>
              <a:rPr lang="es-ES"/>
              <a:t> es una plataforma gratuita basada en </a:t>
            </a:r>
            <a:r>
              <a:rPr lang="es-ES" b="1" err="1"/>
              <a:t>Jupyter</a:t>
            </a:r>
            <a:r>
              <a:rPr lang="es-ES" b="1"/>
              <a:t> Notebooks</a:t>
            </a:r>
            <a:r>
              <a:rPr lang="es-ES"/>
              <a:t>.</a:t>
            </a:r>
          </a:p>
          <a:p>
            <a:pPr>
              <a:lnSpc>
                <a:spcPct val="90000"/>
              </a:lnSpc>
            </a:pPr>
            <a:r>
              <a:rPr lang="es-ES"/>
              <a:t>Ventajas: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sz="3200"/>
              <a:t>Sin instalación.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sz="3200"/>
              <a:t>Acceso a </a:t>
            </a:r>
            <a:r>
              <a:rPr lang="es-ES" sz="3200" err="1"/>
              <a:t>GPUs</a:t>
            </a:r>
            <a:r>
              <a:rPr lang="es-ES" sz="3200"/>
              <a:t> y </a:t>
            </a:r>
            <a:r>
              <a:rPr lang="es-ES" sz="3200" err="1"/>
              <a:t>TPUs</a:t>
            </a:r>
            <a:r>
              <a:rPr lang="es-ES" sz="320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sz="3200"/>
              <a:t>Colaboración en tiempo real.</a:t>
            </a:r>
          </a:p>
          <a:p>
            <a:pPr>
              <a:lnSpc>
                <a:spcPct val="90000"/>
              </a:lnSpc>
            </a:pPr>
            <a:r>
              <a:rPr lang="es-ES"/>
              <a:t>Accede a Google </a:t>
            </a:r>
            <a:r>
              <a:rPr lang="es-ES" err="1"/>
              <a:t>Colab</a:t>
            </a:r>
            <a:r>
              <a:rPr lang="es-ES"/>
              <a:t> y ejecuta código en celdas.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circle with black background&#10;&#10;Description automatically generated">
            <a:extLst>
              <a:ext uri="{FF2B5EF4-FFF2-40B4-BE49-F238E27FC236}">
                <a16:creationId xmlns:a16="http://schemas.microsoft.com/office/drawing/2014/main" id="{D2495F6B-BCEA-5EAC-9839-E29A5509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D4D37-EE09-49C0-DF69-CEB9F6F8061B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PA" sz="700">
                <a:solidFill>
                  <a:srgbClr val="FFFFFF"/>
                </a:solidFill>
                <a:hlinkClick r:id="rId3" tooltip="https://thomasfermi.github.io/Algorithms-for-Automated-Driving/Control/PI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PA" sz="700">
                <a:solidFill>
                  <a:srgbClr val="FFFFFF"/>
                </a:solidFill>
              </a:rPr>
              <a:t> by Unknown Author is licensed under </a:t>
            </a:r>
            <a:r>
              <a:rPr lang="es-P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PA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Comparativa de los Enfoques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B0B03-9C2D-4B47-F81D-25F8D663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1468"/>
              </p:ext>
            </p:extLst>
          </p:nvPr>
        </p:nvGraphicFramePr>
        <p:xfrm>
          <a:off x="320040" y="2896685"/>
          <a:ext cx="11548874" cy="305992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864326">
                  <a:extLst>
                    <a:ext uri="{9D8B030D-6E8A-4147-A177-3AD203B41FA5}">
                      <a16:colId xmlns:a16="http://schemas.microsoft.com/office/drawing/2014/main" val="1727881517"/>
                    </a:ext>
                  </a:extLst>
                </a:gridCol>
                <a:gridCol w="2910111">
                  <a:extLst>
                    <a:ext uri="{9D8B030D-6E8A-4147-A177-3AD203B41FA5}">
                      <a16:colId xmlns:a16="http://schemas.microsoft.com/office/drawing/2014/main" val="4198844600"/>
                    </a:ext>
                  </a:extLst>
                </a:gridCol>
                <a:gridCol w="2910111">
                  <a:extLst>
                    <a:ext uri="{9D8B030D-6E8A-4147-A177-3AD203B41FA5}">
                      <a16:colId xmlns:a16="http://schemas.microsoft.com/office/drawing/2014/main" val="971438378"/>
                    </a:ext>
                  </a:extLst>
                </a:gridCol>
                <a:gridCol w="2864326">
                  <a:extLst>
                    <a:ext uri="{9D8B030D-6E8A-4147-A177-3AD203B41FA5}">
                      <a16:colId xmlns:a16="http://schemas.microsoft.com/office/drawing/2014/main" val="3934544671"/>
                    </a:ext>
                  </a:extLst>
                </a:gridCol>
              </a:tblGrid>
              <a:tr h="550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Característica</a:t>
                      </a:r>
                      <a:endParaRPr lang="en-US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Instalación</a:t>
                      </a:r>
                      <a:r>
                        <a:rPr lang="en-US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Directa</a:t>
                      </a:r>
                      <a:endParaRPr lang="en-US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Anaconda</a:t>
                      </a:r>
                      <a:endParaRPr lang="en-US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Google Colab</a:t>
                      </a:r>
                      <a:endParaRPr lang="en-US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89591"/>
                  </a:ext>
                </a:extLst>
              </a:tr>
              <a:tr h="501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Control Total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Bajo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3355"/>
                  </a:ext>
                </a:extLst>
              </a:tr>
              <a:tr h="501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Facilidad de Uso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48429"/>
                  </a:ext>
                </a:extLst>
              </a:tr>
              <a:tr h="501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Gestión de Entornos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Manual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Simplificada con Conda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 aplicable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7571"/>
                  </a:ext>
                </a:extLst>
              </a:tr>
              <a:tr h="501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Recursos de Hardware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Limitado al equipo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Limitado al equipo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GPUs y TPUs en la nube</a:t>
                      </a:r>
                      <a:endParaRPr lang="es-E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56884"/>
                  </a:ext>
                </a:extLst>
              </a:tr>
              <a:tr h="501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Colaboración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Difícil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Difícil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Fácil y en tiempo real</a:t>
                      </a:r>
                      <a:endParaRPr lang="es-E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14758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629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Instalación de Python</vt:lpstr>
      <vt:lpstr>Índice</vt:lpstr>
      <vt:lpstr>Índice</vt:lpstr>
      <vt:lpstr>Índice</vt:lpstr>
      <vt:lpstr>Introducción a Python</vt:lpstr>
      <vt:lpstr>Instalación Directa en el Dispositivo</vt:lpstr>
      <vt:lpstr>Instalación de Anaconda y Creación de Entornos</vt:lpstr>
      <vt:lpstr>Uso en Línea mediante Google Colab</vt:lpstr>
      <vt:lpstr>Comparativa de los Enfoques</vt:lpstr>
      <vt:lpstr>Conclusiones</vt:lpstr>
      <vt:lpstr>Preguntas y Respuestas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2024-09-29T19:38:54Z</dcterms:modified>
  <cp:category/>
</cp:coreProperties>
</file>