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58" r:id="rId6"/>
    <p:sldId id="259" r:id="rId7"/>
    <p:sldId id="260" r:id="rId8"/>
    <p:sldId id="268" r:id="rId9"/>
    <p:sldId id="261" r:id="rId10"/>
    <p:sldId id="269" r:id="rId11"/>
    <p:sldId id="270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2D54AA-FD1D-4C71-8911-86200BF5B169}" v="7" dt="2024-09-29T20:11:48.040"/>
    <p1510:client id="{A3FA0DD1-F5D7-44B6-B31A-E6C1EA2FB3A2}" v="1" dt="2024-09-29T20:03:42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son Espino" userId="baccac63f0396158" providerId="Windows Live" clId="Web-{4F2D54AA-FD1D-4C71-8911-86200BF5B169}"/>
    <pc:docChg chg="modSld">
      <pc:chgData name="Alison Espino" userId="baccac63f0396158" providerId="Windows Live" clId="Web-{4F2D54AA-FD1D-4C71-8911-86200BF5B169}" dt="2024-09-29T20:11:48.040" v="12"/>
      <pc:docMkLst>
        <pc:docMk/>
      </pc:docMkLst>
      <pc:sldChg chg="addSp modSp mod setBg">
        <pc:chgData name="Alison Espino" userId="baccac63f0396158" providerId="Windows Live" clId="Web-{4F2D54AA-FD1D-4C71-8911-86200BF5B169}" dt="2024-09-29T20:05:30.682" v="0"/>
        <pc:sldMkLst>
          <pc:docMk/>
          <pc:sldMk cId="0" sldId="259"/>
        </pc:sldMkLst>
        <pc:spChg chg="mod">
          <ac:chgData name="Alison Espino" userId="baccac63f0396158" providerId="Windows Live" clId="Web-{4F2D54AA-FD1D-4C71-8911-86200BF5B169}" dt="2024-09-29T20:05:30.682" v="0"/>
          <ac:spMkLst>
            <pc:docMk/>
            <pc:sldMk cId="0" sldId="259"/>
            <ac:spMk id="2" creationId="{00000000-0000-0000-0000-000000000000}"/>
          </ac:spMkLst>
        </pc:spChg>
        <pc:spChg chg="mod">
          <ac:chgData name="Alison Espino" userId="baccac63f0396158" providerId="Windows Live" clId="Web-{4F2D54AA-FD1D-4C71-8911-86200BF5B169}" dt="2024-09-29T20:05:30.682" v="0"/>
          <ac:spMkLst>
            <pc:docMk/>
            <pc:sldMk cId="0" sldId="259"/>
            <ac:spMk id="3" creationId="{00000000-0000-0000-0000-000000000000}"/>
          </ac:spMkLst>
        </pc:spChg>
        <pc:spChg chg="add">
          <ac:chgData name="Alison Espino" userId="baccac63f0396158" providerId="Windows Live" clId="Web-{4F2D54AA-FD1D-4C71-8911-86200BF5B169}" dt="2024-09-29T20:05:30.682" v="0"/>
          <ac:spMkLst>
            <pc:docMk/>
            <pc:sldMk cId="0" sldId="259"/>
            <ac:spMk id="8" creationId="{09588DA8-065E-4F6F-8EFD-43104AB2E0CF}"/>
          </ac:spMkLst>
        </pc:spChg>
        <pc:spChg chg="add">
          <ac:chgData name="Alison Espino" userId="baccac63f0396158" providerId="Windows Live" clId="Web-{4F2D54AA-FD1D-4C71-8911-86200BF5B169}" dt="2024-09-29T20:05:30.682" v="0"/>
          <ac:spMkLst>
            <pc:docMk/>
            <pc:sldMk cId="0" sldId="259"/>
            <ac:spMk id="10" creationId="{C4285719-470E-454C-AF62-8323075F1F5B}"/>
          </ac:spMkLst>
        </pc:spChg>
        <pc:spChg chg="add">
          <ac:chgData name="Alison Espino" userId="baccac63f0396158" providerId="Windows Live" clId="Web-{4F2D54AA-FD1D-4C71-8911-86200BF5B169}" dt="2024-09-29T20:05:30.682" v="0"/>
          <ac:spMkLst>
            <pc:docMk/>
            <pc:sldMk cId="0" sldId="259"/>
            <ac:spMk id="12" creationId="{CD9FE4EF-C4D8-49A0-B2FF-81D8DB7D8A24}"/>
          </ac:spMkLst>
        </pc:spChg>
        <pc:spChg chg="add">
          <ac:chgData name="Alison Espino" userId="baccac63f0396158" providerId="Windows Live" clId="Web-{4F2D54AA-FD1D-4C71-8911-86200BF5B169}" dt="2024-09-29T20:05:30.682" v="0"/>
          <ac:spMkLst>
            <pc:docMk/>
            <pc:sldMk cId="0" sldId="259"/>
            <ac:spMk id="14" creationId="{4300840D-0A0B-4512-BACA-B439D5B9C57C}"/>
          </ac:spMkLst>
        </pc:spChg>
        <pc:spChg chg="add">
          <ac:chgData name="Alison Espino" userId="baccac63f0396158" providerId="Windows Live" clId="Web-{4F2D54AA-FD1D-4C71-8911-86200BF5B169}" dt="2024-09-29T20:05:30.682" v="0"/>
          <ac:spMkLst>
            <pc:docMk/>
            <pc:sldMk cId="0" sldId="259"/>
            <ac:spMk id="16" creationId="{D2B78728-A580-49A7-84F9-6EF6F583ADE0}"/>
          </ac:spMkLst>
        </pc:spChg>
        <pc:spChg chg="add">
          <ac:chgData name="Alison Espino" userId="baccac63f0396158" providerId="Windows Live" clId="Web-{4F2D54AA-FD1D-4C71-8911-86200BF5B169}" dt="2024-09-29T20:05:30.682" v="0"/>
          <ac:spMkLst>
            <pc:docMk/>
            <pc:sldMk cId="0" sldId="259"/>
            <ac:spMk id="18" creationId="{38FAA1A1-D861-433F-88FA-1E9D6FD31D11}"/>
          </ac:spMkLst>
        </pc:spChg>
        <pc:spChg chg="add">
          <ac:chgData name="Alison Espino" userId="baccac63f0396158" providerId="Windows Live" clId="Web-{4F2D54AA-FD1D-4C71-8911-86200BF5B169}" dt="2024-09-29T20:05:30.682" v="0"/>
          <ac:spMkLst>
            <pc:docMk/>
            <pc:sldMk cId="0" sldId="259"/>
            <ac:spMk id="20" creationId="{8D71EDA1-87BF-4D5D-AB79-F346FD19278A}"/>
          </ac:spMkLst>
        </pc:spChg>
      </pc:sldChg>
      <pc:sldChg chg="addSp delSp modSp mod setBg">
        <pc:chgData name="Alison Espino" userId="baccac63f0396158" providerId="Windows Live" clId="Web-{4F2D54AA-FD1D-4C71-8911-86200BF5B169}" dt="2024-09-29T20:05:49.026" v="1"/>
        <pc:sldMkLst>
          <pc:docMk/>
          <pc:sldMk cId="0" sldId="260"/>
        </pc:sldMkLst>
        <pc:spChg chg="mod">
          <ac:chgData name="Alison Espino" userId="baccac63f0396158" providerId="Windows Live" clId="Web-{4F2D54AA-FD1D-4C71-8911-86200BF5B169}" dt="2024-09-29T20:05:49.026" v="1"/>
          <ac:spMkLst>
            <pc:docMk/>
            <pc:sldMk cId="0" sldId="260"/>
            <ac:spMk id="2" creationId="{00000000-0000-0000-0000-000000000000}"/>
          </ac:spMkLst>
        </pc:spChg>
        <pc:spChg chg="del">
          <ac:chgData name="Alison Espino" userId="baccac63f0396158" providerId="Windows Live" clId="Web-{4F2D54AA-FD1D-4C71-8911-86200BF5B169}" dt="2024-09-29T20:05:49.026" v="1"/>
          <ac:spMkLst>
            <pc:docMk/>
            <pc:sldMk cId="0" sldId="260"/>
            <ac:spMk id="3" creationId="{00000000-0000-0000-0000-000000000000}"/>
          </ac:spMkLst>
        </pc:spChg>
        <pc:spChg chg="add">
          <ac:chgData name="Alison Espino" userId="baccac63f0396158" providerId="Windows Live" clId="Web-{4F2D54AA-FD1D-4C71-8911-86200BF5B169}" dt="2024-09-29T20:05:49.026" v="1"/>
          <ac:spMkLst>
            <pc:docMk/>
            <pc:sldMk cId="0" sldId="260"/>
            <ac:spMk id="9" creationId="{BACC6370-2D7E-4714-9D71-7542949D7D5D}"/>
          </ac:spMkLst>
        </pc:spChg>
        <pc:spChg chg="add">
          <ac:chgData name="Alison Espino" userId="baccac63f0396158" providerId="Windows Live" clId="Web-{4F2D54AA-FD1D-4C71-8911-86200BF5B169}" dt="2024-09-29T20:05:49.026" v="1"/>
          <ac:spMkLst>
            <pc:docMk/>
            <pc:sldMk cId="0" sldId="260"/>
            <ac:spMk id="11" creationId="{256B2C21-A230-48C0-8DF1-C46611373C44}"/>
          </ac:spMkLst>
        </pc:spChg>
        <pc:spChg chg="add">
          <ac:chgData name="Alison Espino" userId="baccac63f0396158" providerId="Windows Live" clId="Web-{4F2D54AA-FD1D-4C71-8911-86200BF5B169}" dt="2024-09-29T20:05:49.026" v="1"/>
          <ac:spMkLst>
            <pc:docMk/>
            <pc:sldMk cId="0" sldId="260"/>
            <ac:spMk id="13" creationId="{3847E18C-932D-4C95-AABA-FEC7C9499AD7}"/>
          </ac:spMkLst>
        </pc:spChg>
        <pc:spChg chg="add">
          <ac:chgData name="Alison Espino" userId="baccac63f0396158" providerId="Windows Live" clId="Web-{4F2D54AA-FD1D-4C71-8911-86200BF5B169}" dt="2024-09-29T20:05:49.026" v="1"/>
          <ac:spMkLst>
            <pc:docMk/>
            <pc:sldMk cId="0" sldId="260"/>
            <ac:spMk id="15" creationId="{3150CB11-0C61-439E-910F-5787759E72A0}"/>
          </ac:spMkLst>
        </pc:spChg>
        <pc:spChg chg="add">
          <ac:chgData name="Alison Espino" userId="baccac63f0396158" providerId="Windows Live" clId="Web-{4F2D54AA-FD1D-4C71-8911-86200BF5B169}" dt="2024-09-29T20:05:49.026" v="1"/>
          <ac:spMkLst>
            <pc:docMk/>
            <pc:sldMk cId="0" sldId="260"/>
            <ac:spMk id="17" creationId="{43F8A58B-5155-44CE-A5FF-7647B47D0A7A}"/>
          </ac:spMkLst>
        </pc:spChg>
        <pc:spChg chg="add">
          <ac:chgData name="Alison Espino" userId="baccac63f0396158" providerId="Windows Live" clId="Web-{4F2D54AA-FD1D-4C71-8911-86200BF5B169}" dt="2024-09-29T20:05:49.026" v="1"/>
          <ac:spMkLst>
            <pc:docMk/>
            <pc:sldMk cId="0" sldId="260"/>
            <ac:spMk id="19" creationId="{443F2ACA-E6D6-4028-82DD-F03C262D5DE6}"/>
          </ac:spMkLst>
        </pc:spChg>
        <pc:graphicFrameChg chg="add">
          <ac:chgData name="Alison Espino" userId="baccac63f0396158" providerId="Windows Live" clId="Web-{4F2D54AA-FD1D-4C71-8911-86200BF5B169}" dt="2024-09-29T20:05:49.026" v="1"/>
          <ac:graphicFrameMkLst>
            <pc:docMk/>
            <pc:sldMk cId="0" sldId="260"/>
            <ac:graphicFrameMk id="5" creationId="{4C0B3193-AF94-F01A-7EA6-239E3E01C52F}"/>
          </ac:graphicFrameMkLst>
        </pc:graphicFrameChg>
      </pc:sldChg>
      <pc:sldChg chg="addSp modSp mod setBg">
        <pc:chgData name="Alison Espino" userId="baccac63f0396158" providerId="Windows Live" clId="Web-{4F2D54AA-FD1D-4C71-8911-86200BF5B169}" dt="2024-09-29T20:06:26.075" v="3"/>
        <pc:sldMkLst>
          <pc:docMk/>
          <pc:sldMk cId="0" sldId="261"/>
        </pc:sldMkLst>
        <pc:spChg chg="mod">
          <ac:chgData name="Alison Espino" userId="baccac63f0396158" providerId="Windows Live" clId="Web-{4F2D54AA-FD1D-4C71-8911-86200BF5B169}" dt="2024-09-29T20:06:26.075" v="3"/>
          <ac:spMkLst>
            <pc:docMk/>
            <pc:sldMk cId="0" sldId="261"/>
            <ac:spMk id="2" creationId="{00000000-0000-0000-0000-000000000000}"/>
          </ac:spMkLst>
        </pc:spChg>
        <pc:spChg chg="mod">
          <ac:chgData name="Alison Espino" userId="baccac63f0396158" providerId="Windows Live" clId="Web-{4F2D54AA-FD1D-4C71-8911-86200BF5B169}" dt="2024-09-29T20:06:26.075" v="3"/>
          <ac:spMkLst>
            <pc:docMk/>
            <pc:sldMk cId="0" sldId="261"/>
            <ac:spMk id="3" creationId="{00000000-0000-0000-0000-000000000000}"/>
          </ac:spMkLst>
        </pc:spChg>
        <pc:spChg chg="add">
          <ac:chgData name="Alison Espino" userId="baccac63f0396158" providerId="Windows Live" clId="Web-{4F2D54AA-FD1D-4C71-8911-86200BF5B169}" dt="2024-09-29T20:06:26.075" v="3"/>
          <ac:spMkLst>
            <pc:docMk/>
            <pc:sldMk cId="0" sldId="261"/>
            <ac:spMk id="8" creationId="{09588DA8-065E-4F6F-8EFD-43104AB2E0CF}"/>
          </ac:spMkLst>
        </pc:spChg>
        <pc:spChg chg="add">
          <ac:chgData name="Alison Espino" userId="baccac63f0396158" providerId="Windows Live" clId="Web-{4F2D54AA-FD1D-4C71-8911-86200BF5B169}" dt="2024-09-29T20:06:26.075" v="3"/>
          <ac:spMkLst>
            <pc:docMk/>
            <pc:sldMk cId="0" sldId="261"/>
            <ac:spMk id="10" creationId="{C4285719-470E-454C-AF62-8323075F1F5B}"/>
          </ac:spMkLst>
        </pc:spChg>
        <pc:spChg chg="add">
          <ac:chgData name="Alison Espino" userId="baccac63f0396158" providerId="Windows Live" clId="Web-{4F2D54AA-FD1D-4C71-8911-86200BF5B169}" dt="2024-09-29T20:06:26.075" v="3"/>
          <ac:spMkLst>
            <pc:docMk/>
            <pc:sldMk cId="0" sldId="261"/>
            <ac:spMk id="12" creationId="{CD9FE4EF-C4D8-49A0-B2FF-81D8DB7D8A24}"/>
          </ac:spMkLst>
        </pc:spChg>
        <pc:spChg chg="add">
          <ac:chgData name="Alison Espino" userId="baccac63f0396158" providerId="Windows Live" clId="Web-{4F2D54AA-FD1D-4C71-8911-86200BF5B169}" dt="2024-09-29T20:06:26.075" v="3"/>
          <ac:spMkLst>
            <pc:docMk/>
            <pc:sldMk cId="0" sldId="261"/>
            <ac:spMk id="14" creationId="{4300840D-0A0B-4512-BACA-B439D5B9C57C}"/>
          </ac:spMkLst>
        </pc:spChg>
        <pc:spChg chg="add">
          <ac:chgData name="Alison Espino" userId="baccac63f0396158" providerId="Windows Live" clId="Web-{4F2D54AA-FD1D-4C71-8911-86200BF5B169}" dt="2024-09-29T20:06:26.075" v="3"/>
          <ac:spMkLst>
            <pc:docMk/>
            <pc:sldMk cId="0" sldId="261"/>
            <ac:spMk id="16" creationId="{D2B78728-A580-49A7-84F9-6EF6F583ADE0}"/>
          </ac:spMkLst>
        </pc:spChg>
        <pc:spChg chg="add">
          <ac:chgData name="Alison Espino" userId="baccac63f0396158" providerId="Windows Live" clId="Web-{4F2D54AA-FD1D-4C71-8911-86200BF5B169}" dt="2024-09-29T20:06:26.075" v="3"/>
          <ac:spMkLst>
            <pc:docMk/>
            <pc:sldMk cId="0" sldId="261"/>
            <ac:spMk id="18" creationId="{38FAA1A1-D861-433F-88FA-1E9D6FD31D11}"/>
          </ac:spMkLst>
        </pc:spChg>
        <pc:spChg chg="add">
          <ac:chgData name="Alison Espino" userId="baccac63f0396158" providerId="Windows Live" clId="Web-{4F2D54AA-FD1D-4C71-8911-86200BF5B169}" dt="2024-09-29T20:06:26.075" v="3"/>
          <ac:spMkLst>
            <pc:docMk/>
            <pc:sldMk cId="0" sldId="261"/>
            <ac:spMk id="20" creationId="{8D71EDA1-87BF-4D5D-AB79-F346FD19278A}"/>
          </ac:spMkLst>
        </pc:spChg>
      </pc:sldChg>
      <pc:sldChg chg="addSp modSp mod setBg">
        <pc:chgData name="Alison Espino" userId="baccac63f0396158" providerId="Windows Live" clId="Web-{4F2D54AA-FD1D-4C71-8911-86200BF5B169}" dt="2024-09-29T20:09:57.021" v="8"/>
        <pc:sldMkLst>
          <pc:docMk/>
          <pc:sldMk cId="0" sldId="262"/>
        </pc:sldMkLst>
        <pc:spChg chg="mod">
          <ac:chgData name="Alison Espino" userId="baccac63f0396158" providerId="Windows Live" clId="Web-{4F2D54AA-FD1D-4C71-8911-86200BF5B169}" dt="2024-09-29T20:09:57.021" v="8"/>
          <ac:spMkLst>
            <pc:docMk/>
            <pc:sldMk cId="0" sldId="262"/>
            <ac:spMk id="2" creationId="{00000000-0000-0000-0000-000000000000}"/>
          </ac:spMkLst>
        </pc:spChg>
        <pc:spChg chg="mod">
          <ac:chgData name="Alison Espino" userId="baccac63f0396158" providerId="Windows Live" clId="Web-{4F2D54AA-FD1D-4C71-8911-86200BF5B169}" dt="2024-09-29T20:09:57.021" v="8"/>
          <ac:spMkLst>
            <pc:docMk/>
            <pc:sldMk cId="0" sldId="262"/>
            <ac:spMk id="3" creationId="{00000000-0000-0000-0000-000000000000}"/>
          </ac:spMkLst>
        </pc:spChg>
        <pc:spChg chg="add">
          <ac:chgData name="Alison Espino" userId="baccac63f0396158" providerId="Windows Live" clId="Web-{4F2D54AA-FD1D-4C71-8911-86200BF5B169}" dt="2024-09-29T20:09:57.021" v="8"/>
          <ac:spMkLst>
            <pc:docMk/>
            <pc:sldMk cId="0" sldId="262"/>
            <ac:spMk id="8" creationId="{09588DA8-065E-4F6F-8EFD-43104AB2E0CF}"/>
          </ac:spMkLst>
        </pc:spChg>
        <pc:spChg chg="add">
          <ac:chgData name="Alison Espino" userId="baccac63f0396158" providerId="Windows Live" clId="Web-{4F2D54AA-FD1D-4C71-8911-86200BF5B169}" dt="2024-09-29T20:09:57.021" v="8"/>
          <ac:spMkLst>
            <pc:docMk/>
            <pc:sldMk cId="0" sldId="262"/>
            <ac:spMk id="10" creationId="{C4285719-470E-454C-AF62-8323075F1F5B}"/>
          </ac:spMkLst>
        </pc:spChg>
        <pc:spChg chg="add">
          <ac:chgData name="Alison Espino" userId="baccac63f0396158" providerId="Windows Live" clId="Web-{4F2D54AA-FD1D-4C71-8911-86200BF5B169}" dt="2024-09-29T20:09:57.021" v="8"/>
          <ac:spMkLst>
            <pc:docMk/>
            <pc:sldMk cId="0" sldId="262"/>
            <ac:spMk id="12" creationId="{CD9FE4EF-C4D8-49A0-B2FF-81D8DB7D8A24}"/>
          </ac:spMkLst>
        </pc:spChg>
        <pc:spChg chg="add">
          <ac:chgData name="Alison Espino" userId="baccac63f0396158" providerId="Windows Live" clId="Web-{4F2D54AA-FD1D-4C71-8911-86200BF5B169}" dt="2024-09-29T20:09:57.021" v="8"/>
          <ac:spMkLst>
            <pc:docMk/>
            <pc:sldMk cId="0" sldId="262"/>
            <ac:spMk id="14" creationId="{4300840D-0A0B-4512-BACA-B439D5B9C57C}"/>
          </ac:spMkLst>
        </pc:spChg>
        <pc:spChg chg="add">
          <ac:chgData name="Alison Espino" userId="baccac63f0396158" providerId="Windows Live" clId="Web-{4F2D54AA-FD1D-4C71-8911-86200BF5B169}" dt="2024-09-29T20:09:57.021" v="8"/>
          <ac:spMkLst>
            <pc:docMk/>
            <pc:sldMk cId="0" sldId="262"/>
            <ac:spMk id="16" creationId="{D2B78728-A580-49A7-84F9-6EF6F583ADE0}"/>
          </ac:spMkLst>
        </pc:spChg>
        <pc:spChg chg="add">
          <ac:chgData name="Alison Espino" userId="baccac63f0396158" providerId="Windows Live" clId="Web-{4F2D54AA-FD1D-4C71-8911-86200BF5B169}" dt="2024-09-29T20:09:57.021" v="8"/>
          <ac:spMkLst>
            <pc:docMk/>
            <pc:sldMk cId="0" sldId="262"/>
            <ac:spMk id="18" creationId="{38FAA1A1-D861-433F-88FA-1E9D6FD31D11}"/>
          </ac:spMkLst>
        </pc:spChg>
        <pc:spChg chg="add">
          <ac:chgData name="Alison Espino" userId="baccac63f0396158" providerId="Windows Live" clId="Web-{4F2D54AA-FD1D-4C71-8911-86200BF5B169}" dt="2024-09-29T20:09:57.021" v="8"/>
          <ac:spMkLst>
            <pc:docMk/>
            <pc:sldMk cId="0" sldId="262"/>
            <ac:spMk id="20" creationId="{8D71EDA1-87BF-4D5D-AB79-F346FD19278A}"/>
          </ac:spMkLst>
        </pc:spChg>
      </pc:sldChg>
      <pc:sldChg chg="addSp modSp mod setBg">
        <pc:chgData name="Alison Espino" userId="baccac63f0396158" providerId="Windows Live" clId="Web-{4F2D54AA-FD1D-4C71-8911-86200BF5B169}" dt="2024-09-29T20:10:36.553" v="9"/>
        <pc:sldMkLst>
          <pc:docMk/>
          <pc:sldMk cId="0" sldId="263"/>
        </pc:sldMkLst>
        <pc:spChg chg="mod">
          <ac:chgData name="Alison Espino" userId="baccac63f0396158" providerId="Windows Live" clId="Web-{4F2D54AA-FD1D-4C71-8911-86200BF5B169}" dt="2024-09-29T20:10:36.553" v="9"/>
          <ac:spMkLst>
            <pc:docMk/>
            <pc:sldMk cId="0" sldId="263"/>
            <ac:spMk id="2" creationId="{00000000-0000-0000-0000-000000000000}"/>
          </ac:spMkLst>
        </pc:spChg>
        <pc:spChg chg="mod">
          <ac:chgData name="Alison Espino" userId="baccac63f0396158" providerId="Windows Live" clId="Web-{4F2D54AA-FD1D-4C71-8911-86200BF5B169}" dt="2024-09-29T20:10:36.553" v="9"/>
          <ac:spMkLst>
            <pc:docMk/>
            <pc:sldMk cId="0" sldId="263"/>
            <ac:spMk id="3" creationId="{00000000-0000-0000-0000-000000000000}"/>
          </ac:spMkLst>
        </pc:spChg>
        <pc:spChg chg="add">
          <ac:chgData name="Alison Espino" userId="baccac63f0396158" providerId="Windows Live" clId="Web-{4F2D54AA-FD1D-4C71-8911-86200BF5B169}" dt="2024-09-29T20:10:36.553" v="9"/>
          <ac:spMkLst>
            <pc:docMk/>
            <pc:sldMk cId="0" sldId="263"/>
            <ac:spMk id="8" creationId="{09588DA8-065E-4F6F-8EFD-43104AB2E0CF}"/>
          </ac:spMkLst>
        </pc:spChg>
        <pc:spChg chg="add">
          <ac:chgData name="Alison Espino" userId="baccac63f0396158" providerId="Windows Live" clId="Web-{4F2D54AA-FD1D-4C71-8911-86200BF5B169}" dt="2024-09-29T20:10:36.553" v="9"/>
          <ac:spMkLst>
            <pc:docMk/>
            <pc:sldMk cId="0" sldId="263"/>
            <ac:spMk id="10" creationId="{C4285719-470E-454C-AF62-8323075F1F5B}"/>
          </ac:spMkLst>
        </pc:spChg>
        <pc:spChg chg="add">
          <ac:chgData name="Alison Espino" userId="baccac63f0396158" providerId="Windows Live" clId="Web-{4F2D54AA-FD1D-4C71-8911-86200BF5B169}" dt="2024-09-29T20:10:36.553" v="9"/>
          <ac:spMkLst>
            <pc:docMk/>
            <pc:sldMk cId="0" sldId="263"/>
            <ac:spMk id="12" creationId="{CD9FE4EF-C4D8-49A0-B2FF-81D8DB7D8A24}"/>
          </ac:spMkLst>
        </pc:spChg>
        <pc:spChg chg="add">
          <ac:chgData name="Alison Espino" userId="baccac63f0396158" providerId="Windows Live" clId="Web-{4F2D54AA-FD1D-4C71-8911-86200BF5B169}" dt="2024-09-29T20:10:36.553" v="9"/>
          <ac:spMkLst>
            <pc:docMk/>
            <pc:sldMk cId="0" sldId="263"/>
            <ac:spMk id="14" creationId="{4300840D-0A0B-4512-BACA-B439D5B9C57C}"/>
          </ac:spMkLst>
        </pc:spChg>
        <pc:spChg chg="add">
          <ac:chgData name="Alison Espino" userId="baccac63f0396158" providerId="Windows Live" clId="Web-{4F2D54AA-FD1D-4C71-8911-86200BF5B169}" dt="2024-09-29T20:10:36.553" v="9"/>
          <ac:spMkLst>
            <pc:docMk/>
            <pc:sldMk cId="0" sldId="263"/>
            <ac:spMk id="16" creationId="{D2B78728-A580-49A7-84F9-6EF6F583ADE0}"/>
          </ac:spMkLst>
        </pc:spChg>
        <pc:spChg chg="add">
          <ac:chgData name="Alison Espino" userId="baccac63f0396158" providerId="Windows Live" clId="Web-{4F2D54AA-FD1D-4C71-8911-86200BF5B169}" dt="2024-09-29T20:10:36.553" v="9"/>
          <ac:spMkLst>
            <pc:docMk/>
            <pc:sldMk cId="0" sldId="263"/>
            <ac:spMk id="18" creationId="{38FAA1A1-D861-433F-88FA-1E9D6FD31D11}"/>
          </ac:spMkLst>
        </pc:spChg>
        <pc:spChg chg="add">
          <ac:chgData name="Alison Espino" userId="baccac63f0396158" providerId="Windows Live" clId="Web-{4F2D54AA-FD1D-4C71-8911-86200BF5B169}" dt="2024-09-29T20:10:36.553" v="9"/>
          <ac:spMkLst>
            <pc:docMk/>
            <pc:sldMk cId="0" sldId="263"/>
            <ac:spMk id="20" creationId="{8D71EDA1-87BF-4D5D-AB79-F346FD19278A}"/>
          </ac:spMkLst>
        </pc:spChg>
      </pc:sldChg>
      <pc:sldChg chg="addSp delSp modSp mod setBg">
        <pc:chgData name="Alison Espino" userId="baccac63f0396158" providerId="Windows Live" clId="Web-{4F2D54AA-FD1D-4C71-8911-86200BF5B169}" dt="2024-09-29T20:11:48.040" v="12"/>
        <pc:sldMkLst>
          <pc:docMk/>
          <pc:sldMk cId="1345062870" sldId="268"/>
        </pc:sldMkLst>
        <pc:spChg chg="mod">
          <ac:chgData name="Alison Espino" userId="baccac63f0396158" providerId="Windows Live" clId="Web-{4F2D54AA-FD1D-4C71-8911-86200BF5B169}" dt="2024-09-29T20:06:00.074" v="2"/>
          <ac:spMkLst>
            <pc:docMk/>
            <pc:sldMk cId="1345062870" sldId="268"/>
            <ac:spMk id="2" creationId="{00000000-0000-0000-0000-000000000000}"/>
          </ac:spMkLst>
        </pc:spChg>
        <pc:spChg chg="mod">
          <ac:chgData name="Alison Espino" userId="baccac63f0396158" providerId="Windows Live" clId="Web-{4F2D54AA-FD1D-4C71-8911-86200BF5B169}" dt="2024-09-29T20:06:00.074" v="2"/>
          <ac:spMkLst>
            <pc:docMk/>
            <pc:sldMk cId="1345062870" sldId="268"/>
            <ac:spMk id="3" creationId="{00000000-0000-0000-0000-000000000000}"/>
          </ac:spMkLst>
        </pc:spChg>
        <pc:spChg chg="add">
          <ac:chgData name="Alison Espino" userId="baccac63f0396158" providerId="Windows Live" clId="Web-{4F2D54AA-FD1D-4C71-8911-86200BF5B169}" dt="2024-09-29T20:06:00.074" v="2"/>
          <ac:spMkLst>
            <pc:docMk/>
            <pc:sldMk cId="1345062870" sldId="268"/>
            <ac:spMk id="8" creationId="{09588DA8-065E-4F6F-8EFD-43104AB2E0CF}"/>
          </ac:spMkLst>
        </pc:spChg>
        <pc:spChg chg="add">
          <ac:chgData name="Alison Espino" userId="baccac63f0396158" providerId="Windows Live" clId="Web-{4F2D54AA-FD1D-4C71-8911-86200BF5B169}" dt="2024-09-29T20:06:00.074" v="2"/>
          <ac:spMkLst>
            <pc:docMk/>
            <pc:sldMk cId="1345062870" sldId="268"/>
            <ac:spMk id="10" creationId="{C4285719-470E-454C-AF62-8323075F1F5B}"/>
          </ac:spMkLst>
        </pc:spChg>
        <pc:spChg chg="add">
          <ac:chgData name="Alison Espino" userId="baccac63f0396158" providerId="Windows Live" clId="Web-{4F2D54AA-FD1D-4C71-8911-86200BF5B169}" dt="2024-09-29T20:06:00.074" v="2"/>
          <ac:spMkLst>
            <pc:docMk/>
            <pc:sldMk cId="1345062870" sldId="268"/>
            <ac:spMk id="12" creationId="{CD9FE4EF-C4D8-49A0-B2FF-81D8DB7D8A24}"/>
          </ac:spMkLst>
        </pc:spChg>
        <pc:spChg chg="add">
          <ac:chgData name="Alison Espino" userId="baccac63f0396158" providerId="Windows Live" clId="Web-{4F2D54AA-FD1D-4C71-8911-86200BF5B169}" dt="2024-09-29T20:06:00.074" v="2"/>
          <ac:spMkLst>
            <pc:docMk/>
            <pc:sldMk cId="1345062870" sldId="268"/>
            <ac:spMk id="14" creationId="{4300840D-0A0B-4512-BACA-B439D5B9C57C}"/>
          </ac:spMkLst>
        </pc:spChg>
        <pc:spChg chg="add">
          <ac:chgData name="Alison Espino" userId="baccac63f0396158" providerId="Windows Live" clId="Web-{4F2D54AA-FD1D-4C71-8911-86200BF5B169}" dt="2024-09-29T20:06:00.074" v="2"/>
          <ac:spMkLst>
            <pc:docMk/>
            <pc:sldMk cId="1345062870" sldId="268"/>
            <ac:spMk id="16" creationId="{D2B78728-A580-49A7-84F9-6EF6F583ADE0}"/>
          </ac:spMkLst>
        </pc:spChg>
        <pc:spChg chg="add">
          <ac:chgData name="Alison Espino" userId="baccac63f0396158" providerId="Windows Live" clId="Web-{4F2D54AA-FD1D-4C71-8911-86200BF5B169}" dt="2024-09-29T20:06:00.074" v="2"/>
          <ac:spMkLst>
            <pc:docMk/>
            <pc:sldMk cId="1345062870" sldId="268"/>
            <ac:spMk id="18" creationId="{38FAA1A1-D861-433F-88FA-1E9D6FD31D11}"/>
          </ac:spMkLst>
        </pc:spChg>
        <pc:spChg chg="add">
          <ac:chgData name="Alison Espino" userId="baccac63f0396158" providerId="Windows Live" clId="Web-{4F2D54AA-FD1D-4C71-8911-86200BF5B169}" dt="2024-09-29T20:06:00.074" v="2"/>
          <ac:spMkLst>
            <pc:docMk/>
            <pc:sldMk cId="1345062870" sldId="268"/>
            <ac:spMk id="20" creationId="{8D71EDA1-87BF-4D5D-AB79-F346FD19278A}"/>
          </ac:spMkLst>
        </pc:spChg>
        <pc:picChg chg="add del mod">
          <ac:chgData name="Alison Espino" userId="baccac63f0396158" providerId="Windows Live" clId="Web-{4F2D54AA-FD1D-4C71-8911-86200BF5B169}" dt="2024-09-29T20:11:48.040" v="12"/>
          <ac:picMkLst>
            <pc:docMk/>
            <pc:sldMk cId="1345062870" sldId="268"/>
            <ac:picMk id="4" creationId="{F60C72BF-5C15-E8E9-F706-246F8DA661B3}"/>
          </ac:picMkLst>
        </pc:picChg>
      </pc:sldChg>
      <pc:sldChg chg="addSp modSp mod setBg">
        <pc:chgData name="Alison Espino" userId="baccac63f0396158" providerId="Windows Live" clId="Web-{4F2D54AA-FD1D-4C71-8911-86200BF5B169}" dt="2024-09-29T20:07:41.062" v="6"/>
        <pc:sldMkLst>
          <pc:docMk/>
          <pc:sldMk cId="4278677750" sldId="269"/>
        </pc:sldMkLst>
        <pc:spChg chg="mod">
          <ac:chgData name="Alison Espino" userId="baccac63f0396158" providerId="Windows Live" clId="Web-{4F2D54AA-FD1D-4C71-8911-86200BF5B169}" dt="2024-09-29T20:07:41.062" v="6"/>
          <ac:spMkLst>
            <pc:docMk/>
            <pc:sldMk cId="4278677750" sldId="269"/>
            <ac:spMk id="2" creationId="{00000000-0000-0000-0000-000000000000}"/>
          </ac:spMkLst>
        </pc:spChg>
        <pc:spChg chg="mod">
          <ac:chgData name="Alison Espino" userId="baccac63f0396158" providerId="Windows Live" clId="Web-{4F2D54AA-FD1D-4C71-8911-86200BF5B169}" dt="2024-09-29T20:07:41.062" v="6"/>
          <ac:spMkLst>
            <pc:docMk/>
            <pc:sldMk cId="4278677750" sldId="269"/>
            <ac:spMk id="3" creationId="{00000000-0000-0000-0000-000000000000}"/>
          </ac:spMkLst>
        </pc:spChg>
        <pc:spChg chg="add">
          <ac:chgData name="Alison Espino" userId="baccac63f0396158" providerId="Windows Live" clId="Web-{4F2D54AA-FD1D-4C71-8911-86200BF5B169}" dt="2024-09-29T20:07:41.062" v="6"/>
          <ac:spMkLst>
            <pc:docMk/>
            <pc:sldMk cId="4278677750" sldId="269"/>
            <ac:spMk id="8" creationId="{09588DA8-065E-4F6F-8EFD-43104AB2E0CF}"/>
          </ac:spMkLst>
        </pc:spChg>
        <pc:spChg chg="add">
          <ac:chgData name="Alison Espino" userId="baccac63f0396158" providerId="Windows Live" clId="Web-{4F2D54AA-FD1D-4C71-8911-86200BF5B169}" dt="2024-09-29T20:07:41.062" v="6"/>
          <ac:spMkLst>
            <pc:docMk/>
            <pc:sldMk cId="4278677750" sldId="269"/>
            <ac:spMk id="10" creationId="{C4285719-470E-454C-AF62-8323075F1F5B}"/>
          </ac:spMkLst>
        </pc:spChg>
        <pc:spChg chg="add">
          <ac:chgData name="Alison Espino" userId="baccac63f0396158" providerId="Windows Live" clId="Web-{4F2D54AA-FD1D-4C71-8911-86200BF5B169}" dt="2024-09-29T20:07:41.062" v="6"/>
          <ac:spMkLst>
            <pc:docMk/>
            <pc:sldMk cId="4278677750" sldId="269"/>
            <ac:spMk id="12" creationId="{CD9FE4EF-C4D8-49A0-B2FF-81D8DB7D8A24}"/>
          </ac:spMkLst>
        </pc:spChg>
        <pc:spChg chg="add">
          <ac:chgData name="Alison Espino" userId="baccac63f0396158" providerId="Windows Live" clId="Web-{4F2D54AA-FD1D-4C71-8911-86200BF5B169}" dt="2024-09-29T20:07:41.062" v="6"/>
          <ac:spMkLst>
            <pc:docMk/>
            <pc:sldMk cId="4278677750" sldId="269"/>
            <ac:spMk id="14" creationId="{4300840D-0A0B-4512-BACA-B439D5B9C57C}"/>
          </ac:spMkLst>
        </pc:spChg>
        <pc:spChg chg="add">
          <ac:chgData name="Alison Espino" userId="baccac63f0396158" providerId="Windows Live" clId="Web-{4F2D54AA-FD1D-4C71-8911-86200BF5B169}" dt="2024-09-29T20:07:41.062" v="6"/>
          <ac:spMkLst>
            <pc:docMk/>
            <pc:sldMk cId="4278677750" sldId="269"/>
            <ac:spMk id="16" creationId="{D2B78728-A580-49A7-84F9-6EF6F583ADE0}"/>
          </ac:spMkLst>
        </pc:spChg>
        <pc:spChg chg="add">
          <ac:chgData name="Alison Espino" userId="baccac63f0396158" providerId="Windows Live" clId="Web-{4F2D54AA-FD1D-4C71-8911-86200BF5B169}" dt="2024-09-29T20:07:41.062" v="6"/>
          <ac:spMkLst>
            <pc:docMk/>
            <pc:sldMk cId="4278677750" sldId="269"/>
            <ac:spMk id="18" creationId="{38FAA1A1-D861-433F-88FA-1E9D6FD31D11}"/>
          </ac:spMkLst>
        </pc:spChg>
        <pc:spChg chg="add">
          <ac:chgData name="Alison Espino" userId="baccac63f0396158" providerId="Windows Live" clId="Web-{4F2D54AA-FD1D-4C71-8911-86200BF5B169}" dt="2024-09-29T20:07:41.062" v="6"/>
          <ac:spMkLst>
            <pc:docMk/>
            <pc:sldMk cId="4278677750" sldId="269"/>
            <ac:spMk id="20" creationId="{8D71EDA1-87BF-4D5D-AB79-F346FD19278A}"/>
          </ac:spMkLst>
        </pc:spChg>
      </pc:sldChg>
      <pc:sldChg chg="addSp modSp mod setBg">
        <pc:chgData name="Alison Espino" userId="baccac63f0396158" providerId="Windows Live" clId="Web-{4F2D54AA-FD1D-4C71-8911-86200BF5B169}" dt="2024-09-29T20:08:47.392" v="7"/>
        <pc:sldMkLst>
          <pc:docMk/>
          <pc:sldMk cId="369877595" sldId="270"/>
        </pc:sldMkLst>
        <pc:spChg chg="mod">
          <ac:chgData name="Alison Espino" userId="baccac63f0396158" providerId="Windows Live" clId="Web-{4F2D54AA-FD1D-4C71-8911-86200BF5B169}" dt="2024-09-29T20:08:47.392" v="7"/>
          <ac:spMkLst>
            <pc:docMk/>
            <pc:sldMk cId="369877595" sldId="270"/>
            <ac:spMk id="2" creationId="{00000000-0000-0000-0000-000000000000}"/>
          </ac:spMkLst>
        </pc:spChg>
        <pc:spChg chg="mod">
          <ac:chgData name="Alison Espino" userId="baccac63f0396158" providerId="Windows Live" clId="Web-{4F2D54AA-FD1D-4C71-8911-86200BF5B169}" dt="2024-09-29T20:08:47.392" v="7"/>
          <ac:spMkLst>
            <pc:docMk/>
            <pc:sldMk cId="369877595" sldId="270"/>
            <ac:spMk id="3" creationId="{00000000-0000-0000-0000-000000000000}"/>
          </ac:spMkLst>
        </pc:spChg>
        <pc:spChg chg="add">
          <ac:chgData name="Alison Espino" userId="baccac63f0396158" providerId="Windows Live" clId="Web-{4F2D54AA-FD1D-4C71-8911-86200BF5B169}" dt="2024-09-29T20:08:47.392" v="7"/>
          <ac:spMkLst>
            <pc:docMk/>
            <pc:sldMk cId="369877595" sldId="270"/>
            <ac:spMk id="8" creationId="{09588DA8-065E-4F6F-8EFD-43104AB2E0CF}"/>
          </ac:spMkLst>
        </pc:spChg>
        <pc:spChg chg="add">
          <ac:chgData name="Alison Espino" userId="baccac63f0396158" providerId="Windows Live" clId="Web-{4F2D54AA-FD1D-4C71-8911-86200BF5B169}" dt="2024-09-29T20:08:47.392" v="7"/>
          <ac:spMkLst>
            <pc:docMk/>
            <pc:sldMk cId="369877595" sldId="270"/>
            <ac:spMk id="10" creationId="{C4285719-470E-454C-AF62-8323075F1F5B}"/>
          </ac:spMkLst>
        </pc:spChg>
        <pc:spChg chg="add">
          <ac:chgData name="Alison Espino" userId="baccac63f0396158" providerId="Windows Live" clId="Web-{4F2D54AA-FD1D-4C71-8911-86200BF5B169}" dt="2024-09-29T20:08:47.392" v="7"/>
          <ac:spMkLst>
            <pc:docMk/>
            <pc:sldMk cId="369877595" sldId="270"/>
            <ac:spMk id="12" creationId="{CD9FE4EF-C4D8-49A0-B2FF-81D8DB7D8A24}"/>
          </ac:spMkLst>
        </pc:spChg>
        <pc:spChg chg="add">
          <ac:chgData name="Alison Espino" userId="baccac63f0396158" providerId="Windows Live" clId="Web-{4F2D54AA-FD1D-4C71-8911-86200BF5B169}" dt="2024-09-29T20:08:47.392" v="7"/>
          <ac:spMkLst>
            <pc:docMk/>
            <pc:sldMk cId="369877595" sldId="270"/>
            <ac:spMk id="14" creationId="{4300840D-0A0B-4512-BACA-B439D5B9C57C}"/>
          </ac:spMkLst>
        </pc:spChg>
        <pc:spChg chg="add">
          <ac:chgData name="Alison Espino" userId="baccac63f0396158" providerId="Windows Live" clId="Web-{4F2D54AA-FD1D-4C71-8911-86200BF5B169}" dt="2024-09-29T20:08:47.392" v="7"/>
          <ac:spMkLst>
            <pc:docMk/>
            <pc:sldMk cId="369877595" sldId="270"/>
            <ac:spMk id="16" creationId="{D2B78728-A580-49A7-84F9-6EF6F583ADE0}"/>
          </ac:spMkLst>
        </pc:spChg>
        <pc:spChg chg="add">
          <ac:chgData name="Alison Espino" userId="baccac63f0396158" providerId="Windows Live" clId="Web-{4F2D54AA-FD1D-4C71-8911-86200BF5B169}" dt="2024-09-29T20:08:47.392" v="7"/>
          <ac:spMkLst>
            <pc:docMk/>
            <pc:sldMk cId="369877595" sldId="270"/>
            <ac:spMk id="18" creationId="{38FAA1A1-D861-433F-88FA-1E9D6FD31D11}"/>
          </ac:spMkLst>
        </pc:spChg>
        <pc:spChg chg="add">
          <ac:chgData name="Alison Espino" userId="baccac63f0396158" providerId="Windows Live" clId="Web-{4F2D54AA-FD1D-4C71-8911-86200BF5B169}" dt="2024-09-29T20:08:47.392" v="7"/>
          <ac:spMkLst>
            <pc:docMk/>
            <pc:sldMk cId="369877595" sldId="270"/>
            <ac:spMk id="20" creationId="{8D71EDA1-87BF-4D5D-AB79-F346FD19278A}"/>
          </ac:spMkLst>
        </pc:spChg>
      </pc:sldChg>
    </pc:docChg>
  </pc:docChgLst>
  <pc:docChgLst>
    <pc:chgData name="Alison Espino" userId="baccac63f0396158" providerId="Windows Live" clId="Web-{A3FA0DD1-F5D7-44B6-B31A-E6C1EA2FB3A2}"/>
    <pc:docChg chg="modSld">
      <pc:chgData name="Alison Espino" userId="baccac63f0396158" providerId="Windows Live" clId="Web-{A3FA0DD1-F5D7-44B6-B31A-E6C1EA2FB3A2}" dt="2024-09-29T20:03:51.849" v="9"/>
      <pc:docMkLst>
        <pc:docMk/>
      </pc:docMkLst>
      <pc:sldChg chg="addSp modSp mod setBg">
        <pc:chgData name="Alison Espino" userId="baccac63f0396158" providerId="Windows Live" clId="Web-{A3FA0DD1-F5D7-44B6-B31A-E6C1EA2FB3A2}" dt="2024-09-29T20:02:59.113" v="0"/>
        <pc:sldMkLst>
          <pc:docMk/>
          <pc:sldMk cId="0" sldId="256"/>
        </pc:sldMkLst>
        <pc:spChg chg="mod">
          <ac:chgData name="Alison Espino" userId="baccac63f0396158" providerId="Windows Live" clId="Web-{A3FA0DD1-F5D7-44B6-B31A-E6C1EA2FB3A2}" dt="2024-09-29T20:02:59.113" v="0"/>
          <ac:spMkLst>
            <pc:docMk/>
            <pc:sldMk cId="0" sldId="256"/>
            <ac:spMk id="2" creationId="{00000000-0000-0000-0000-000000000000}"/>
          </ac:spMkLst>
        </pc:spChg>
        <pc:spChg chg="mod">
          <ac:chgData name="Alison Espino" userId="baccac63f0396158" providerId="Windows Live" clId="Web-{A3FA0DD1-F5D7-44B6-B31A-E6C1EA2FB3A2}" dt="2024-09-29T20:02:59.113" v="0"/>
          <ac:spMkLst>
            <pc:docMk/>
            <pc:sldMk cId="0" sldId="256"/>
            <ac:spMk id="3" creationId="{00000000-0000-0000-0000-000000000000}"/>
          </ac:spMkLst>
        </pc:spChg>
        <pc:spChg chg="add">
          <ac:chgData name="Alison Espino" userId="baccac63f0396158" providerId="Windows Live" clId="Web-{A3FA0DD1-F5D7-44B6-B31A-E6C1EA2FB3A2}" dt="2024-09-29T20:02:59.113" v="0"/>
          <ac:spMkLst>
            <pc:docMk/>
            <pc:sldMk cId="0" sldId="256"/>
            <ac:spMk id="8" creationId="{BAD76F3E-3A97-486B-B402-44400A8B9173}"/>
          </ac:spMkLst>
        </pc:spChg>
        <pc:spChg chg="add">
          <ac:chgData name="Alison Espino" userId="baccac63f0396158" providerId="Windows Live" clId="Web-{A3FA0DD1-F5D7-44B6-B31A-E6C1EA2FB3A2}" dt="2024-09-29T20:02:59.113" v="0"/>
          <ac:spMkLst>
            <pc:docMk/>
            <pc:sldMk cId="0" sldId="256"/>
            <ac:spMk id="10" creationId="{391F6B52-91F4-4AEB-B6DB-29FEBCF28C8B}"/>
          </ac:spMkLst>
        </pc:spChg>
        <pc:spChg chg="add">
          <ac:chgData name="Alison Espino" userId="baccac63f0396158" providerId="Windows Live" clId="Web-{A3FA0DD1-F5D7-44B6-B31A-E6C1EA2FB3A2}" dt="2024-09-29T20:02:59.113" v="0"/>
          <ac:spMkLst>
            <pc:docMk/>
            <pc:sldMk cId="0" sldId="256"/>
            <ac:spMk id="12" creationId="{2CD6F061-7C53-44F4-9794-953DB70A451B}"/>
          </ac:spMkLst>
        </pc:spChg>
      </pc:sldChg>
      <pc:sldChg chg="addSp delSp modSp mod setBg">
        <pc:chgData name="Alison Espino" userId="baccac63f0396158" providerId="Windows Live" clId="Web-{A3FA0DD1-F5D7-44B6-B31A-E6C1EA2FB3A2}" dt="2024-09-29T20:03:06.925" v="3"/>
        <pc:sldMkLst>
          <pc:docMk/>
          <pc:sldMk cId="0" sldId="257"/>
        </pc:sldMkLst>
        <pc:spChg chg="mod">
          <ac:chgData name="Alison Espino" userId="baccac63f0396158" providerId="Windows Live" clId="Web-{A3FA0DD1-F5D7-44B6-B31A-E6C1EA2FB3A2}" dt="2024-09-29T20:03:06.925" v="3"/>
          <ac:spMkLst>
            <pc:docMk/>
            <pc:sldMk cId="0" sldId="257"/>
            <ac:spMk id="2" creationId="{00000000-0000-0000-0000-000000000000}"/>
          </ac:spMkLst>
        </pc:spChg>
        <pc:spChg chg="mod">
          <ac:chgData name="Alison Espino" userId="baccac63f0396158" providerId="Windows Live" clId="Web-{A3FA0DD1-F5D7-44B6-B31A-E6C1EA2FB3A2}" dt="2024-09-29T20:03:06.925" v="3"/>
          <ac:spMkLst>
            <pc:docMk/>
            <pc:sldMk cId="0" sldId="257"/>
            <ac:spMk id="3" creationId="{00000000-0000-0000-0000-000000000000}"/>
          </ac:spMkLst>
        </pc:spChg>
        <pc:spChg chg="add del">
          <ac:chgData name="Alison Espino" userId="baccac63f0396158" providerId="Windows Live" clId="Web-{A3FA0DD1-F5D7-44B6-B31A-E6C1EA2FB3A2}" dt="2024-09-29T20:03:06.910" v="2"/>
          <ac:spMkLst>
            <pc:docMk/>
            <pc:sldMk cId="0" sldId="257"/>
            <ac:spMk id="8" creationId="{6A8AAC95-3719-4BCD-B710-4160043D9237}"/>
          </ac:spMkLst>
        </pc:spChg>
        <pc:spChg chg="add del">
          <ac:chgData name="Alison Espino" userId="baccac63f0396158" providerId="Windows Live" clId="Web-{A3FA0DD1-F5D7-44B6-B31A-E6C1EA2FB3A2}" dt="2024-09-29T20:03:06.910" v="2"/>
          <ac:spMkLst>
            <pc:docMk/>
            <pc:sldMk cId="0" sldId="257"/>
            <ac:spMk id="10" creationId="{73A6D7BA-50E4-42FE-A0E3-FC42B7EC4372}"/>
          </ac:spMkLst>
        </pc:spChg>
        <pc:spChg chg="add">
          <ac:chgData name="Alison Espino" userId="baccac63f0396158" providerId="Windows Live" clId="Web-{A3FA0DD1-F5D7-44B6-B31A-E6C1EA2FB3A2}" dt="2024-09-29T20:03:06.925" v="3"/>
          <ac:spMkLst>
            <pc:docMk/>
            <pc:sldMk cId="0" sldId="257"/>
            <ac:spMk id="12" creationId="{8E0105E7-23DB-4CF2-8258-FF47C7620F6E}"/>
          </ac:spMkLst>
        </pc:spChg>
        <pc:spChg chg="add">
          <ac:chgData name="Alison Espino" userId="baccac63f0396158" providerId="Windows Live" clId="Web-{A3FA0DD1-F5D7-44B6-B31A-E6C1EA2FB3A2}" dt="2024-09-29T20:03:06.925" v="3"/>
          <ac:spMkLst>
            <pc:docMk/>
            <pc:sldMk cId="0" sldId="257"/>
            <ac:spMk id="13" creationId="{DAF1966E-FD40-4A4A-B61B-C4DF7FA05F06}"/>
          </ac:spMkLst>
        </pc:spChg>
        <pc:spChg chg="add">
          <ac:chgData name="Alison Espino" userId="baccac63f0396158" providerId="Windows Live" clId="Web-{A3FA0DD1-F5D7-44B6-B31A-E6C1EA2FB3A2}" dt="2024-09-29T20:03:06.925" v="3"/>
          <ac:spMkLst>
            <pc:docMk/>
            <pc:sldMk cId="0" sldId="257"/>
            <ac:spMk id="14" creationId="{074B4F7D-14B2-478B-8BF5-01E4E0C5D263}"/>
          </ac:spMkLst>
        </pc:spChg>
        <pc:spChg chg="add">
          <ac:chgData name="Alison Espino" userId="baccac63f0396158" providerId="Windows Live" clId="Web-{A3FA0DD1-F5D7-44B6-B31A-E6C1EA2FB3A2}" dt="2024-09-29T20:03:06.925" v="3"/>
          <ac:spMkLst>
            <pc:docMk/>
            <pc:sldMk cId="0" sldId="257"/>
            <ac:spMk id="15" creationId="{047BFA19-D45E-416B-A404-7AF2F3F27017}"/>
          </ac:spMkLst>
        </pc:spChg>
      </pc:sldChg>
      <pc:sldChg chg="addSp modSp mod setBg">
        <pc:chgData name="Alison Espino" userId="baccac63f0396158" providerId="Windows Live" clId="Web-{A3FA0DD1-F5D7-44B6-B31A-E6C1EA2FB3A2}" dt="2024-09-29T20:03:51.849" v="9"/>
        <pc:sldMkLst>
          <pc:docMk/>
          <pc:sldMk cId="0" sldId="258"/>
        </pc:sldMkLst>
        <pc:spChg chg="mod">
          <ac:chgData name="Alison Espino" userId="baccac63f0396158" providerId="Windows Live" clId="Web-{A3FA0DD1-F5D7-44B6-B31A-E6C1EA2FB3A2}" dt="2024-09-29T20:03:51.849" v="9"/>
          <ac:spMkLst>
            <pc:docMk/>
            <pc:sldMk cId="0" sldId="258"/>
            <ac:spMk id="2" creationId="{00000000-0000-0000-0000-000000000000}"/>
          </ac:spMkLst>
        </pc:spChg>
        <pc:spChg chg="mod">
          <ac:chgData name="Alison Espino" userId="baccac63f0396158" providerId="Windows Live" clId="Web-{A3FA0DD1-F5D7-44B6-B31A-E6C1EA2FB3A2}" dt="2024-09-29T20:03:51.849" v="9"/>
          <ac:spMkLst>
            <pc:docMk/>
            <pc:sldMk cId="0" sldId="258"/>
            <ac:spMk id="3" creationId="{00000000-0000-0000-0000-000000000000}"/>
          </ac:spMkLst>
        </pc:spChg>
        <pc:spChg chg="add">
          <ac:chgData name="Alison Espino" userId="baccac63f0396158" providerId="Windows Live" clId="Web-{A3FA0DD1-F5D7-44B6-B31A-E6C1EA2FB3A2}" dt="2024-09-29T20:03:51.849" v="9"/>
          <ac:spMkLst>
            <pc:docMk/>
            <pc:sldMk cId="0" sldId="258"/>
            <ac:spMk id="8" creationId="{2029D5AD-8348-4446-B191-6A9B6FE03F21}"/>
          </ac:spMkLst>
        </pc:spChg>
        <pc:spChg chg="add">
          <ac:chgData name="Alison Espino" userId="baccac63f0396158" providerId="Windows Live" clId="Web-{A3FA0DD1-F5D7-44B6-B31A-E6C1EA2FB3A2}" dt="2024-09-29T20:03:51.849" v="9"/>
          <ac:spMkLst>
            <pc:docMk/>
            <pc:sldMk cId="0" sldId="258"/>
            <ac:spMk id="10" creationId="{A3F395A2-2B64-4749-BD93-2F159C7E1FB5}"/>
          </ac:spMkLst>
        </pc:spChg>
        <pc:spChg chg="add">
          <ac:chgData name="Alison Espino" userId="baccac63f0396158" providerId="Windows Live" clId="Web-{A3FA0DD1-F5D7-44B6-B31A-E6C1EA2FB3A2}" dt="2024-09-29T20:03:51.849" v="9"/>
          <ac:spMkLst>
            <pc:docMk/>
            <pc:sldMk cId="0" sldId="258"/>
            <ac:spMk id="12" creationId="{5CF0135B-EAB8-4CA0-896C-2D897ECD28BC}"/>
          </ac:spMkLst>
        </pc:spChg>
        <pc:spChg chg="add">
          <ac:chgData name="Alison Espino" userId="baccac63f0396158" providerId="Windows Live" clId="Web-{A3FA0DD1-F5D7-44B6-B31A-E6C1EA2FB3A2}" dt="2024-09-29T20:03:51.849" v="9"/>
          <ac:spMkLst>
            <pc:docMk/>
            <pc:sldMk cId="0" sldId="258"/>
            <ac:spMk id="14" creationId="{92C3387C-D24F-4737-8A37-1DC5CFF09CFA}"/>
          </ac:spMkLst>
        </pc:spChg>
      </pc:sldChg>
      <pc:sldChg chg="addSp delSp modSp mod setBg">
        <pc:chgData name="Alison Espino" userId="baccac63f0396158" providerId="Windows Live" clId="Web-{A3FA0DD1-F5D7-44B6-B31A-E6C1EA2FB3A2}" dt="2024-09-29T20:03:42.739" v="8"/>
        <pc:sldMkLst>
          <pc:docMk/>
          <pc:sldMk cId="1017345360" sldId="266"/>
        </pc:sldMkLst>
        <pc:spChg chg="mod">
          <ac:chgData name="Alison Espino" userId="baccac63f0396158" providerId="Windows Live" clId="Web-{A3FA0DD1-F5D7-44B6-B31A-E6C1EA2FB3A2}" dt="2024-09-29T20:03:42.739" v="7"/>
          <ac:spMkLst>
            <pc:docMk/>
            <pc:sldMk cId="1017345360" sldId="266"/>
            <ac:spMk id="2" creationId="{00000000-0000-0000-0000-000000000000}"/>
          </ac:spMkLst>
        </pc:spChg>
        <pc:spChg chg="mod">
          <ac:chgData name="Alison Espino" userId="baccac63f0396158" providerId="Windows Live" clId="Web-{A3FA0DD1-F5D7-44B6-B31A-E6C1EA2FB3A2}" dt="2024-09-29T20:03:42.739" v="7"/>
          <ac:spMkLst>
            <pc:docMk/>
            <pc:sldMk cId="1017345360" sldId="266"/>
            <ac:spMk id="3" creationId="{00000000-0000-0000-0000-000000000000}"/>
          </ac:spMkLst>
        </pc:spChg>
        <pc:spChg chg="add del">
          <ac:chgData name="Alison Espino" userId="baccac63f0396158" providerId="Windows Live" clId="Web-{A3FA0DD1-F5D7-44B6-B31A-E6C1EA2FB3A2}" dt="2024-09-29T20:03:42.739" v="8"/>
          <ac:spMkLst>
            <pc:docMk/>
            <pc:sldMk cId="1017345360" sldId="266"/>
            <ac:spMk id="8" creationId="{DAF1966E-FD40-4A4A-B61B-C4DF7FA05F06}"/>
          </ac:spMkLst>
        </pc:spChg>
        <pc:spChg chg="add del">
          <ac:chgData name="Alison Espino" userId="baccac63f0396158" providerId="Windows Live" clId="Web-{A3FA0DD1-F5D7-44B6-B31A-E6C1EA2FB3A2}" dt="2024-09-29T20:03:42.739" v="8"/>
          <ac:spMkLst>
            <pc:docMk/>
            <pc:sldMk cId="1017345360" sldId="266"/>
            <ac:spMk id="10" creationId="{047BFA19-D45E-416B-A404-7AF2F3F27017}"/>
          </ac:spMkLst>
        </pc:spChg>
        <pc:spChg chg="add del">
          <ac:chgData name="Alison Espino" userId="baccac63f0396158" providerId="Windows Live" clId="Web-{A3FA0DD1-F5D7-44B6-B31A-E6C1EA2FB3A2}" dt="2024-09-29T20:03:42.739" v="8"/>
          <ac:spMkLst>
            <pc:docMk/>
            <pc:sldMk cId="1017345360" sldId="266"/>
            <ac:spMk id="12" creationId="{8E0105E7-23DB-4CF2-8258-FF47C7620F6E}"/>
          </ac:spMkLst>
        </pc:spChg>
        <pc:spChg chg="add del">
          <ac:chgData name="Alison Espino" userId="baccac63f0396158" providerId="Windows Live" clId="Web-{A3FA0DD1-F5D7-44B6-B31A-E6C1EA2FB3A2}" dt="2024-09-29T20:03:42.739" v="8"/>
          <ac:spMkLst>
            <pc:docMk/>
            <pc:sldMk cId="1017345360" sldId="266"/>
            <ac:spMk id="14" creationId="{074B4F7D-14B2-478B-8BF5-01E4E0C5D263}"/>
          </ac:spMkLst>
        </pc:spChg>
        <pc:spChg chg="add del">
          <ac:chgData name="Alison Espino" userId="baccac63f0396158" providerId="Windows Live" clId="Web-{A3FA0DD1-F5D7-44B6-B31A-E6C1EA2FB3A2}" dt="2024-09-29T20:03:42.739" v="7"/>
          <ac:spMkLst>
            <pc:docMk/>
            <pc:sldMk cId="1017345360" sldId="266"/>
            <ac:spMk id="19" creationId="{CBB2B1F0-0DD6-4744-9A46-7A344FB48E40}"/>
          </ac:spMkLst>
        </pc:spChg>
        <pc:spChg chg="add del">
          <ac:chgData name="Alison Espino" userId="baccac63f0396158" providerId="Windows Live" clId="Web-{A3FA0DD1-F5D7-44B6-B31A-E6C1EA2FB3A2}" dt="2024-09-29T20:03:42.739" v="7"/>
          <ac:spMkLst>
            <pc:docMk/>
            <pc:sldMk cId="1017345360" sldId="266"/>
            <ac:spMk id="21" creationId="{52D502E5-F6B4-4D58-B4AE-FC466FF15EE8}"/>
          </ac:spMkLst>
        </pc:spChg>
        <pc:spChg chg="add del">
          <ac:chgData name="Alison Espino" userId="baccac63f0396158" providerId="Windows Live" clId="Web-{A3FA0DD1-F5D7-44B6-B31A-E6C1EA2FB3A2}" dt="2024-09-29T20:03:42.739" v="7"/>
          <ac:spMkLst>
            <pc:docMk/>
            <pc:sldMk cId="1017345360" sldId="266"/>
            <ac:spMk id="23" creationId="{9DECDBF4-02B6-4BB4-B65B-B8107AD6A9E8}"/>
          </ac:spMkLst>
        </pc:spChg>
        <pc:spChg chg="add">
          <ac:chgData name="Alison Espino" userId="baccac63f0396158" providerId="Windows Live" clId="Web-{A3FA0DD1-F5D7-44B6-B31A-E6C1EA2FB3A2}" dt="2024-09-29T20:03:42.739" v="8"/>
          <ac:spMkLst>
            <pc:docMk/>
            <pc:sldMk cId="1017345360" sldId="266"/>
            <ac:spMk id="25" creationId="{074B4F7D-14B2-478B-8BF5-01E4E0C5D263}"/>
          </ac:spMkLst>
        </pc:spChg>
        <pc:spChg chg="add">
          <ac:chgData name="Alison Espino" userId="baccac63f0396158" providerId="Windows Live" clId="Web-{A3FA0DD1-F5D7-44B6-B31A-E6C1EA2FB3A2}" dt="2024-09-29T20:03:42.739" v="8"/>
          <ac:spMkLst>
            <pc:docMk/>
            <pc:sldMk cId="1017345360" sldId="266"/>
            <ac:spMk id="26" creationId="{DAF1966E-FD40-4A4A-B61B-C4DF7FA05F06}"/>
          </ac:spMkLst>
        </pc:spChg>
        <pc:spChg chg="add">
          <ac:chgData name="Alison Espino" userId="baccac63f0396158" providerId="Windows Live" clId="Web-{A3FA0DD1-F5D7-44B6-B31A-E6C1EA2FB3A2}" dt="2024-09-29T20:03:42.739" v="8"/>
          <ac:spMkLst>
            <pc:docMk/>
            <pc:sldMk cId="1017345360" sldId="266"/>
            <ac:spMk id="27" creationId="{047BFA19-D45E-416B-A404-7AF2F3F27017}"/>
          </ac:spMkLst>
        </pc:spChg>
        <pc:spChg chg="add">
          <ac:chgData name="Alison Espino" userId="baccac63f0396158" providerId="Windows Live" clId="Web-{A3FA0DD1-F5D7-44B6-B31A-E6C1EA2FB3A2}" dt="2024-09-29T20:03:42.739" v="8"/>
          <ac:spMkLst>
            <pc:docMk/>
            <pc:sldMk cId="1017345360" sldId="266"/>
            <ac:spMk id="28" creationId="{8E0105E7-23DB-4CF2-8258-FF47C7620F6E}"/>
          </ac:spMkLst>
        </pc:spChg>
      </pc:sldChg>
      <pc:sldChg chg="addSp modSp mod setBg">
        <pc:chgData name="Alison Espino" userId="baccac63f0396158" providerId="Windows Live" clId="Web-{A3FA0DD1-F5D7-44B6-B31A-E6C1EA2FB3A2}" dt="2024-09-29T20:03:32.895" v="5"/>
        <pc:sldMkLst>
          <pc:docMk/>
          <pc:sldMk cId="2762808663" sldId="267"/>
        </pc:sldMkLst>
        <pc:spChg chg="mod">
          <ac:chgData name="Alison Espino" userId="baccac63f0396158" providerId="Windows Live" clId="Web-{A3FA0DD1-F5D7-44B6-B31A-E6C1EA2FB3A2}" dt="2024-09-29T20:03:32.895" v="5"/>
          <ac:spMkLst>
            <pc:docMk/>
            <pc:sldMk cId="2762808663" sldId="267"/>
            <ac:spMk id="2" creationId="{00000000-0000-0000-0000-000000000000}"/>
          </ac:spMkLst>
        </pc:spChg>
        <pc:spChg chg="mod">
          <ac:chgData name="Alison Espino" userId="baccac63f0396158" providerId="Windows Live" clId="Web-{A3FA0DD1-F5D7-44B6-B31A-E6C1EA2FB3A2}" dt="2024-09-29T20:03:32.895" v="5"/>
          <ac:spMkLst>
            <pc:docMk/>
            <pc:sldMk cId="2762808663" sldId="267"/>
            <ac:spMk id="3" creationId="{00000000-0000-0000-0000-000000000000}"/>
          </ac:spMkLst>
        </pc:spChg>
        <pc:spChg chg="add">
          <ac:chgData name="Alison Espino" userId="baccac63f0396158" providerId="Windows Live" clId="Web-{A3FA0DD1-F5D7-44B6-B31A-E6C1EA2FB3A2}" dt="2024-09-29T20:03:32.895" v="5"/>
          <ac:spMkLst>
            <pc:docMk/>
            <pc:sldMk cId="2762808663" sldId="267"/>
            <ac:spMk id="8" creationId="{CBB2B1F0-0DD6-4744-9A46-7A344FB48E40}"/>
          </ac:spMkLst>
        </pc:spChg>
        <pc:spChg chg="add">
          <ac:chgData name="Alison Espino" userId="baccac63f0396158" providerId="Windows Live" clId="Web-{A3FA0DD1-F5D7-44B6-B31A-E6C1EA2FB3A2}" dt="2024-09-29T20:03:32.895" v="5"/>
          <ac:spMkLst>
            <pc:docMk/>
            <pc:sldMk cId="2762808663" sldId="267"/>
            <ac:spMk id="10" creationId="{52D502E5-F6B4-4D58-B4AE-FC466FF15EE8}"/>
          </ac:spMkLst>
        </pc:spChg>
        <pc:spChg chg="add">
          <ac:chgData name="Alison Espino" userId="baccac63f0396158" providerId="Windows Live" clId="Web-{A3FA0DD1-F5D7-44B6-B31A-E6C1EA2FB3A2}" dt="2024-09-29T20:03:32.895" v="5"/>
          <ac:spMkLst>
            <pc:docMk/>
            <pc:sldMk cId="2762808663" sldId="267"/>
            <ac:spMk id="12" creationId="{9DECDBF4-02B6-4BB4-B65B-B8107AD6A9E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C5C3D7-6B04-47AA-8FB4-FB97350BC61E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2E287D9-A9DF-4643-A13E-E5980608DD21}">
      <dgm:prSet/>
      <dgm:spPr/>
      <dgm:t>
        <a:bodyPr/>
        <a:lstStyle/>
        <a:p>
          <a:r>
            <a:rPr lang="en-US"/>
            <a:t>Importancia de la Indentación:</a:t>
          </a:r>
        </a:p>
      </dgm:t>
    </dgm:pt>
    <dgm:pt modelId="{13FB9427-FB10-48A2-9F14-A3378FF31B42}" type="parTrans" cxnId="{30ED207E-B663-4327-965E-EDC87265F7AC}">
      <dgm:prSet/>
      <dgm:spPr/>
      <dgm:t>
        <a:bodyPr/>
        <a:lstStyle/>
        <a:p>
          <a:endParaRPr lang="en-US"/>
        </a:p>
      </dgm:t>
    </dgm:pt>
    <dgm:pt modelId="{254C656E-D2ED-49DD-9EF8-838744E7CD73}" type="sibTrans" cxnId="{30ED207E-B663-4327-965E-EDC87265F7AC}">
      <dgm:prSet/>
      <dgm:spPr/>
      <dgm:t>
        <a:bodyPr/>
        <a:lstStyle/>
        <a:p>
          <a:endParaRPr lang="en-US"/>
        </a:p>
      </dgm:t>
    </dgm:pt>
    <dgm:pt modelId="{72FEDF92-E7AC-44D1-8A0C-09E696C71575}">
      <dgm:prSet/>
      <dgm:spPr/>
      <dgm:t>
        <a:bodyPr/>
        <a:lstStyle/>
        <a:p>
          <a:r>
            <a:rPr lang="en-US"/>
            <a:t>Definición de bloques de código: Python utiliza la indentación en lugar de llaves {}.</a:t>
          </a:r>
        </a:p>
      </dgm:t>
    </dgm:pt>
    <dgm:pt modelId="{DB534127-D90D-4EAC-8E4A-22414F2F898C}" type="parTrans" cxnId="{5A031581-52CA-45A4-AEA3-BDBE85415CC1}">
      <dgm:prSet/>
      <dgm:spPr/>
      <dgm:t>
        <a:bodyPr/>
        <a:lstStyle/>
        <a:p>
          <a:endParaRPr lang="en-US"/>
        </a:p>
      </dgm:t>
    </dgm:pt>
    <dgm:pt modelId="{A2284E1B-C041-4E64-802B-100C7F20763C}" type="sibTrans" cxnId="{5A031581-52CA-45A4-AEA3-BDBE85415CC1}">
      <dgm:prSet/>
      <dgm:spPr/>
      <dgm:t>
        <a:bodyPr/>
        <a:lstStyle/>
        <a:p>
          <a:endParaRPr lang="en-US"/>
        </a:p>
      </dgm:t>
    </dgm:pt>
    <dgm:pt modelId="{0CAD3CA6-412F-46EE-93DA-F0EC15314A8E}">
      <dgm:prSet/>
      <dgm:spPr/>
      <dgm:t>
        <a:bodyPr/>
        <a:lstStyle/>
        <a:p>
          <a:r>
            <a:rPr lang="en-US"/>
            <a:t>Espacios en blanco: Se recomienda usar 4 espacios por nivel de indentación.</a:t>
          </a:r>
        </a:p>
      </dgm:t>
    </dgm:pt>
    <dgm:pt modelId="{4C57B6C3-66BD-4BA9-B2BD-7D260F8A08F6}" type="parTrans" cxnId="{CD76844C-9CF0-44BB-B806-0C49670A6FA0}">
      <dgm:prSet/>
      <dgm:spPr/>
      <dgm:t>
        <a:bodyPr/>
        <a:lstStyle/>
        <a:p>
          <a:endParaRPr lang="en-US"/>
        </a:p>
      </dgm:t>
    </dgm:pt>
    <dgm:pt modelId="{6CB06BF9-424D-471B-8717-7B0B9BE0652D}" type="sibTrans" cxnId="{CD76844C-9CF0-44BB-B806-0C49670A6FA0}">
      <dgm:prSet/>
      <dgm:spPr/>
      <dgm:t>
        <a:bodyPr/>
        <a:lstStyle/>
        <a:p>
          <a:endParaRPr lang="en-US"/>
        </a:p>
      </dgm:t>
    </dgm:pt>
    <dgm:pt modelId="{A53A32ED-7418-417A-B7E7-AC4FEBCFB317}" type="pres">
      <dgm:prSet presAssocID="{1EC5C3D7-6B04-47AA-8FB4-FB97350BC61E}" presName="linear" presStyleCnt="0">
        <dgm:presLayoutVars>
          <dgm:animLvl val="lvl"/>
          <dgm:resizeHandles val="exact"/>
        </dgm:presLayoutVars>
      </dgm:prSet>
      <dgm:spPr/>
    </dgm:pt>
    <dgm:pt modelId="{599361E0-15CF-41FB-95DB-414F3CF129D4}" type="pres">
      <dgm:prSet presAssocID="{22E287D9-A9DF-4643-A13E-E5980608DD2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D40FC20-2265-4354-879E-114E697CD1BA}" type="pres">
      <dgm:prSet presAssocID="{254C656E-D2ED-49DD-9EF8-838744E7CD73}" presName="spacer" presStyleCnt="0"/>
      <dgm:spPr/>
    </dgm:pt>
    <dgm:pt modelId="{177696DE-3029-4FAE-8356-6997555FF523}" type="pres">
      <dgm:prSet presAssocID="{72FEDF92-E7AC-44D1-8A0C-09E696C7157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314D87E-96CA-4B1A-A70A-539D4A8F5D95}" type="pres">
      <dgm:prSet presAssocID="{A2284E1B-C041-4E64-802B-100C7F20763C}" presName="spacer" presStyleCnt="0"/>
      <dgm:spPr/>
    </dgm:pt>
    <dgm:pt modelId="{A6F836DE-DEC6-4313-AE8C-C01965993D1E}" type="pres">
      <dgm:prSet presAssocID="{0CAD3CA6-412F-46EE-93DA-F0EC15314A8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D76844C-9CF0-44BB-B806-0C49670A6FA0}" srcId="{1EC5C3D7-6B04-47AA-8FB4-FB97350BC61E}" destId="{0CAD3CA6-412F-46EE-93DA-F0EC15314A8E}" srcOrd="2" destOrd="0" parTransId="{4C57B6C3-66BD-4BA9-B2BD-7D260F8A08F6}" sibTransId="{6CB06BF9-424D-471B-8717-7B0B9BE0652D}"/>
    <dgm:cxn modelId="{5CA5A770-C24A-423A-84E4-F420ADB37B93}" type="presOf" srcId="{0CAD3CA6-412F-46EE-93DA-F0EC15314A8E}" destId="{A6F836DE-DEC6-4313-AE8C-C01965993D1E}" srcOrd="0" destOrd="0" presId="urn:microsoft.com/office/officeart/2005/8/layout/vList2"/>
    <dgm:cxn modelId="{30ED207E-B663-4327-965E-EDC87265F7AC}" srcId="{1EC5C3D7-6B04-47AA-8FB4-FB97350BC61E}" destId="{22E287D9-A9DF-4643-A13E-E5980608DD21}" srcOrd="0" destOrd="0" parTransId="{13FB9427-FB10-48A2-9F14-A3378FF31B42}" sibTransId="{254C656E-D2ED-49DD-9EF8-838744E7CD73}"/>
    <dgm:cxn modelId="{5A031581-52CA-45A4-AEA3-BDBE85415CC1}" srcId="{1EC5C3D7-6B04-47AA-8FB4-FB97350BC61E}" destId="{72FEDF92-E7AC-44D1-8A0C-09E696C71575}" srcOrd="1" destOrd="0" parTransId="{DB534127-D90D-4EAC-8E4A-22414F2F898C}" sibTransId="{A2284E1B-C041-4E64-802B-100C7F20763C}"/>
    <dgm:cxn modelId="{A5E26AA9-782F-4570-BB7F-AB452E652A4B}" type="presOf" srcId="{1EC5C3D7-6B04-47AA-8FB4-FB97350BC61E}" destId="{A53A32ED-7418-417A-B7E7-AC4FEBCFB317}" srcOrd="0" destOrd="0" presId="urn:microsoft.com/office/officeart/2005/8/layout/vList2"/>
    <dgm:cxn modelId="{557887AC-3F09-47A0-BB02-DDE36E51C2C3}" type="presOf" srcId="{22E287D9-A9DF-4643-A13E-E5980608DD21}" destId="{599361E0-15CF-41FB-95DB-414F3CF129D4}" srcOrd="0" destOrd="0" presId="urn:microsoft.com/office/officeart/2005/8/layout/vList2"/>
    <dgm:cxn modelId="{1044D3FC-5649-4DB0-A2C9-80BADFE311D2}" type="presOf" srcId="{72FEDF92-E7AC-44D1-8A0C-09E696C71575}" destId="{177696DE-3029-4FAE-8356-6997555FF523}" srcOrd="0" destOrd="0" presId="urn:microsoft.com/office/officeart/2005/8/layout/vList2"/>
    <dgm:cxn modelId="{5E0CED22-F8A5-4113-9006-B61D24D09826}" type="presParOf" srcId="{A53A32ED-7418-417A-B7E7-AC4FEBCFB317}" destId="{599361E0-15CF-41FB-95DB-414F3CF129D4}" srcOrd="0" destOrd="0" presId="urn:microsoft.com/office/officeart/2005/8/layout/vList2"/>
    <dgm:cxn modelId="{3D4B9BDE-60AD-4C48-AC0B-A0570C6D8CE8}" type="presParOf" srcId="{A53A32ED-7418-417A-B7E7-AC4FEBCFB317}" destId="{6D40FC20-2265-4354-879E-114E697CD1BA}" srcOrd="1" destOrd="0" presId="urn:microsoft.com/office/officeart/2005/8/layout/vList2"/>
    <dgm:cxn modelId="{90D230ED-DE6F-435C-A57B-5DA99B4A742D}" type="presParOf" srcId="{A53A32ED-7418-417A-B7E7-AC4FEBCFB317}" destId="{177696DE-3029-4FAE-8356-6997555FF523}" srcOrd="2" destOrd="0" presId="urn:microsoft.com/office/officeart/2005/8/layout/vList2"/>
    <dgm:cxn modelId="{D0628CCB-CEE8-424D-A037-810E9F349889}" type="presParOf" srcId="{A53A32ED-7418-417A-B7E7-AC4FEBCFB317}" destId="{E314D87E-96CA-4B1A-A70A-539D4A8F5D95}" srcOrd="3" destOrd="0" presId="urn:microsoft.com/office/officeart/2005/8/layout/vList2"/>
    <dgm:cxn modelId="{A3D0CF86-65DC-4EEF-A6ED-7427733FC6E5}" type="presParOf" srcId="{A53A32ED-7418-417A-B7E7-AC4FEBCFB317}" destId="{A6F836DE-DEC6-4313-AE8C-C01965993D1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361E0-15CF-41FB-95DB-414F3CF129D4}">
      <dsp:nvSpPr>
        <dsp:cNvPr id="0" name=""/>
        <dsp:cNvSpPr/>
      </dsp:nvSpPr>
      <dsp:spPr>
        <a:xfrm>
          <a:off x="0" y="58542"/>
          <a:ext cx="6666833" cy="171942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Importancia de la Indentación:</a:t>
          </a:r>
        </a:p>
      </dsp:txBody>
      <dsp:txXfrm>
        <a:off x="83935" y="142477"/>
        <a:ext cx="6498963" cy="1551554"/>
      </dsp:txXfrm>
    </dsp:sp>
    <dsp:sp modelId="{177696DE-3029-4FAE-8356-6997555FF523}">
      <dsp:nvSpPr>
        <dsp:cNvPr id="0" name=""/>
        <dsp:cNvSpPr/>
      </dsp:nvSpPr>
      <dsp:spPr>
        <a:xfrm>
          <a:off x="0" y="1867247"/>
          <a:ext cx="6666833" cy="1719424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Definición de bloques de código: Python utiliza la indentación en lugar de llaves {}.</a:t>
          </a:r>
        </a:p>
      </dsp:txBody>
      <dsp:txXfrm>
        <a:off x="83935" y="1951182"/>
        <a:ext cx="6498963" cy="1551554"/>
      </dsp:txXfrm>
    </dsp:sp>
    <dsp:sp modelId="{A6F836DE-DEC6-4313-AE8C-C01965993D1E}">
      <dsp:nvSpPr>
        <dsp:cNvPr id="0" name=""/>
        <dsp:cNvSpPr/>
      </dsp:nvSpPr>
      <dsp:spPr>
        <a:xfrm>
          <a:off x="0" y="3675952"/>
          <a:ext cx="6666833" cy="1719424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Espacios en blanco: Se recomienda usar 4 espacios por nivel de indentación.</a:t>
          </a:r>
        </a:p>
      </dsp:txBody>
      <dsp:txXfrm>
        <a:off x="83935" y="3759887"/>
        <a:ext cx="6498963" cy="1551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Sintaxis y Semántica en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t>Fundamentos de la Sintaxis de Python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Comentarios y Docstrings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/>
              <a:t>Docstrings:</a:t>
            </a:r>
          </a:p>
          <a:p>
            <a:r>
              <a:rPr lang="en-US" sz="2000"/>
              <a:t>Comentarios de varias líneas para documentar funciones, clases o módulos.</a:t>
            </a:r>
            <a:endParaRPr lang="en-US" sz="2000">
              <a:cs typeface="Calibri"/>
            </a:endParaRPr>
          </a:p>
          <a:p>
            <a:r>
              <a:rPr lang="en-US" sz="2000"/>
              <a:t>Envueltos en comillas triples.</a:t>
            </a:r>
            <a:endParaRPr lang="en-US" sz="2000">
              <a:cs typeface="Calibri"/>
            </a:endParaRPr>
          </a:p>
          <a:p>
            <a:endParaRPr lang="en-US" sz="2000"/>
          </a:p>
          <a:p>
            <a:pPr marL="0" indent="0">
              <a:buNone/>
            </a:pPr>
            <a:r>
              <a:rPr lang="en-US" sz="2000"/>
              <a:t>Ejemplo:</a:t>
            </a:r>
            <a:endParaRPr lang="en-US" sz="2000">
              <a:cs typeface="Calibri"/>
            </a:endParaRPr>
          </a:p>
          <a:p>
            <a:pPr marL="0" indent="0">
              <a:buNone/>
            </a:pPr>
            <a:r>
              <a:rPr lang="en-US" sz="2000"/>
              <a:t>def saludo(nombre):</a:t>
            </a:r>
            <a:endParaRPr lang="en-US" sz="2000">
              <a:cs typeface="Calibri"/>
            </a:endParaRPr>
          </a:p>
          <a:p>
            <a:pPr marL="0" indent="0">
              <a:buNone/>
            </a:pPr>
            <a:r>
              <a:rPr lang="en-US" sz="2000"/>
              <a:t>    """Esta función saluda a la persona cuyo nombre se pasa como parámetro."""</a:t>
            </a:r>
            <a:endParaRPr lang="en-US" sz="2000">
              <a:cs typeface="Calibri"/>
            </a:endParaRPr>
          </a:p>
          <a:p>
            <a:pPr marL="0" indent="0">
              <a:buNone/>
            </a:pPr>
            <a:r>
              <a:rPr lang="en-US" sz="2000"/>
              <a:t>    print(f"Hola, {nombre}!")</a:t>
            </a: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8677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Variables y Tipos de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Declaración de Variables:</a:t>
            </a:r>
          </a:p>
          <a:p>
            <a:r>
              <a:rPr lang="en-US" sz="2000"/>
              <a:t>Asignación simple usando el operador =.</a:t>
            </a:r>
          </a:p>
          <a:p>
            <a:r>
              <a:rPr lang="en-US" sz="2000"/>
              <a:t>No es necesario declarar el tipo de dato explícitamente.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9877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Variables y Tipos de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Tipos de Datos Básicos:</a:t>
            </a:r>
          </a:p>
          <a:p>
            <a:pPr lvl="1"/>
            <a:r>
              <a:rPr lang="en-US" sz="2000"/>
              <a:t>Enteros (int)</a:t>
            </a:r>
          </a:p>
          <a:p>
            <a:pPr lvl="1"/>
            <a:r>
              <a:rPr lang="en-US" sz="2000"/>
              <a:t>Flotantes (float)</a:t>
            </a:r>
          </a:p>
          <a:p>
            <a:pPr lvl="1"/>
            <a:r>
              <a:rPr lang="en-US" sz="2000"/>
              <a:t>Cadenas de texto (str)</a:t>
            </a:r>
          </a:p>
          <a:p>
            <a:pPr lvl="1"/>
            <a:r>
              <a:rPr lang="en-US" sz="2000"/>
              <a:t>Booleanos (bool)</a:t>
            </a:r>
          </a:p>
          <a:p>
            <a:endParaRPr lang="en-US" sz="2000"/>
          </a:p>
          <a:p>
            <a:pPr marL="0" indent="0">
              <a:buNone/>
            </a:pPr>
            <a:r>
              <a:rPr lang="en-US" sz="2000"/>
              <a:t>Ejemplo:</a:t>
            </a:r>
          </a:p>
          <a:p>
            <a:pPr marL="0" indent="0">
              <a:buNone/>
            </a:pPr>
            <a:r>
              <a:rPr lang="en-US" sz="2000"/>
              <a:t>edad = 25</a:t>
            </a:r>
          </a:p>
          <a:p>
            <a:pPr marL="0" indent="0">
              <a:buNone/>
            </a:pPr>
            <a:r>
              <a:rPr lang="en-US" sz="2000"/>
              <a:t>nombre = "Carlos"</a:t>
            </a:r>
          </a:p>
          <a:p>
            <a:pPr marL="0" indent="0">
              <a:buNone/>
            </a:pPr>
            <a:r>
              <a:rPr lang="en-US" sz="2000"/>
              <a:t>es_estudiante = True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Ejemplos Prácticos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1. Indentación Correcta:</a:t>
            </a:r>
          </a:p>
          <a:p>
            <a:pPr marL="0" indent="0">
              <a:buNone/>
            </a:pPr>
            <a:r>
              <a:rPr lang="en-US" sz="2000"/>
              <a:t>def saludar(nombre):</a:t>
            </a:r>
          </a:p>
          <a:p>
            <a:pPr marL="0" indent="0">
              <a:buNone/>
            </a:pPr>
            <a:r>
              <a:rPr lang="en-US" sz="2000"/>
              <a:t>    mensaje = "Hola, " + nombre</a:t>
            </a:r>
          </a:p>
          <a:p>
            <a:pPr marL="0" indent="0">
              <a:buNone/>
            </a:pPr>
            <a:r>
              <a:rPr lang="en-US" sz="2000"/>
              <a:t>    print(mensaje)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saludar("Ana")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2. Uso de Comentarios y Docstrings:</a:t>
            </a:r>
          </a:p>
          <a:p>
            <a:pPr marL="0" indent="0">
              <a:buNone/>
            </a:pPr>
            <a:r>
              <a:rPr lang="en-US" sz="2000"/>
              <a:t>def suma(a, b):</a:t>
            </a:r>
          </a:p>
          <a:p>
            <a:pPr marL="0" indent="0">
              <a:buNone/>
            </a:pPr>
            <a:r>
              <a:rPr lang="en-US" sz="2000"/>
              <a:t>    """Esta función suma dos números."""</a:t>
            </a:r>
          </a:p>
          <a:p>
            <a:pPr marL="0" indent="0">
              <a:buNone/>
            </a:pPr>
            <a:r>
              <a:rPr lang="en-US" sz="2000"/>
              <a:t>    return a + b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print(suma(5, 3))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Sintaxis Clara y Legible: Python promueve una escritura de código fácil de leer.</a:t>
            </a:r>
          </a:p>
          <a:p>
            <a:r>
              <a:t>Indentación Obligatoria: Fundamental para la estructura y ejecución correcta del código.</a:t>
            </a:r>
          </a:p>
          <a:p>
            <a:r>
              <a:t>Documentación Interna: Uso de comentarios y docstrings para mejorar la mantenibilidad.</a:t>
            </a:r>
          </a:p>
          <a:p>
            <a:r>
              <a:t>Variables y Tipos: Comprender los tipos de datos es esencial para manipular información.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Preguntas y Respuestas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b="1"/>
              <a:t>¿Por </a:t>
            </a:r>
            <a:r>
              <a:rPr b="1" err="1"/>
              <a:t>qué</a:t>
            </a:r>
            <a:r>
              <a:rPr b="1"/>
              <a:t> Python </a:t>
            </a:r>
            <a:r>
              <a:rPr b="1" err="1"/>
              <a:t>utiliza</a:t>
            </a:r>
            <a:r>
              <a:rPr b="1"/>
              <a:t> la </a:t>
            </a:r>
            <a:r>
              <a:rPr b="1" err="1"/>
              <a:t>indentación</a:t>
            </a:r>
            <a:r>
              <a:rPr b="1"/>
              <a:t> para </a:t>
            </a:r>
            <a:r>
              <a:rPr b="1" err="1"/>
              <a:t>definir</a:t>
            </a:r>
            <a:r>
              <a:rPr b="1"/>
              <a:t> </a:t>
            </a:r>
            <a:r>
              <a:rPr b="1" err="1"/>
              <a:t>bloques</a:t>
            </a:r>
            <a:r>
              <a:rPr b="1"/>
              <a:t> de </a:t>
            </a:r>
            <a:r>
              <a:rPr b="1" err="1"/>
              <a:t>código</a:t>
            </a:r>
            <a:r>
              <a:rPr b="1"/>
              <a:t>?</a:t>
            </a:r>
          </a:p>
          <a:p>
            <a:r>
              <a:t>Para </a:t>
            </a:r>
            <a:r>
              <a:rPr err="1"/>
              <a:t>mejorar</a:t>
            </a:r>
            <a:r>
              <a:t> la </a:t>
            </a:r>
            <a:r>
              <a:rPr err="1"/>
              <a:t>legibilidad</a:t>
            </a:r>
            <a:r>
              <a:t> y </a:t>
            </a:r>
            <a:r>
              <a:rPr err="1"/>
              <a:t>evitar</a:t>
            </a:r>
            <a:r>
              <a:t> </a:t>
            </a:r>
            <a:r>
              <a:rPr err="1"/>
              <a:t>errores</a:t>
            </a:r>
            <a:r>
              <a:t> </a:t>
            </a:r>
            <a:r>
              <a:rPr err="1"/>
              <a:t>comunes</a:t>
            </a:r>
            <a:r>
              <a:t> </a:t>
            </a:r>
            <a:r>
              <a:rPr err="1"/>
              <a:t>asociados</a:t>
            </a:r>
            <a:r>
              <a:t> con </a:t>
            </a:r>
            <a:r>
              <a:rPr err="1"/>
              <a:t>el</a:t>
            </a:r>
            <a:r>
              <a:t> </a:t>
            </a:r>
            <a:r>
              <a:rPr err="1"/>
              <a:t>uso</a:t>
            </a:r>
            <a:r>
              <a:t> de </a:t>
            </a:r>
            <a:r>
              <a:rPr err="1"/>
              <a:t>llaves</a:t>
            </a:r>
            <a:r>
              <a:t>.</a:t>
            </a:r>
          </a:p>
          <a:p>
            <a:endParaRPr/>
          </a:p>
          <a:p>
            <a:r>
              <a:rPr b="1"/>
              <a:t>¿</a:t>
            </a:r>
            <a:r>
              <a:rPr b="1" err="1"/>
              <a:t>Cuál</a:t>
            </a:r>
            <a:r>
              <a:rPr b="1"/>
              <a:t> es la </a:t>
            </a:r>
            <a:r>
              <a:rPr b="1" err="1"/>
              <a:t>diferencia</a:t>
            </a:r>
            <a:r>
              <a:rPr b="1"/>
              <a:t> entre un </a:t>
            </a:r>
            <a:r>
              <a:rPr b="1" err="1"/>
              <a:t>comentario</a:t>
            </a:r>
            <a:r>
              <a:rPr b="1"/>
              <a:t> y un docstring?</a:t>
            </a:r>
          </a:p>
          <a:p>
            <a:r>
              <a:t>Un </a:t>
            </a:r>
            <a:r>
              <a:rPr err="1"/>
              <a:t>comentario</a:t>
            </a:r>
            <a:r>
              <a:t> es </a:t>
            </a:r>
            <a:r>
              <a:rPr err="1"/>
              <a:t>una</a:t>
            </a:r>
            <a:r>
              <a:t> nota para </a:t>
            </a:r>
            <a:r>
              <a:rPr err="1"/>
              <a:t>el</a:t>
            </a:r>
            <a:r>
              <a:t> </a:t>
            </a:r>
            <a:r>
              <a:rPr err="1"/>
              <a:t>programador</a:t>
            </a:r>
            <a:r>
              <a:t> y es </a:t>
            </a:r>
            <a:r>
              <a:rPr err="1"/>
              <a:t>ignorado</a:t>
            </a:r>
            <a:r>
              <a:t> </a:t>
            </a:r>
            <a:r>
              <a:rPr err="1"/>
              <a:t>por</a:t>
            </a:r>
            <a:r>
              <a:t> Python. Un docstring es </a:t>
            </a:r>
            <a:r>
              <a:rPr err="1"/>
              <a:t>una</a:t>
            </a:r>
            <a:r>
              <a:t> </a:t>
            </a:r>
            <a:r>
              <a:rPr err="1"/>
              <a:t>cadena</a:t>
            </a:r>
            <a:r>
              <a:t> que documenta </a:t>
            </a:r>
            <a:r>
              <a:rPr err="1"/>
              <a:t>una</a:t>
            </a:r>
            <a:r>
              <a:t> </a:t>
            </a:r>
            <a:r>
              <a:rPr err="1"/>
              <a:t>función</a:t>
            </a:r>
            <a:r>
              <a:t>, </a:t>
            </a:r>
            <a:r>
              <a:rPr err="1"/>
              <a:t>clase</a:t>
            </a:r>
            <a:r>
              <a:t> o </a:t>
            </a:r>
            <a:r>
              <a:rPr err="1"/>
              <a:t>módulo</a:t>
            </a:r>
            <a:r>
              <a:t> y </a:t>
            </a:r>
            <a:r>
              <a:rPr err="1"/>
              <a:t>puede</a:t>
            </a:r>
            <a:r>
              <a:t> ser </a:t>
            </a:r>
            <a:r>
              <a:rPr err="1"/>
              <a:t>accedida</a:t>
            </a:r>
            <a:r>
              <a:t> </a:t>
            </a:r>
            <a:r>
              <a:rPr err="1"/>
              <a:t>mediante</a:t>
            </a:r>
            <a:r>
              <a:t> </a:t>
            </a:r>
            <a:r>
              <a:rPr err="1"/>
              <a:t>herramientas</a:t>
            </a:r>
            <a:r>
              <a:t> de </a:t>
            </a:r>
            <a:r>
              <a:rPr err="1"/>
              <a:t>documentación</a:t>
            </a:r>
            <a:r>
              <a:t>.</a:t>
            </a:r>
          </a:p>
          <a:p>
            <a:endParaRPr/>
          </a:p>
          <a:p>
            <a:r>
              <a:rPr b="1"/>
              <a:t>¿</a:t>
            </a:r>
            <a:r>
              <a:rPr b="1" err="1"/>
              <a:t>Cómo</a:t>
            </a:r>
            <a:r>
              <a:rPr b="1"/>
              <a:t> se </a:t>
            </a:r>
            <a:r>
              <a:rPr b="1" err="1"/>
              <a:t>declaran</a:t>
            </a:r>
            <a:r>
              <a:rPr b="1"/>
              <a:t> las variables </a:t>
            </a:r>
            <a:r>
              <a:rPr b="1" err="1"/>
              <a:t>en</a:t>
            </a:r>
            <a:r>
              <a:rPr b="1"/>
              <a:t> Python?</a:t>
            </a:r>
          </a:p>
          <a:p>
            <a:r>
              <a:t>Se </a:t>
            </a:r>
            <a:r>
              <a:rPr err="1"/>
              <a:t>asigna</a:t>
            </a:r>
            <a:r>
              <a:t> un valor a un </a:t>
            </a:r>
            <a:r>
              <a:rPr err="1"/>
              <a:t>nombre</a:t>
            </a:r>
            <a:r>
              <a:t> de variable </a:t>
            </a:r>
            <a:r>
              <a:rPr err="1"/>
              <a:t>usando</a:t>
            </a:r>
            <a:r>
              <a:t> </a:t>
            </a:r>
            <a:r>
              <a:rPr err="1"/>
              <a:t>el</a:t>
            </a:r>
            <a:r>
              <a:t> </a:t>
            </a:r>
            <a:r>
              <a:rPr err="1"/>
              <a:t>operador</a:t>
            </a:r>
            <a:r>
              <a:t> = sin </a:t>
            </a:r>
            <a:r>
              <a:rPr err="1"/>
              <a:t>necesidad</a:t>
            </a:r>
            <a:r>
              <a:t> de </a:t>
            </a:r>
            <a:r>
              <a:rPr err="1"/>
              <a:t>especificar</a:t>
            </a:r>
            <a:r>
              <a:t> </a:t>
            </a:r>
            <a:r>
              <a:rPr err="1"/>
              <a:t>el</a:t>
            </a:r>
            <a:r>
              <a:t> </a:t>
            </a:r>
            <a:r>
              <a:rPr err="1"/>
              <a:t>tipo</a:t>
            </a:r>
            <a: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Índice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/>
              <a:t>Introducción</a:t>
            </a:r>
          </a:p>
          <a:p>
            <a:r>
              <a:rPr lang="en-US" sz="2200"/>
              <a:t>Sintaxis de Python</a:t>
            </a:r>
          </a:p>
          <a:p>
            <a:pPr lvl="1"/>
            <a:r>
              <a:rPr lang="en-US" sz="2200"/>
              <a:t>Estructura básica</a:t>
            </a:r>
          </a:p>
          <a:p>
            <a:pPr lvl="1"/>
            <a:r>
              <a:rPr lang="en-US" sz="2200"/>
              <a:t>Ejemplos</a:t>
            </a:r>
          </a:p>
          <a:p>
            <a:endParaRPr lang="en-US"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Índice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/>
              <a:t>Indentación en Python</a:t>
            </a:r>
          </a:p>
          <a:p>
            <a:pPr lvl="1"/>
            <a:r>
              <a:rPr lang="en-US" sz="2200"/>
              <a:t>Importancia de la indentación</a:t>
            </a:r>
          </a:p>
          <a:p>
            <a:pPr lvl="1"/>
            <a:r>
              <a:rPr lang="en-US" sz="2200"/>
              <a:t>Buenas prácticas</a:t>
            </a:r>
          </a:p>
          <a:p>
            <a:r>
              <a:rPr lang="en-US" sz="2200"/>
              <a:t>Comentarios y Docstrings</a:t>
            </a:r>
          </a:p>
          <a:p>
            <a:pPr lvl="1"/>
            <a:r>
              <a:rPr lang="en-US" sz="2200"/>
              <a:t>Uso de comentarios</a:t>
            </a:r>
          </a:p>
          <a:p>
            <a:pPr lvl="1"/>
            <a:r>
              <a:rPr lang="en-US" sz="2200"/>
              <a:t>Cadenas de documentación</a:t>
            </a:r>
          </a:p>
          <a:p>
            <a:r>
              <a:rPr lang="en-US" sz="2200"/>
              <a:t>Variables y Tipos de Datos</a:t>
            </a:r>
          </a:p>
          <a:p>
            <a:pPr lvl="1"/>
            <a:r>
              <a:rPr lang="en-US" sz="2200"/>
              <a:t>Declaración de variables</a:t>
            </a:r>
          </a:p>
          <a:p>
            <a:pPr lvl="1"/>
            <a:r>
              <a:rPr lang="en-US" sz="2200"/>
              <a:t>Tipos de datos básicos</a:t>
            </a:r>
          </a:p>
        </p:txBody>
      </p:sp>
    </p:spTree>
    <p:extLst>
      <p:ext uri="{BB962C8B-B14F-4D97-AF65-F5344CB8AC3E}">
        <p14:creationId xmlns:p14="http://schemas.microsoft.com/office/powerpoint/2010/main" val="101734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Índice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s-ES" sz="2200"/>
              <a:t>Ejemplos Prácticos</a:t>
            </a:r>
          </a:p>
          <a:p>
            <a:r>
              <a:rPr lang="es-ES" sz="2200"/>
              <a:t>Conclusiones</a:t>
            </a:r>
          </a:p>
          <a:p>
            <a:r>
              <a:rPr lang="es-ES" sz="2200"/>
              <a:t>Preguntas y Respuestas</a:t>
            </a:r>
          </a:p>
        </p:txBody>
      </p:sp>
    </p:spTree>
    <p:extLst>
      <p:ext uri="{BB962C8B-B14F-4D97-AF65-F5344CB8AC3E}">
        <p14:creationId xmlns:p14="http://schemas.microsoft.com/office/powerpoint/2010/main" val="2762808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/>
              <a:t>Introducción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/>
              <a:t>Objetivo: Comprender los elementos fundamentales de la sintaxis y semántica de Python.</a:t>
            </a:r>
          </a:p>
          <a:p>
            <a:r>
              <a:rPr lang="en-US" sz="2200"/>
              <a:t>Importancia: Establecer una base sólida para escribir código claro y correcto en Python.</a:t>
            </a:r>
          </a:p>
          <a:p>
            <a:r>
              <a:rPr lang="en-US" sz="2200"/>
              <a:t>Contexto: Continuación de los temas vistos sobre instalación y ejecución de código en Python.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Sintaxis de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b="1"/>
              <a:t>Sintaxis</a:t>
            </a:r>
            <a:r>
              <a:rPr lang="en-US" sz="2000"/>
              <a:t>: Conjunto de reglas que definen cómo se escribirá e interpretará un programa en Python.</a:t>
            </a:r>
          </a:p>
          <a:p>
            <a:r>
              <a:rPr lang="en-US" sz="2000"/>
              <a:t>Enfoque en la legibilidad y simplicidad: Python está diseñado para ser fácil de leer y escribir.</a:t>
            </a:r>
          </a:p>
          <a:p>
            <a:r>
              <a:rPr lang="en-US" sz="2000"/>
              <a:t>Ejemplo Básico:</a:t>
            </a:r>
          </a:p>
          <a:p>
            <a:pPr marL="0" indent="0">
              <a:buNone/>
            </a:pPr>
            <a:r>
              <a:rPr lang="en-US" sz="2000"/>
              <a:t>	print("Hola, Mundo!")</a:t>
            </a:r>
          </a:p>
          <a:p>
            <a:r>
              <a:rPr lang="en-US" sz="2000"/>
              <a:t>Uso de paréntesis y comillas: Esencial en la sintaxis de funciones como print().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Indentación en Python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0B3193-AF94-F01A-7EA6-239E3E01C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996811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Indentación en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/>
              <a:t>Ejemplo Correcto:</a:t>
            </a:r>
          </a:p>
          <a:p>
            <a:pPr marL="0" indent="0">
              <a:buNone/>
            </a:pPr>
            <a:r>
              <a:rPr lang="en-US" sz="2000"/>
              <a:t>if True:</a:t>
            </a:r>
          </a:p>
          <a:p>
            <a:pPr marL="0" indent="0">
              <a:buNone/>
            </a:pPr>
            <a:r>
              <a:rPr lang="en-US" sz="2000"/>
              <a:t>    print("Esto es verdad.")</a:t>
            </a:r>
          </a:p>
          <a:p>
            <a:pPr marL="0" indent="0">
              <a:buNone/>
            </a:pPr>
            <a:r>
              <a:rPr lang="en-US" sz="2000"/>
              <a:t>else:</a:t>
            </a:r>
          </a:p>
          <a:p>
            <a:pPr marL="0" indent="0">
              <a:buNone/>
            </a:pPr>
            <a:r>
              <a:rPr lang="en-US" sz="2000"/>
              <a:t>    print("Esto no es verdad.")</a:t>
            </a:r>
          </a:p>
          <a:p>
            <a:endParaRPr lang="en-US" sz="2000" b="1"/>
          </a:p>
          <a:p>
            <a:pPr marL="0" indent="0">
              <a:buNone/>
            </a:pPr>
            <a:r>
              <a:rPr lang="en-US" sz="2000" b="1"/>
              <a:t>Ejemplo Incorrecto:</a:t>
            </a:r>
          </a:p>
          <a:p>
            <a:pPr marL="0" indent="0">
              <a:buNone/>
            </a:pPr>
            <a:r>
              <a:rPr lang="en-US" sz="2000"/>
              <a:t>if True:</a:t>
            </a:r>
          </a:p>
          <a:p>
            <a:pPr marL="0" indent="0">
              <a:buNone/>
            </a:pPr>
            <a:r>
              <a:rPr lang="en-US" sz="2000"/>
              <a:t>print("Esto es verdad.")  # Error de indentación</a:t>
            </a:r>
          </a:p>
          <a:p>
            <a:pPr marL="0" indent="0">
              <a:buNone/>
            </a:pPr>
            <a:r>
              <a:rPr lang="en-US" sz="2000"/>
              <a:t>else:</a:t>
            </a:r>
          </a:p>
          <a:p>
            <a:pPr marL="0" indent="0">
              <a:buNone/>
            </a:pPr>
            <a:r>
              <a:rPr lang="en-US" sz="2000"/>
              <a:t>    print("Esto no es verdad.")</a:t>
            </a:r>
          </a:p>
        </p:txBody>
      </p:sp>
    </p:spTree>
    <p:extLst>
      <p:ext uri="{BB962C8B-B14F-4D97-AF65-F5344CB8AC3E}">
        <p14:creationId xmlns:p14="http://schemas.microsoft.com/office/powerpoint/2010/main" val="1345062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Comentarios y Docstrings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Comentarios:</a:t>
            </a:r>
          </a:p>
          <a:p>
            <a:r>
              <a:rPr lang="en-US" sz="2000"/>
              <a:t>Utilizados para explicar el código. Comienzan con # y son ignorados por el intérprete.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b="1"/>
              <a:t>Ejemplo</a:t>
            </a:r>
            <a:r>
              <a:rPr lang="en-US" sz="2000"/>
              <a:t>:</a:t>
            </a:r>
          </a:p>
          <a:p>
            <a:pPr marL="0" indent="0">
              <a:buNone/>
            </a:pPr>
            <a:r>
              <a:rPr lang="en-US" sz="2000"/>
              <a:t># Este es un comentario</a:t>
            </a:r>
          </a:p>
          <a:p>
            <a:pPr marL="0" indent="0">
              <a:buNone/>
            </a:pPr>
            <a:r>
              <a:rPr lang="en-US" sz="2000"/>
              <a:t>print("Hola, Mundo!")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642</Words>
  <Application>Microsoft Office PowerPoint</Application>
  <PresentationFormat>Widescreen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Sintaxis y Semántica en Python</vt:lpstr>
      <vt:lpstr>Índice</vt:lpstr>
      <vt:lpstr>Índice</vt:lpstr>
      <vt:lpstr>Índice</vt:lpstr>
      <vt:lpstr>Introducción</vt:lpstr>
      <vt:lpstr>Sintaxis de Python</vt:lpstr>
      <vt:lpstr>Indentación en Python</vt:lpstr>
      <vt:lpstr>Indentación en Python</vt:lpstr>
      <vt:lpstr>Comentarios y Docstrings</vt:lpstr>
      <vt:lpstr>Comentarios y Docstrings</vt:lpstr>
      <vt:lpstr>Variables y Tipos de Datos</vt:lpstr>
      <vt:lpstr>Variables y Tipos de Datos</vt:lpstr>
      <vt:lpstr>Ejemplos Prácticos</vt:lpstr>
      <vt:lpstr>Conclusiones</vt:lpstr>
      <vt:lpstr>Preguntas y Respuestas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Porfirio Rios</cp:lastModifiedBy>
  <cp:revision>1</cp:revision>
  <dcterms:created xsi:type="dcterms:W3CDTF">2013-01-27T09:14:16Z</dcterms:created>
  <dcterms:modified xsi:type="dcterms:W3CDTF">2024-09-29T20:12:09Z</dcterms:modified>
  <cp:category/>
</cp:coreProperties>
</file>