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A1F14-3027-4A04-A935-8DBC1AE7700D}" v="21" dt="2024-09-29T21:08:0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Espino" userId="baccac63f0396158" providerId="Windows Live" clId="Web-{142A1F14-3027-4A04-A935-8DBC1AE7700D}"/>
    <pc:docChg chg="modSld">
      <pc:chgData name="Alison Espino" userId="baccac63f0396158" providerId="Windows Live" clId="Web-{142A1F14-3027-4A04-A935-8DBC1AE7700D}" dt="2024-09-29T21:08:03.448" v="28" actId="20577"/>
      <pc:docMkLst>
        <pc:docMk/>
      </pc:docMkLst>
      <pc:sldChg chg="addSp modSp mod setBg">
        <pc:chgData name="Alison Espino" userId="baccac63f0396158" providerId="Windows Live" clId="Web-{142A1F14-3027-4A04-A935-8DBC1AE7700D}" dt="2024-09-29T21:03:07.406" v="0"/>
        <pc:sldMkLst>
          <pc:docMk/>
          <pc:sldMk cId="0" sldId="256"/>
        </pc:sldMkLst>
        <pc:spChg chg="mo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8" creationId="{8C790BE2-4E4F-4AAF-81A2-4A6F4885EBE6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10" creationId="{D28B54C3-B57B-472A-B96E-1FCB67093DC2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12" creationId="{7DB3C429-F8DA-49B9-AF84-21996FCF78B5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14" creationId="{E12088DD-B1AD-40E0-8B86-1D87A2CCD9BE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16" creationId="{C4C9F2B0-1044-46EB-8AEB-C3BFFDE6C2CC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18" creationId="{0C395952-4E26-45A2-8756-2ADFD6E53C6E}"/>
          </ac:spMkLst>
        </pc:spChg>
        <pc:spChg chg="add">
          <ac:chgData name="Alison Espino" userId="baccac63f0396158" providerId="Windows Live" clId="Web-{142A1F14-3027-4A04-A935-8DBC1AE7700D}" dt="2024-09-29T21:03:07.406" v="0"/>
          <ac:spMkLst>
            <pc:docMk/>
            <pc:sldMk cId="0" sldId="256"/>
            <ac:spMk id="20" creationId="{4734BADF-9461-4621-B112-2D7BABEA7DD0}"/>
          </ac:spMkLst>
        </pc:spChg>
      </pc:sldChg>
      <pc:sldChg chg="addSp modSp mod setBg">
        <pc:chgData name="Alison Espino" userId="baccac63f0396158" providerId="Windows Live" clId="Web-{142A1F14-3027-4A04-A935-8DBC1AE7700D}" dt="2024-09-29T21:03:15.297" v="1"/>
        <pc:sldMkLst>
          <pc:docMk/>
          <pc:sldMk cId="0" sldId="257"/>
        </pc:sldMkLst>
        <pc:spChg chg="mo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8" creationId="{1B15ED52-F352-441B-82BF-E0EA34836D08}"/>
          </ac:spMkLst>
        </pc:spChg>
        <pc:spChg chg="ad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10" creationId="{3B2E3793-BFE6-45A2-9B7B-E18844431C99}"/>
          </ac:spMkLst>
        </pc:spChg>
        <pc:spChg chg="ad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12" creationId="{BC4C4868-CB8F-4AF9-9CDB-8108F2C19B67}"/>
          </ac:spMkLst>
        </pc:spChg>
        <pc:spChg chg="ad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14" creationId="{375E0459-6403-40CD-989D-56A4407CA12E}"/>
          </ac:spMkLst>
        </pc:spChg>
        <pc:spChg chg="add">
          <ac:chgData name="Alison Espino" userId="baccac63f0396158" providerId="Windows Live" clId="Web-{142A1F14-3027-4A04-A935-8DBC1AE7700D}" dt="2024-09-29T21:03:15.297" v="1"/>
          <ac:spMkLst>
            <pc:docMk/>
            <pc:sldMk cId="0" sldId="257"/>
            <ac:spMk id="16" creationId="{53E5B1A8-3AC9-4BD1-9BBC-78CA94F2D1BA}"/>
          </ac:spMkLst>
        </pc:spChg>
      </pc:sldChg>
      <pc:sldChg chg="addSp modSp mod setBg">
        <pc:chgData name="Alison Espino" userId="baccac63f0396158" providerId="Windows Live" clId="Web-{142A1F14-3027-4A04-A935-8DBC1AE7700D}" dt="2024-09-29T21:03:23.422" v="3"/>
        <pc:sldMkLst>
          <pc:docMk/>
          <pc:sldMk cId="0" sldId="258"/>
        </pc:sldMkLst>
        <pc:spChg chg="mo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8" creationId="{1B15ED52-F352-441B-82BF-E0EA34836D08}"/>
          </ac:spMkLst>
        </pc:spChg>
        <pc:spChg chg="ad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10" creationId="{3B2E3793-BFE6-45A2-9B7B-E18844431C99}"/>
          </ac:spMkLst>
        </pc:spChg>
        <pc:spChg chg="ad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12" creationId="{BC4C4868-CB8F-4AF9-9CDB-8108F2C19B67}"/>
          </ac:spMkLst>
        </pc:spChg>
        <pc:spChg chg="ad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14" creationId="{375E0459-6403-40CD-989D-56A4407CA12E}"/>
          </ac:spMkLst>
        </pc:spChg>
        <pc:spChg chg="add">
          <ac:chgData name="Alison Espino" userId="baccac63f0396158" providerId="Windows Live" clId="Web-{142A1F14-3027-4A04-A935-8DBC1AE7700D}" dt="2024-09-29T21:03:23.422" v="3"/>
          <ac:spMkLst>
            <pc:docMk/>
            <pc:sldMk cId="0" sldId="258"/>
            <ac:spMk id="16" creationId="{53E5B1A8-3AC9-4BD1-9BBC-78CA94F2D1BA}"/>
          </ac:spMkLst>
        </pc:spChg>
      </pc:sldChg>
      <pc:sldChg chg="addSp modSp mod setBg">
        <pc:chgData name="Alison Espino" userId="baccac63f0396158" providerId="Windows Live" clId="Web-{142A1F14-3027-4A04-A935-8DBC1AE7700D}" dt="2024-09-29T21:03:46.939" v="4"/>
        <pc:sldMkLst>
          <pc:docMk/>
          <pc:sldMk cId="0" sldId="259"/>
        </pc:sldMkLst>
        <pc:spChg chg="mo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8" creationId="{09588DA8-065E-4F6F-8EFD-43104AB2E0CF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10" creationId="{C4285719-470E-454C-AF62-8323075F1F5B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12" creationId="{CD9FE4EF-C4D8-49A0-B2FF-81D8DB7D8A24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14" creationId="{4300840D-0A0B-4512-BACA-B439D5B9C57C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16" creationId="{D2B78728-A580-49A7-84F9-6EF6F583ADE0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18" creationId="{38FAA1A1-D861-433F-88FA-1E9D6FD31D11}"/>
          </ac:spMkLst>
        </pc:spChg>
        <pc:spChg chg="add">
          <ac:chgData name="Alison Espino" userId="baccac63f0396158" providerId="Windows Live" clId="Web-{142A1F14-3027-4A04-A935-8DBC1AE7700D}" dt="2024-09-29T21:03:46.939" v="4"/>
          <ac:spMkLst>
            <pc:docMk/>
            <pc:sldMk cId="0" sldId="259"/>
            <ac:spMk id="20" creationId="{8D71EDA1-87BF-4D5D-AB79-F346FD19278A}"/>
          </ac:spMkLst>
        </pc:spChg>
      </pc:sldChg>
      <pc:sldChg chg="addSp modSp mod setBg">
        <pc:chgData name="Alison Espino" userId="baccac63f0396158" providerId="Windows Live" clId="Web-{142A1F14-3027-4A04-A935-8DBC1AE7700D}" dt="2024-09-29T21:08:03.448" v="28" actId="20577"/>
        <pc:sldMkLst>
          <pc:docMk/>
          <pc:sldMk cId="0" sldId="260"/>
        </pc:sldMkLst>
        <pc:spChg chg="mo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8:03.448" v="28" actId="20577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8" creationId="{1B15ED52-F352-441B-82BF-E0EA34836D08}"/>
          </ac:spMkLst>
        </pc:spChg>
        <pc:spChg chg="ad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10" creationId="{3B2E3793-BFE6-45A2-9B7B-E18844431C99}"/>
          </ac:spMkLst>
        </pc:spChg>
        <pc:spChg chg="ad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12" creationId="{BC4C4868-CB8F-4AF9-9CDB-8108F2C19B67}"/>
          </ac:spMkLst>
        </pc:spChg>
        <pc:spChg chg="ad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14" creationId="{375E0459-6403-40CD-989D-56A4407CA12E}"/>
          </ac:spMkLst>
        </pc:spChg>
        <pc:spChg chg="add">
          <ac:chgData name="Alison Espino" userId="baccac63f0396158" providerId="Windows Live" clId="Web-{142A1F14-3027-4A04-A935-8DBC1AE7700D}" dt="2024-09-29T21:04:12.971" v="5"/>
          <ac:spMkLst>
            <pc:docMk/>
            <pc:sldMk cId="0" sldId="260"/>
            <ac:spMk id="16" creationId="{53E5B1A8-3AC9-4BD1-9BBC-78CA94F2D1BA}"/>
          </ac:spMkLst>
        </pc:spChg>
      </pc:sldChg>
      <pc:sldChg chg="addSp modSp mod setBg">
        <pc:chgData name="Alison Espino" userId="baccac63f0396158" providerId="Windows Live" clId="Web-{142A1F14-3027-4A04-A935-8DBC1AE7700D}" dt="2024-09-29T21:07:35.541" v="26" actId="14100"/>
        <pc:sldMkLst>
          <pc:docMk/>
          <pc:sldMk cId="0" sldId="261"/>
        </pc:sldMkLst>
        <pc:spChg chg="mo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7:35.541" v="26" actId="14100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8" creationId="{09588DA8-065E-4F6F-8EFD-43104AB2E0CF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10" creationId="{C4285719-470E-454C-AF62-8323075F1F5B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12" creationId="{CD9FE4EF-C4D8-49A0-B2FF-81D8DB7D8A24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14" creationId="{4300840D-0A0B-4512-BACA-B439D5B9C57C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16" creationId="{D2B78728-A580-49A7-84F9-6EF6F583ADE0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18" creationId="{38FAA1A1-D861-433F-88FA-1E9D6FD31D11}"/>
          </ac:spMkLst>
        </pc:spChg>
        <pc:spChg chg="add">
          <ac:chgData name="Alison Espino" userId="baccac63f0396158" providerId="Windows Live" clId="Web-{142A1F14-3027-4A04-A935-8DBC1AE7700D}" dt="2024-09-29T21:05:02.520" v="6"/>
          <ac:spMkLst>
            <pc:docMk/>
            <pc:sldMk cId="0" sldId="261"/>
            <ac:spMk id="20" creationId="{8D71EDA1-87BF-4D5D-AB79-F346FD19278A}"/>
          </ac:spMkLst>
        </pc:spChg>
      </pc:sldChg>
      <pc:sldChg chg="modSp">
        <pc:chgData name="Alison Espino" userId="baccac63f0396158" providerId="Windows Live" clId="Web-{142A1F14-3027-4A04-A935-8DBC1AE7700D}" dt="2024-09-29T21:06:06.553" v="10" actId="20577"/>
        <pc:sldMkLst>
          <pc:docMk/>
          <pc:sldMk cId="0" sldId="264"/>
        </pc:sldMkLst>
        <pc:spChg chg="mod">
          <ac:chgData name="Alison Espino" userId="baccac63f0396158" providerId="Windows Live" clId="Web-{142A1F14-3027-4A04-A935-8DBC1AE7700D}" dt="2024-09-29T21:06:06.553" v="10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modSp mod setBg">
        <pc:chgData name="Alison Espino" userId="baccac63f0396158" providerId="Windows Live" clId="Web-{142A1F14-3027-4A04-A935-8DBC1AE7700D}" dt="2024-09-29T21:03:19.688" v="2"/>
        <pc:sldMkLst>
          <pc:docMk/>
          <pc:sldMk cId="3174236801" sldId="265"/>
        </pc:sldMkLst>
        <pc:spChg chg="mo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2" creationId="{00000000-0000-0000-0000-000000000000}"/>
          </ac:spMkLst>
        </pc:spChg>
        <pc:spChg chg="mo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3" creationId="{00000000-0000-0000-0000-000000000000}"/>
          </ac:spMkLst>
        </pc:spChg>
        <pc:spChg chg="ad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8" creationId="{1B15ED52-F352-441B-82BF-E0EA34836D08}"/>
          </ac:spMkLst>
        </pc:spChg>
        <pc:spChg chg="ad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10" creationId="{3B2E3793-BFE6-45A2-9B7B-E18844431C99}"/>
          </ac:spMkLst>
        </pc:spChg>
        <pc:spChg chg="ad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12" creationId="{BC4C4868-CB8F-4AF9-9CDB-8108F2C19B67}"/>
          </ac:spMkLst>
        </pc:spChg>
        <pc:spChg chg="ad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14" creationId="{375E0459-6403-40CD-989D-56A4407CA12E}"/>
          </ac:spMkLst>
        </pc:spChg>
        <pc:spChg chg="add">
          <ac:chgData name="Alison Espino" userId="baccac63f0396158" providerId="Windows Live" clId="Web-{142A1F14-3027-4A04-A935-8DBC1AE7700D}" dt="2024-09-29T21:03:19.688" v="2"/>
          <ac:spMkLst>
            <pc:docMk/>
            <pc:sldMk cId="3174236801" sldId="265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Entendiendo Diferentes Tipos de Datos en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y Tipos de Datos Básicos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y Respuestas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b="1"/>
              <a:t>¿</a:t>
            </a:r>
            <a:r>
              <a:rPr b="1" err="1"/>
              <a:t>Cómo</a:t>
            </a:r>
            <a:r>
              <a:rPr b="1"/>
              <a:t> </a:t>
            </a:r>
            <a:r>
              <a:rPr b="1" err="1"/>
              <a:t>puedo</a:t>
            </a:r>
            <a:r>
              <a:rPr b="1"/>
              <a:t> saber </a:t>
            </a:r>
            <a:r>
              <a:rPr b="1" err="1"/>
              <a:t>el</a:t>
            </a:r>
            <a:r>
              <a:rPr b="1"/>
              <a:t> </a:t>
            </a:r>
            <a:r>
              <a:rPr b="1" err="1"/>
              <a:t>tipo</a:t>
            </a:r>
            <a:r>
              <a:rPr b="1"/>
              <a:t> de </a:t>
            </a:r>
            <a:r>
              <a:rPr b="1" err="1"/>
              <a:t>dato</a:t>
            </a:r>
            <a:r>
              <a:rPr b="1"/>
              <a:t> de </a:t>
            </a:r>
            <a:r>
              <a:rPr b="1" err="1"/>
              <a:t>una</a:t>
            </a:r>
            <a:r>
              <a:rPr b="1"/>
              <a:t> variable?</a:t>
            </a:r>
            <a:endParaRPr lang="en-US"/>
          </a:p>
          <a:p>
            <a:r>
              <a:rPr err="1"/>
              <a:t>Usando</a:t>
            </a:r>
            <a:r>
              <a:t> la </a:t>
            </a:r>
            <a:r>
              <a:rPr err="1"/>
              <a:t>función</a:t>
            </a:r>
            <a:r>
              <a:t> type(). </a:t>
            </a:r>
            <a:r>
              <a:rPr err="1"/>
              <a:t>Ejemplo</a:t>
            </a:r>
            <a:r>
              <a:t>:</a:t>
            </a:r>
          </a:p>
          <a:p>
            <a:r>
              <a:t>print(type(</a:t>
            </a:r>
            <a:r>
              <a:rPr err="1"/>
              <a:t>nombre</a:t>
            </a:r>
            <a:r>
              <a:t>))</a:t>
            </a:r>
          </a:p>
          <a:p>
            <a:endParaRPr/>
          </a:p>
          <a:p>
            <a:pPr marL="0" indent="0">
              <a:buNone/>
            </a:pPr>
            <a:r>
              <a:rPr b="1"/>
              <a:t>¿</a:t>
            </a:r>
            <a:r>
              <a:rPr b="1" err="1"/>
              <a:t>Puedo</a:t>
            </a:r>
            <a:r>
              <a:rPr b="1"/>
              <a:t> </a:t>
            </a:r>
            <a:r>
              <a:rPr b="1" err="1"/>
              <a:t>cambiar</a:t>
            </a:r>
            <a:r>
              <a:rPr b="1"/>
              <a:t> </a:t>
            </a:r>
            <a:r>
              <a:rPr b="1" err="1"/>
              <a:t>el</a:t>
            </a:r>
            <a:r>
              <a:rPr b="1"/>
              <a:t> </a:t>
            </a:r>
            <a:r>
              <a:rPr b="1" err="1"/>
              <a:t>tipo</a:t>
            </a:r>
            <a:r>
              <a:rPr b="1"/>
              <a:t> de </a:t>
            </a:r>
            <a:r>
              <a:rPr b="1" err="1"/>
              <a:t>dato</a:t>
            </a:r>
            <a:r>
              <a:rPr b="1"/>
              <a:t> de </a:t>
            </a:r>
            <a:r>
              <a:rPr b="1" err="1"/>
              <a:t>una</a:t>
            </a:r>
            <a:r>
              <a:rPr b="1"/>
              <a:t> variable?</a:t>
            </a:r>
            <a:endParaRPr b="1">
              <a:cs typeface="Calibri"/>
            </a:endParaRPr>
          </a:p>
          <a:p>
            <a:r>
              <a:rPr err="1"/>
              <a:t>Sí</a:t>
            </a:r>
            <a:r>
              <a:t>, Python es </a:t>
            </a:r>
            <a:r>
              <a:rPr err="1"/>
              <a:t>dinámico</a:t>
            </a:r>
            <a:r>
              <a:t>, </a:t>
            </a:r>
            <a:r>
              <a:rPr err="1"/>
              <a:t>pero</a:t>
            </a:r>
            <a:r>
              <a:t> es </a:t>
            </a:r>
            <a:r>
              <a:rPr err="1"/>
              <a:t>recomendable</a:t>
            </a:r>
            <a:r>
              <a:t> </a:t>
            </a:r>
            <a:r>
              <a:rPr err="1"/>
              <a:t>mantener</a:t>
            </a:r>
            <a:r>
              <a:t> </a:t>
            </a:r>
            <a:r>
              <a:rPr err="1"/>
              <a:t>consistencia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el</a:t>
            </a:r>
            <a:r>
              <a:t> </a:t>
            </a:r>
            <a:r>
              <a:rPr err="1"/>
              <a:t>tipo</a:t>
            </a:r>
            <a:r>
              <a:t> de </a:t>
            </a:r>
            <a:r>
              <a:rPr err="1"/>
              <a:t>datos</a:t>
            </a:r>
            <a:r>
              <a:t>.</a:t>
            </a:r>
          </a:p>
          <a:p>
            <a:endParaRPr/>
          </a:p>
          <a:p>
            <a:pPr marL="0" indent="0">
              <a:buNone/>
            </a:pPr>
            <a:r>
              <a:rPr b="1"/>
              <a:t>¿</a:t>
            </a:r>
            <a:r>
              <a:rPr b="1" err="1"/>
              <a:t>Qué</a:t>
            </a:r>
            <a:r>
              <a:rPr b="1"/>
              <a:t> </a:t>
            </a:r>
            <a:r>
              <a:rPr b="1" err="1"/>
              <a:t>sucede</a:t>
            </a:r>
            <a:r>
              <a:rPr b="1"/>
              <a:t> </a:t>
            </a:r>
            <a:r>
              <a:rPr b="1" err="1"/>
              <a:t>si</a:t>
            </a:r>
            <a:r>
              <a:rPr b="1"/>
              <a:t> </a:t>
            </a:r>
            <a:r>
              <a:rPr b="1" err="1"/>
              <a:t>mezclo</a:t>
            </a:r>
            <a:r>
              <a:rPr b="1"/>
              <a:t> </a:t>
            </a:r>
            <a:r>
              <a:rPr b="1" err="1"/>
              <a:t>diferentes</a:t>
            </a:r>
            <a:r>
              <a:rPr b="1"/>
              <a:t> </a:t>
            </a:r>
            <a:r>
              <a:rPr b="1" err="1"/>
              <a:t>tipos</a:t>
            </a:r>
            <a:r>
              <a:rPr b="1"/>
              <a:t> de </a:t>
            </a:r>
            <a:r>
              <a:rPr b="1" err="1"/>
              <a:t>datos</a:t>
            </a:r>
            <a:r>
              <a:rPr b="1"/>
              <a:t> </a:t>
            </a:r>
            <a:r>
              <a:rPr b="1" err="1"/>
              <a:t>en</a:t>
            </a:r>
            <a:r>
              <a:rPr b="1"/>
              <a:t> </a:t>
            </a:r>
            <a:r>
              <a:rPr b="1" err="1"/>
              <a:t>una</a:t>
            </a:r>
            <a:r>
              <a:rPr b="1"/>
              <a:t> </a:t>
            </a:r>
            <a:r>
              <a:rPr b="1" err="1"/>
              <a:t>operación</a:t>
            </a:r>
            <a:r>
              <a:rPr b="1"/>
              <a:t>?</a:t>
            </a:r>
            <a:endParaRPr b="1">
              <a:cs typeface="Calibri"/>
            </a:endParaRPr>
          </a:p>
          <a:p>
            <a:r>
              <a:rPr err="1"/>
              <a:t>Puede</a:t>
            </a:r>
            <a:r>
              <a:t> </a:t>
            </a:r>
            <a:r>
              <a:rPr err="1"/>
              <a:t>causar</a:t>
            </a:r>
            <a:r>
              <a:t> </a:t>
            </a:r>
            <a:r>
              <a:rPr err="1"/>
              <a:t>errores</a:t>
            </a:r>
            <a:r>
              <a:t> o </a:t>
            </a:r>
            <a:r>
              <a:rPr err="1"/>
              <a:t>resultados</a:t>
            </a:r>
            <a:r>
              <a:t> </a:t>
            </a:r>
            <a:r>
              <a:rPr err="1"/>
              <a:t>inesperados</a:t>
            </a:r>
            <a:r>
              <a:t>. Es </a:t>
            </a:r>
            <a:r>
              <a:rPr err="1"/>
              <a:t>importante</a:t>
            </a:r>
            <a:r>
              <a:t> ser </a:t>
            </a:r>
            <a:r>
              <a:rPr err="1"/>
              <a:t>consciente</a:t>
            </a:r>
            <a:r>
              <a:t> de </a:t>
            </a:r>
            <a:r>
              <a:rPr err="1"/>
              <a:t>los</a:t>
            </a:r>
            <a:r>
              <a:t> </a:t>
            </a:r>
            <a:r>
              <a:rPr err="1"/>
              <a:t>tipos</a:t>
            </a:r>
            <a:r>
              <a:t> al </a:t>
            </a:r>
            <a:r>
              <a:rPr err="1"/>
              <a:t>realizar</a:t>
            </a:r>
            <a:r>
              <a:t> </a:t>
            </a:r>
            <a:r>
              <a:rPr err="1"/>
              <a:t>operaciones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Introducción</a:t>
            </a:r>
          </a:p>
          <a:p>
            <a:r>
              <a:rPr lang="en-US" sz="2000"/>
              <a:t>Tipos de Datos en Python</a:t>
            </a:r>
          </a:p>
          <a:p>
            <a:r>
              <a:rPr lang="en-US" sz="2000"/>
              <a:t>  - Enteros (int)</a:t>
            </a:r>
          </a:p>
          <a:p>
            <a:r>
              <a:rPr lang="en-US" sz="2000"/>
              <a:t>  - Flotantes (float)</a:t>
            </a:r>
          </a:p>
          <a:p>
            <a:r>
              <a:rPr lang="en-US" sz="2000"/>
              <a:t>  - Cadenas de texto (str)</a:t>
            </a:r>
          </a:p>
          <a:p>
            <a:r>
              <a:rPr lang="en-US" sz="2000"/>
              <a:t>  - Booleanos (bool)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Declaración y Uso de Variables</a:t>
            </a:r>
          </a:p>
          <a:p>
            <a:r>
              <a:rPr lang="en-US" sz="2000"/>
              <a:t>Ejemplos Prácticos</a:t>
            </a:r>
          </a:p>
          <a:p>
            <a:r>
              <a:rPr lang="en-US" sz="2000"/>
              <a:t>Buenas Prácticas</a:t>
            </a:r>
          </a:p>
          <a:p>
            <a:r>
              <a:rPr lang="en-US" sz="2000"/>
              <a:t>Conclusiones</a:t>
            </a:r>
          </a:p>
          <a:p>
            <a:r>
              <a:rPr lang="en-US" sz="20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17423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Objetivo: Comprender y utilizar los tipos de datos básicos en Python.</a:t>
            </a:r>
          </a:p>
          <a:p>
            <a:r>
              <a:rPr lang="en-US" sz="2000"/>
              <a:t>Importancia: Los tipos de datos son fundamentales para el manejo y manipulación de información en programación.</a:t>
            </a:r>
          </a:p>
          <a:p>
            <a:r>
              <a:rPr lang="en-US" sz="2000"/>
              <a:t>Contexto: Continuación de nuestras sesiones previas sobre sintaxis y ejecución de código en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Tipos de Datos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Enteros (int): Números enteros positivos o negativos, sin parte decimal. Ejemplo: 42</a:t>
            </a:r>
          </a:p>
          <a:p>
            <a:r>
              <a:rPr lang="en-US" sz="2000"/>
              <a:t>Flotantes (float): Números reales con parte decimal. Ejemplo: 3.14</a:t>
            </a:r>
          </a:p>
          <a:p>
            <a:r>
              <a:rPr lang="en-US" sz="2000"/>
              <a:t>Cadenas de Texto (str): Secuencias de caracteres encerradas entre comillas. Ejemplo: "Hola, Mundo"</a:t>
            </a:r>
          </a:p>
          <a:p>
            <a:r>
              <a:rPr lang="en-US" sz="2000"/>
              <a:t>Booleanos (bool): Valores lógicos que representan Verdadero o Falso. Ejemplo: True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Declaración y Uso de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Una variable es un </a:t>
            </a:r>
            <a:r>
              <a:rPr lang="en-US" sz="2000" err="1"/>
              <a:t>contenedor</a:t>
            </a:r>
            <a:r>
              <a:rPr lang="en-US" sz="2000"/>
              <a:t> para </a:t>
            </a:r>
            <a:r>
              <a:rPr lang="en-US" sz="2000" err="1"/>
              <a:t>almacenar</a:t>
            </a:r>
            <a:r>
              <a:rPr lang="en-US" sz="2000"/>
              <a:t> </a:t>
            </a:r>
            <a:r>
              <a:rPr lang="en-US" sz="2000" err="1"/>
              <a:t>datos</a:t>
            </a:r>
            <a:r>
              <a:rPr lang="en-US" sz="2000"/>
              <a:t>.</a:t>
            </a:r>
          </a:p>
          <a:p>
            <a:r>
              <a:rPr lang="en-US" sz="2000"/>
              <a:t>Se </a:t>
            </a:r>
            <a:r>
              <a:rPr lang="en-US" sz="2000" err="1"/>
              <a:t>declara</a:t>
            </a:r>
            <a:r>
              <a:rPr lang="en-US" sz="2000"/>
              <a:t> </a:t>
            </a:r>
            <a:r>
              <a:rPr lang="en-US" sz="2000" err="1"/>
              <a:t>asignando</a:t>
            </a:r>
            <a:r>
              <a:rPr lang="en-US" sz="2000"/>
              <a:t> un valor con </a:t>
            </a:r>
            <a:r>
              <a:rPr lang="en-US" sz="2000" err="1"/>
              <a:t>el</a:t>
            </a:r>
            <a:r>
              <a:rPr lang="en-US" sz="2000"/>
              <a:t> </a:t>
            </a:r>
            <a:r>
              <a:rPr lang="en-US" sz="2000" err="1"/>
              <a:t>operador</a:t>
            </a:r>
            <a:r>
              <a:rPr lang="en-US" sz="2000"/>
              <a:t> =.</a:t>
            </a:r>
            <a:endParaRPr lang="en-US" sz="2000">
              <a:cs typeface="Calibri"/>
            </a:endParaRPr>
          </a:p>
          <a:p>
            <a:r>
              <a:rPr lang="en-US" sz="2000"/>
              <a:t>Python </a:t>
            </a:r>
            <a:r>
              <a:rPr lang="en-US" sz="2000" err="1"/>
              <a:t>infiere</a:t>
            </a:r>
            <a:r>
              <a:rPr lang="en-US" sz="2000"/>
              <a:t> </a:t>
            </a:r>
            <a:r>
              <a:rPr lang="en-US" sz="2000" err="1"/>
              <a:t>el</a:t>
            </a:r>
            <a:r>
              <a:rPr lang="en-US" sz="2000"/>
              <a:t> </a:t>
            </a:r>
            <a:r>
              <a:rPr lang="en-US" sz="2000" err="1"/>
              <a:t>tipo</a:t>
            </a:r>
            <a:r>
              <a:rPr lang="en-US" sz="2000"/>
              <a:t> de </a:t>
            </a:r>
            <a:r>
              <a:rPr lang="en-US" sz="2000" err="1"/>
              <a:t>dato</a:t>
            </a:r>
            <a:r>
              <a:rPr lang="en-US" sz="2000"/>
              <a:t> </a:t>
            </a:r>
            <a:r>
              <a:rPr lang="en-US" sz="2000" err="1"/>
              <a:t>según</a:t>
            </a:r>
            <a:r>
              <a:rPr lang="en-US" sz="2000"/>
              <a:t> </a:t>
            </a:r>
            <a:r>
              <a:rPr lang="en-US" sz="2000" err="1"/>
              <a:t>el</a:t>
            </a:r>
            <a:r>
              <a:rPr lang="en-US" sz="2000"/>
              <a:t> valor </a:t>
            </a:r>
            <a:r>
              <a:rPr lang="en-US" sz="2000" err="1"/>
              <a:t>asignado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Ejemplo</a:t>
            </a:r>
            <a:r>
              <a:rPr lang="en-US" sz="2000"/>
              <a:t>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 err="1">
                <a:latin typeface="Courier New"/>
                <a:cs typeface="Courier New"/>
              </a:rPr>
              <a:t>edad</a:t>
            </a:r>
            <a:r>
              <a:rPr lang="en-US" sz="2000" b="1">
                <a:latin typeface="Courier New"/>
                <a:cs typeface="Courier New"/>
              </a:rPr>
              <a:t> = 30</a:t>
            </a:r>
          </a:p>
          <a:p>
            <a:pPr marL="0" indent="0">
              <a:buNone/>
            </a:pPr>
            <a:r>
              <a:rPr lang="en-US" sz="2000" b="1" err="1">
                <a:latin typeface="Courier New"/>
                <a:cs typeface="Courier New"/>
              </a:rPr>
              <a:t>nombre</a:t>
            </a:r>
            <a:r>
              <a:rPr lang="en-US" sz="2000" b="1">
                <a:latin typeface="Courier New"/>
                <a:cs typeface="Courier New"/>
              </a:rPr>
              <a:t> = "Carlos"</a:t>
            </a:r>
          </a:p>
          <a:p>
            <a:pPr marL="0" indent="0">
              <a:buNone/>
            </a:pPr>
            <a:r>
              <a:rPr lang="en-US" sz="2000" b="1" err="1">
                <a:latin typeface="Courier New"/>
                <a:cs typeface="Courier New"/>
              </a:rPr>
              <a:t>es_mayor_de_edad</a:t>
            </a:r>
            <a:r>
              <a:rPr lang="en-US" sz="2000" b="1">
                <a:latin typeface="Courier New"/>
                <a:cs typeface="Courier New"/>
              </a:rPr>
              <a:t> =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Ejemplos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589323"/>
            <a:ext cx="7016557" cy="56062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err="1"/>
              <a:t>Imprimir</a:t>
            </a:r>
            <a:r>
              <a:rPr lang="en-US" sz="1600"/>
              <a:t> </a:t>
            </a:r>
            <a:r>
              <a:rPr lang="en-US" sz="1600" err="1"/>
              <a:t>Información</a:t>
            </a:r>
            <a:r>
              <a:rPr lang="en-US" sz="1600"/>
              <a:t> Personal: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print("Nombre:", </a:t>
            </a:r>
            <a:r>
              <a:rPr lang="en-US" sz="1600" b="1" err="1">
                <a:latin typeface="Courier New"/>
                <a:cs typeface="Courier New"/>
              </a:rPr>
              <a:t>nombre</a:t>
            </a:r>
            <a:r>
              <a:rPr lang="en-US" sz="16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print("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  <a:r>
              <a:rPr lang="en-US" sz="1600" b="1">
                <a:latin typeface="Courier New"/>
                <a:cs typeface="Courier New"/>
              </a:rPr>
              <a:t>:", 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  <a:r>
              <a:rPr lang="en-US" sz="1600" b="1">
                <a:latin typeface="Courier New"/>
                <a:cs typeface="Courier New"/>
              </a:rPr>
              <a:t>, "</a:t>
            </a:r>
            <a:r>
              <a:rPr lang="en-US" sz="1600" b="1" err="1">
                <a:latin typeface="Courier New"/>
                <a:cs typeface="Courier New"/>
              </a:rPr>
              <a:t>años</a:t>
            </a:r>
            <a:r>
              <a:rPr lang="en-US" sz="1600" b="1">
                <a:latin typeface="Courier New"/>
                <a:cs typeface="Courier New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print("Altura:", </a:t>
            </a:r>
            <a:r>
              <a:rPr lang="en-US" sz="1600" b="1" err="1">
                <a:latin typeface="Courier New"/>
                <a:cs typeface="Courier New"/>
              </a:rPr>
              <a:t>altura</a:t>
            </a:r>
            <a:r>
              <a:rPr lang="en-US" sz="1600" b="1">
                <a:latin typeface="Courier New"/>
                <a:cs typeface="Courier New"/>
              </a:rPr>
              <a:t>, "metros")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print("¿Es mayor de 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  <a:r>
              <a:rPr lang="en-US" sz="1600" b="1">
                <a:latin typeface="Courier New"/>
                <a:cs typeface="Courier New"/>
              </a:rPr>
              <a:t>?", </a:t>
            </a:r>
            <a:r>
              <a:rPr lang="en-US" sz="1600" b="1" err="1">
                <a:latin typeface="Courier New"/>
                <a:cs typeface="Courier New"/>
              </a:rPr>
              <a:t>es_mayor_de_edad</a:t>
            </a:r>
            <a:r>
              <a:rPr lang="en-US" sz="16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err="1"/>
              <a:t>Cálculo</a:t>
            </a:r>
            <a:r>
              <a:rPr lang="en-US" sz="1600"/>
              <a:t> del Año de Nacimiento:</a:t>
            </a:r>
            <a:endParaRPr lang="en-US" sz="16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err="1">
                <a:latin typeface="Courier New"/>
                <a:cs typeface="Courier New"/>
              </a:rPr>
              <a:t>año_actual</a:t>
            </a:r>
            <a:r>
              <a:rPr lang="en-US" sz="1600" b="1">
                <a:latin typeface="Courier New"/>
                <a:cs typeface="Courier New"/>
              </a:rPr>
              <a:t> = 2024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err="1">
                <a:latin typeface="Courier New"/>
                <a:cs typeface="Courier New"/>
              </a:rPr>
              <a:t>año_nacimiento</a:t>
            </a:r>
            <a:r>
              <a:rPr lang="en-US" sz="1600" b="1">
                <a:latin typeface="Courier New"/>
                <a:cs typeface="Courier New"/>
              </a:rPr>
              <a:t> = </a:t>
            </a:r>
            <a:r>
              <a:rPr lang="en-US" sz="1600" b="1" err="1">
                <a:latin typeface="Courier New"/>
                <a:cs typeface="Courier New"/>
              </a:rPr>
              <a:t>año_actual</a:t>
            </a:r>
            <a:r>
              <a:rPr lang="en-US" sz="1600" b="1">
                <a:latin typeface="Courier New"/>
                <a:cs typeface="Courier New"/>
              </a:rPr>
              <a:t> - 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print("Año de </a:t>
            </a:r>
            <a:r>
              <a:rPr lang="en-US" sz="1600" b="1" err="1">
                <a:latin typeface="Courier New"/>
                <a:cs typeface="Courier New"/>
              </a:rPr>
              <a:t>nacimiento</a:t>
            </a:r>
            <a:r>
              <a:rPr lang="en-US" sz="1600" b="1">
                <a:latin typeface="Courier New"/>
                <a:cs typeface="Courier New"/>
              </a:rPr>
              <a:t>:", </a:t>
            </a:r>
            <a:r>
              <a:rPr lang="en-US" sz="1600" b="1" err="1">
                <a:latin typeface="Courier New"/>
                <a:cs typeface="Courier New"/>
              </a:rPr>
              <a:t>año_nacimiento</a:t>
            </a:r>
            <a:r>
              <a:rPr lang="en-US" sz="16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err="1"/>
              <a:t>Manipulación</a:t>
            </a:r>
            <a:r>
              <a:rPr lang="en-US" sz="1600"/>
              <a:t> de Cadenas:</a:t>
            </a:r>
            <a:endParaRPr lang="en-US" sz="16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err="1">
                <a:latin typeface="Courier New"/>
                <a:cs typeface="Courier New"/>
              </a:rPr>
              <a:t>saludo</a:t>
            </a:r>
            <a:r>
              <a:rPr lang="en-US" sz="1600" b="1">
                <a:latin typeface="Courier New"/>
                <a:cs typeface="Courier New"/>
              </a:rPr>
              <a:t> = "Hola, " + </a:t>
            </a:r>
            <a:r>
              <a:rPr lang="en-US" sz="1600" b="1" err="1">
                <a:latin typeface="Courier New"/>
                <a:cs typeface="Courier New"/>
              </a:rPr>
              <a:t>nombre</a:t>
            </a:r>
            <a:r>
              <a:rPr lang="en-US" sz="1600" b="1">
                <a:latin typeface="Courier New"/>
                <a:cs typeface="Courier New"/>
              </a:rPr>
              <a:t> + "!"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print(</a:t>
            </a:r>
            <a:r>
              <a:rPr lang="en-US" sz="1600" b="1" err="1">
                <a:latin typeface="Courier New"/>
                <a:cs typeface="Courier New"/>
              </a:rPr>
              <a:t>saludo</a:t>
            </a:r>
            <a:r>
              <a:rPr lang="en-US" sz="1600" b="1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err="1"/>
              <a:t>Uso</a:t>
            </a:r>
            <a:r>
              <a:rPr lang="en-US" sz="1600"/>
              <a:t> de </a:t>
            </a:r>
            <a:r>
              <a:rPr lang="en-US" sz="1600" err="1"/>
              <a:t>Booleanos</a:t>
            </a:r>
            <a:r>
              <a:rPr lang="en-US" sz="1600"/>
              <a:t>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Condicionales</a:t>
            </a:r>
            <a:r>
              <a:rPr lang="en-US" sz="1600"/>
              <a:t>:</a:t>
            </a:r>
            <a:endParaRPr lang="en-US" sz="16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if </a:t>
            </a:r>
            <a:r>
              <a:rPr lang="en-US" sz="1600" b="1" err="1">
                <a:latin typeface="Courier New"/>
                <a:cs typeface="Courier New"/>
              </a:rPr>
              <a:t>es_mayor_de_edad</a:t>
            </a:r>
            <a:r>
              <a:rPr lang="en-US" sz="1600" b="1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    print(</a:t>
            </a:r>
            <a:r>
              <a:rPr lang="en-US" sz="1600" b="1" err="1">
                <a:latin typeface="Courier New"/>
                <a:cs typeface="Courier New"/>
              </a:rPr>
              <a:t>nombre</a:t>
            </a:r>
            <a:r>
              <a:rPr lang="en-US" sz="1600" b="1">
                <a:latin typeface="Courier New"/>
                <a:cs typeface="Courier New"/>
              </a:rPr>
              <a:t>, "es mayor de 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  <a:r>
              <a:rPr lang="en-US" sz="1600" b="1">
                <a:latin typeface="Courier New"/>
                <a:cs typeface="Courier New"/>
              </a:rPr>
              <a:t>.")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else: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latin typeface="Courier New"/>
                <a:cs typeface="Courier New"/>
              </a:rPr>
              <a:t>    print(</a:t>
            </a:r>
            <a:r>
              <a:rPr lang="en-US" sz="1600" b="1" err="1">
                <a:latin typeface="Courier New"/>
                <a:cs typeface="Courier New"/>
              </a:rPr>
              <a:t>nombre</a:t>
            </a:r>
            <a:r>
              <a:rPr lang="en-US" sz="1600" b="1">
                <a:latin typeface="Courier New"/>
                <a:cs typeface="Courier New"/>
              </a:rPr>
              <a:t>, "es </a:t>
            </a:r>
            <a:r>
              <a:rPr lang="en-US" sz="1600" b="1" err="1">
                <a:latin typeface="Courier New"/>
                <a:cs typeface="Courier New"/>
              </a:rPr>
              <a:t>menor</a:t>
            </a:r>
            <a:r>
              <a:rPr lang="en-US" sz="1600" b="1">
                <a:latin typeface="Courier New"/>
                <a:cs typeface="Courier New"/>
              </a:rPr>
              <a:t> de </a:t>
            </a:r>
            <a:r>
              <a:rPr lang="en-US" sz="1600" b="1" err="1">
                <a:latin typeface="Courier New"/>
                <a:cs typeface="Courier New"/>
              </a:rPr>
              <a:t>edad</a:t>
            </a:r>
            <a:r>
              <a:rPr lang="en-US" sz="1600" b="1">
                <a:latin typeface="Courier New"/>
                <a:cs typeface="Courier New"/>
              </a:rPr>
              <a:t>.")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Buenas Prácticas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Nombres de Variables Descriptivos: Reflejar el contenido o propósito de la variable.</a:t>
            </a:r>
          </a:p>
          <a:p>
            <a:r>
              <a:t>Consistencia en Estilo: Usar snake_case para nombres de variables.</a:t>
            </a:r>
          </a:p>
          <a:p>
            <a:r>
              <a:t>Comentarios Claros: Explicar partes del código cuando sea necesario.</a:t>
            </a:r>
          </a:p>
          <a:p>
            <a:r>
              <a:t>Evitar Reasignaciones Innecesarias: Mantener el tipo de dato consistente para una variable.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Tipos de Datos Fundamentales: Enteros, flotantes, cadenas y booleanos son la base de la manipulación de datos en Python.</a:t>
            </a:r>
          </a:p>
          <a:p>
            <a:r>
              <a:t>Declaración Implícita: Python infiere el tipo de dato al asignar un valor.</a:t>
            </a:r>
          </a:p>
          <a:p>
            <a:r>
              <a:t>Flexibilidad y Potencia: La correcta utilización de los tipos de datos permite desarrollar programas eficientes.</a:t>
            </a:r>
          </a:p>
          <a:p>
            <a:r>
              <a:t>Práctica Constante: Es esencial practicar la declaración y uso de variables para dominar su manejo.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Entendiendo Diferentes Tipos de Datos en Python</vt:lpstr>
      <vt:lpstr>Índice</vt:lpstr>
      <vt:lpstr>Índice</vt:lpstr>
      <vt:lpstr>Introducción</vt:lpstr>
      <vt:lpstr>Tipos de Datos en Python</vt:lpstr>
      <vt:lpstr>Declaración y Uso de Variables</vt:lpstr>
      <vt:lpstr>Ejemplos Prácticos</vt:lpstr>
      <vt:lpstr>Buenas Prácticas</vt:lpstr>
      <vt:lpstr>Conclusiones</vt:lpstr>
      <vt:lpstr>Preguntas y Respuestas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Porfirio Rios</cp:lastModifiedBy>
  <cp:revision>1</cp:revision>
  <dcterms:created xsi:type="dcterms:W3CDTF">2013-01-27T09:14:16Z</dcterms:created>
  <dcterms:modified xsi:type="dcterms:W3CDTF">2024-09-29T21:09:56Z</dcterms:modified>
  <cp:category/>
</cp:coreProperties>
</file>