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IBM Plex Sans" panose="020B0503050203000203" pitchFamily="34" charset="0"/>
      <p:regular r:id="rId9"/>
      <p:bold r:id="rId10"/>
    </p:embeddedFont>
    <p:embeddedFont>
      <p:font typeface="IBM Plex Sans Bold"/>
      <p:regular r:id="rId11"/>
    </p:embeddedFont>
    <p:embeddedFont>
      <p:font typeface="IBM Plex Sans Italics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rfirio Rios" userId="af47ac25d2848cce" providerId="LiveId" clId="{EF444EFA-6146-4E65-9359-C367B1DC5576}"/>
    <pc:docChg chg="modSld">
      <pc:chgData name="Porfirio Rios" userId="af47ac25d2848cce" providerId="LiveId" clId="{EF444EFA-6146-4E65-9359-C367B1DC5576}" dt="2024-11-07T01:13:39.729" v="11" actId="1036"/>
      <pc:docMkLst>
        <pc:docMk/>
      </pc:docMkLst>
      <pc:sldChg chg="modSp mod">
        <pc:chgData name="Porfirio Rios" userId="af47ac25d2848cce" providerId="LiveId" clId="{EF444EFA-6146-4E65-9359-C367B1DC5576}" dt="2024-11-07T01:13:39.729" v="11" actId="1036"/>
        <pc:sldMkLst>
          <pc:docMk/>
          <pc:sldMk cId="0" sldId="260"/>
        </pc:sldMkLst>
        <pc:spChg chg="mod">
          <ac:chgData name="Porfirio Rios" userId="af47ac25d2848cce" providerId="LiveId" clId="{EF444EFA-6146-4E65-9359-C367B1DC5576}" dt="2024-11-07T01:13:39.729" v="11" actId="1036"/>
          <ac:spMkLst>
            <pc:docMk/>
            <pc:sldMk cId="0" sldId="260"/>
            <ac:spMk id="1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21569" y="3200624"/>
            <a:ext cx="16008958" cy="3820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08"/>
              </a:lnSpc>
            </a:pPr>
            <a:r>
              <a:rPr lang="en-US" sz="5220" b="1" spc="-52">
                <a:solidFill>
                  <a:srgbClr val="5D534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Módulo 4: IA e IoT: Un Futuro Inteligente</a:t>
            </a:r>
          </a:p>
          <a:p>
            <a:pPr algn="l">
              <a:lnSpc>
                <a:spcPts val="5937"/>
              </a:lnSpc>
            </a:pPr>
            <a:r>
              <a:rPr lang="en-US" sz="4241" b="1" spc="-42">
                <a:solidFill>
                  <a:srgbClr val="414B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¡Uniendo lo mejor de dos mundos!</a:t>
            </a:r>
          </a:p>
          <a:p>
            <a:pPr algn="l">
              <a:lnSpc>
                <a:spcPts val="4838"/>
              </a:lnSpc>
            </a:pPr>
            <a:r>
              <a:rPr lang="en-US" sz="3262" i="1" spc="-32">
                <a:solidFill>
                  <a:srgbClr val="414B3B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En este módulo final, combinaremos la Inteligencia Artificial con el Internet de las Cosas para crear proyectos innovadores.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71625" y="3743325"/>
            <a:ext cx="142875" cy="142875"/>
            <a:chOff x="0" y="0"/>
            <a:chExt cx="95250" cy="952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377" cy="95377"/>
            </a:xfrm>
            <a:custGeom>
              <a:avLst/>
              <a:gdLst/>
              <a:ahLst/>
              <a:cxnLst/>
              <a:rect l="l" t="t" r="r" b="b"/>
              <a:pathLst>
                <a:path w="95377" h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571625" y="5100638"/>
            <a:ext cx="142875" cy="142875"/>
            <a:chOff x="0" y="0"/>
            <a:chExt cx="95250" cy="952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5377" cy="95377"/>
            </a:xfrm>
            <a:custGeom>
              <a:avLst/>
              <a:gdLst/>
              <a:ahLst/>
              <a:cxnLst/>
              <a:rect l="l" t="t" r="r" b="b"/>
              <a:pathLst>
                <a:path w="95377" h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571625" y="6443662"/>
            <a:ext cx="142875" cy="142875"/>
            <a:chOff x="0" y="0"/>
            <a:chExt cx="95250" cy="952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5377" cy="95377"/>
            </a:xfrm>
            <a:custGeom>
              <a:avLst/>
              <a:gdLst/>
              <a:ahLst/>
              <a:cxnLst/>
              <a:rect l="l" t="t" r="r" b="b"/>
              <a:pathLst>
                <a:path w="95377" h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2393156" y="4364831"/>
            <a:ext cx="157162" cy="157162"/>
            <a:chOff x="0" y="0"/>
            <a:chExt cx="104775" cy="1047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52451"/>
                  </a:moveTo>
                  <a:cubicBezTo>
                    <a:pt x="104775" y="59436"/>
                    <a:pt x="103505" y="66040"/>
                    <a:pt x="100838" y="72517"/>
                  </a:cubicBezTo>
                  <a:lnTo>
                    <a:pt x="96393" y="70739"/>
                  </a:lnTo>
                  <a:lnTo>
                    <a:pt x="100838" y="72517"/>
                  </a:lnTo>
                  <a:cubicBezTo>
                    <a:pt x="98171" y="78867"/>
                    <a:pt x="94361" y="84582"/>
                    <a:pt x="89535" y="89535"/>
                  </a:cubicBezTo>
                  <a:lnTo>
                    <a:pt x="89535" y="89535"/>
                  </a:lnTo>
                  <a:lnTo>
                    <a:pt x="89535" y="89535"/>
                  </a:lnTo>
                  <a:cubicBezTo>
                    <a:pt x="84582" y="94488"/>
                    <a:pt x="78994" y="98298"/>
                    <a:pt x="72517" y="100838"/>
                  </a:cubicBezTo>
                  <a:lnTo>
                    <a:pt x="70739" y="96393"/>
                  </a:lnTo>
                  <a:lnTo>
                    <a:pt x="72517" y="100838"/>
                  </a:lnTo>
                  <a:cubicBezTo>
                    <a:pt x="66167" y="103505"/>
                    <a:pt x="59436" y="104775"/>
                    <a:pt x="52451" y="104775"/>
                  </a:cubicBezTo>
                  <a:lnTo>
                    <a:pt x="52451" y="104775"/>
                  </a:lnTo>
                  <a:lnTo>
                    <a:pt x="52451" y="104775"/>
                  </a:lnTo>
                  <a:cubicBezTo>
                    <a:pt x="45466" y="104775"/>
                    <a:pt x="38862" y="103505"/>
                    <a:pt x="32385" y="100838"/>
                  </a:cubicBezTo>
                  <a:lnTo>
                    <a:pt x="34163" y="96393"/>
                  </a:lnTo>
                  <a:lnTo>
                    <a:pt x="32385" y="100838"/>
                  </a:lnTo>
                  <a:cubicBezTo>
                    <a:pt x="26035" y="98171"/>
                    <a:pt x="20320" y="94361"/>
                    <a:pt x="15367" y="89535"/>
                  </a:cubicBezTo>
                  <a:lnTo>
                    <a:pt x="15367" y="89535"/>
                  </a:lnTo>
                  <a:lnTo>
                    <a:pt x="15367" y="89535"/>
                  </a:lnTo>
                  <a:cubicBezTo>
                    <a:pt x="10414" y="84582"/>
                    <a:pt x="6604" y="78867"/>
                    <a:pt x="3937" y="72390"/>
                  </a:cubicBezTo>
                  <a:lnTo>
                    <a:pt x="8382" y="70612"/>
                  </a:lnTo>
                  <a:lnTo>
                    <a:pt x="3937" y="72390"/>
                  </a:lnTo>
                  <a:cubicBezTo>
                    <a:pt x="1270" y="66040"/>
                    <a:pt x="0" y="59309"/>
                    <a:pt x="0" y="52324"/>
                  </a:cubicBezTo>
                  <a:lnTo>
                    <a:pt x="4699" y="52324"/>
                  </a:lnTo>
                  <a:lnTo>
                    <a:pt x="0" y="52324"/>
                  </a:lnTo>
                  <a:cubicBezTo>
                    <a:pt x="0" y="45339"/>
                    <a:pt x="1270" y="38735"/>
                    <a:pt x="3937" y="32258"/>
                  </a:cubicBezTo>
                  <a:lnTo>
                    <a:pt x="3937" y="32258"/>
                  </a:lnTo>
                  <a:lnTo>
                    <a:pt x="3937" y="32258"/>
                  </a:lnTo>
                  <a:cubicBezTo>
                    <a:pt x="6604" y="25908"/>
                    <a:pt x="10414" y="20193"/>
                    <a:pt x="15240" y="15240"/>
                  </a:cubicBezTo>
                  <a:lnTo>
                    <a:pt x="18669" y="18669"/>
                  </a:lnTo>
                  <a:lnTo>
                    <a:pt x="15240" y="15240"/>
                  </a:lnTo>
                  <a:cubicBezTo>
                    <a:pt x="20193" y="10414"/>
                    <a:pt x="25908" y="6604"/>
                    <a:pt x="32385" y="3937"/>
                  </a:cubicBezTo>
                  <a:lnTo>
                    <a:pt x="32385" y="3937"/>
                  </a:lnTo>
                  <a:lnTo>
                    <a:pt x="32385" y="3937"/>
                  </a:lnTo>
                  <a:cubicBezTo>
                    <a:pt x="38735" y="1270"/>
                    <a:pt x="45466" y="0"/>
                    <a:pt x="52451" y="0"/>
                  </a:cubicBezTo>
                  <a:lnTo>
                    <a:pt x="52451" y="4826"/>
                  </a:lnTo>
                  <a:lnTo>
                    <a:pt x="52451" y="0"/>
                  </a:lnTo>
                  <a:cubicBezTo>
                    <a:pt x="59309" y="0"/>
                    <a:pt x="66040" y="1270"/>
                    <a:pt x="72390" y="3937"/>
                  </a:cubicBezTo>
                  <a:lnTo>
                    <a:pt x="72390" y="3937"/>
                  </a:lnTo>
                  <a:lnTo>
                    <a:pt x="72390" y="3937"/>
                  </a:lnTo>
                  <a:cubicBezTo>
                    <a:pt x="78740" y="6604"/>
                    <a:pt x="84455" y="10414"/>
                    <a:pt x="89408" y="15240"/>
                  </a:cubicBezTo>
                  <a:lnTo>
                    <a:pt x="85979" y="18669"/>
                  </a:lnTo>
                  <a:lnTo>
                    <a:pt x="89408" y="15240"/>
                  </a:lnTo>
                  <a:cubicBezTo>
                    <a:pt x="94361" y="20193"/>
                    <a:pt x="98171" y="25781"/>
                    <a:pt x="100711" y="32258"/>
                  </a:cubicBezTo>
                  <a:lnTo>
                    <a:pt x="96266" y="34036"/>
                  </a:lnTo>
                  <a:lnTo>
                    <a:pt x="100711" y="32258"/>
                  </a:lnTo>
                  <a:cubicBezTo>
                    <a:pt x="103378" y="38608"/>
                    <a:pt x="104648" y="45339"/>
                    <a:pt x="104648" y="52324"/>
                  </a:cubicBezTo>
                  <a:lnTo>
                    <a:pt x="104648" y="52324"/>
                  </a:lnTo>
                  <a:lnTo>
                    <a:pt x="104648" y="52324"/>
                  </a:lnTo>
                  <a:moveTo>
                    <a:pt x="95123" y="52324"/>
                  </a:moveTo>
                  <a:lnTo>
                    <a:pt x="99822" y="52324"/>
                  </a:lnTo>
                  <a:lnTo>
                    <a:pt x="95123" y="52324"/>
                  </a:lnTo>
                  <a:cubicBezTo>
                    <a:pt x="95123" y="46609"/>
                    <a:pt x="93980" y="41148"/>
                    <a:pt x="91821" y="35941"/>
                  </a:cubicBezTo>
                  <a:lnTo>
                    <a:pt x="91821" y="35941"/>
                  </a:lnTo>
                  <a:lnTo>
                    <a:pt x="91821" y="35941"/>
                  </a:lnTo>
                  <a:cubicBezTo>
                    <a:pt x="89662" y="30734"/>
                    <a:pt x="86614" y="26035"/>
                    <a:pt x="82550" y="22098"/>
                  </a:cubicBezTo>
                  <a:lnTo>
                    <a:pt x="82550" y="22098"/>
                  </a:lnTo>
                  <a:lnTo>
                    <a:pt x="82550" y="22098"/>
                  </a:lnTo>
                  <a:cubicBezTo>
                    <a:pt x="78486" y="18034"/>
                    <a:pt x="73914" y="14986"/>
                    <a:pt x="68707" y="12827"/>
                  </a:cubicBezTo>
                  <a:lnTo>
                    <a:pt x="70612" y="8382"/>
                  </a:lnTo>
                  <a:lnTo>
                    <a:pt x="68834" y="12827"/>
                  </a:lnTo>
                  <a:cubicBezTo>
                    <a:pt x="63500" y="10668"/>
                    <a:pt x="58039" y="9525"/>
                    <a:pt x="52451" y="9525"/>
                  </a:cubicBezTo>
                  <a:cubicBezTo>
                    <a:pt x="46863" y="9525"/>
                    <a:pt x="41275" y="10668"/>
                    <a:pt x="36068" y="12827"/>
                  </a:cubicBezTo>
                  <a:lnTo>
                    <a:pt x="34163" y="8382"/>
                  </a:lnTo>
                  <a:lnTo>
                    <a:pt x="35941" y="12827"/>
                  </a:lnTo>
                  <a:cubicBezTo>
                    <a:pt x="30734" y="14986"/>
                    <a:pt x="26035" y="18034"/>
                    <a:pt x="22098" y="22098"/>
                  </a:cubicBezTo>
                  <a:lnTo>
                    <a:pt x="22098" y="22098"/>
                  </a:lnTo>
                  <a:lnTo>
                    <a:pt x="22098" y="22098"/>
                  </a:lnTo>
                  <a:cubicBezTo>
                    <a:pt x="18034" y="26162"/>
                    <a:pt x="14986" y="30734"/>
                    <a:pt x="12827" y="35941"/>
                  </a:cubicBezTo>
                  <a:lnTo>
                    <a:pt x="8382" y="34163"/>
                  </a:lnTo>
                  <a:lnTo>
                    <a:pt x="12827" y="35941"/>
                  </a:lnTo>
                  <a:cubicBezTo>
                    <a:pt x="10668" y="41148"/>
                    <a:pt x="9525" y="46609"/>
                    <a:pt x="9525" y="52324"/>
                  </a:cubicBezTo>
                  <a:lnTo>
                    <a:pt x="9525" y="52324"/>
                  </a:lnTo>
                  <a:lnTo>
                    <a:pt x="9525" y="52324"/>
                  </a:lnTo>
                  <a:cubicBezTo>
                    <a:pt x="9525" y="58039"/>
                    <a:pt x="10668" y="63500"/>
                    <a:pt x="12827" y="68707"/>
                  </a:cubicBezTo>
                  <a:lnTo>
                    <a:pt x="12827" y="68707"/>
                  </a:lnTo>
                  <a:lnTo>
                    <a:pt x="12827" y="68707"/>
                  </a:lnTo>
                  <a:cubicBezTo>
                    <a:pt x="14986" y="73914"/>
                    <a:pt x="18034" y="78613"/>
                    <a:pt x="22098" y="82550"/>
                  </a:cubicBezTo>
                  <a:lnTo>
                    <a:pt x="18669" y="85979"/>
                  </a:lnTo>
                  <a:lnTo>
                    <a:pt x="22098" y="82550"/>
                  </a:lnTo>
                  <a:cubicBezTo>
                    <a:pt x="26162" y="86614"/>
                    <a:pt x="30734" y="89662"/>
                    <a:pt x="35941" y="91821"/>
                  </a:cubicBezTo>
                  <a:lnTo>
                    <a:pt x="35941" y="91821"/>
                  </a:lnTo>
                  <a:lnTo>
                    <a:pt x="35941" y="91821"/>
                  </a:lnTo>
                  <a:cubicBezTo>
                    <a:pt x="41148" y="93980"/>
                    <a:pt x="46609" y="95123"/>
                    <a:pt x="52324" y="95123"/>
                  </a:cubicBezTo>
                  <a:lnTo>
                    <a:pt x="52324" y="99822"/>
                  </a:lnTo>
                  <a:lnTo>
                    <a:pt x="52324" y="95123"/>
                  </a:lnTo>
                  <a:cubicBezTo>
                    <a:pt x="58039" y="95123"/>
                    <a:pt x="63500" y="93980"/>
                    <a:pt x="68707" y="91821"/>
                  </a:cubicBezTo>
                  <a:lnTo>
                    <a:pt x="68707" y="91821"/>
                  </a:lnTo>
                  <a:lnTo>
                    <a:pt x="68707" y="91821"/>
                  </a:lnTo>
                  <a:cubicBezTo>
                    <a:pt x="73914" y="89662"/>
                    <a:pt x="78613" y="86614"/>
                    <a:pt x="82550" y="82550"/>
                  </a:cubicBezTo>
                  <a:lnTo>
                    <a:pt x="85979" y="85979"/>
                  </a:lnTo>
                  <a:lnTo>
                    <a:pt x="82550" y="82550"/>
                  </a:lnTo>
                  <a:cubicBezTo>
                    <a:pt x="86614" y="78486"/>
                    <a:pt x="89662" y="73914"/>
                    <a:pt x="91821" y="68707"/>
                  </a:cubicBezTo>
                  <a:lnTo>
                    <a:pt x="91821" y="68707"/>
                  </a:lnTo>
                  <a:lnTo>
                    <a:pt x="91821" y="68707"/>
                  </a:lnTo>
                  <a:cubicBezTo>
                    <a:pt x="93980" y="63500"/>
                    <a:pt x="95123" y="58039"/>
                    <a:pt x="95123" y="52324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2393156" y="5707856"/>
            <a:ext cx="157162" cy="157162"/>
            <a:chOff x="0" y="0"/>
            <a:chExt cx="104775" cy="1047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4775" cy="104902"/>
            </a:xfrm>
            <a:custGeom>
              <a:avLst/>
              <a:gdLst/>
              <a:ahLst/>
              <a:cxnLst/>
              <a:rect l="l" t="t" r="r" b="b"/>
              <a:pathLst>
                <a:path w="104775" h="104902">
                  <a:moveTo>
                    <a:pt x="104775" y="52451"/>
                  </a:moveTo>
                  <a:cubicBezTo>
                    <a:pt x="104775" y="59436"/>
                    <a:pt x="103505" y="66040"/>
                    <a:pt x="100838" y="72517"/>
                  </a:cubicBezTo>
                  <a:lnTo>
                    <a:pt x="96393" y="70739"/>
                  </a:lnTo>
                  <a:lnTo>
                    <a:pt x="100838" y="72517"/>
                  </a:lnTo>
                  <a:cubicBezTo>
                    <a:pt x="98171" y="78867"/>
                    <a:pt x="94361" y="84582"/>
                    <a:pt x="89535" y="89535"/>
                  </a:cubicBezTo>
                  <a:lnTo>
                    <a:pt x="86106" y="86106"/>
                  </a:lnTo>
                  <a:lnTo>
                    <a:pt x="89535" y="89535"/>
                  </a:lnTo>
                  <a:cubicBezTo>
                    <a:pt x="84582" y="94488"/>
                    <a:pt x="78994" y="98298"/>
                    <a:pt x="72517" y="100838"/>
                  </a:cubicBezTo>
                  <a:lnTo>
                    <a:pt x="70739" y="96393"/>
                  </a:lnTo>
                  <a:lnTo>
                    <a:pt x="72517" y="100838"/>
                  </a:lnTo>
                  <a:cubicBezTo>
                    <a:pt x="66167" y="103505"/>
                    <a:pt x="59436" y="104775"/>
                    <a:pt x="52451" y="104775"/>
                  </a:cubicBezTo>
                  <a:lnTo>
                    <a:pt x="52451" y="100076"/>
                  </a:lnTo>
                  <a:lnTo>
                    <a:pt x="52451" y="104902"/>
                  </a:lnTo>
                  <a:cubicBezTo>
                    <a:pt x="45466" y="104902"/>
                    <a:pt x="38862" y="103632"/>
                    <a:pt x="32385" y="100965"/>
                  </a:cubicBezTo>
                  <a:lnTo>
                    <a:pt x="34163" y="96520"/>
                  </a:lnTo>
                  <a:lnTo>
                    <a:pt x="32385" y="100965"/>
                  </a:lnTo>
                  <a:cubicBezTo>
                    <a:pt x="26035" y="98298"/>
                    <a:pt x="20320" y="94488"/>
                    <a:pt x="15367" y="89662"/>
                  </a:cubicBezTo>
                  <a:lnTo>
                    <a:pt x="18796" y="86233"/>
                  </a:lnTo>
                  <a:lnTo>
                    <a:pt x="15367" y="89662"/>
                  </a:lnTo>
                  <a:cubicBezTo>
                    <a:pt x="10414" y="84582"/>
                    <a:pt x="6604" y="78867"/>
                    <a:pt x="3937" y="72390"/>
                  </a:cubicBezTo>
                  <a:lnTo>
                    <a:pt x="8382" y="70612"/>
                  </a:lnTo>
                  <a:lnTo>
                    <a:pt x="3937" y="72390"/>
                  </a:lnTo>
                  <a:cubicBezTo>
                    <a:pt x="1270" y="66040"/>
                    <a:pt x="0" y="59309"/>
                    <a:pt x="0" y="52324"/>
                  </a:cubicBezTo>
                  <a:lnTo>
                    <a:pt x="4699" y="52324"/>
                  </a:lnTo>
                  <a:lnTo>
                    <a:pt x="0" y="52324"/>
                  </a:lnTo>
                  <a:cubicBezTo>
                    <a:pt x="0" y="45339"/>
                    <a:pt x="1270" y="38735"/>
                    <a:pt x="3937" y="32258"/>
                  </a:cubicBezTo>
                  <a:lnTo>
                    <a:pt x="8382" y="34036"/>
                  </a:lnTo>
                  <a:lnTo>
                    <a:pt x="3937" y="32258"/>
                  </a:lnTo>
                  <a:cubicBezTo>
                    <a:pt x="6604" y="25908"/>
                    <a:pt x="10414" y="20193"/>
                    <a:pt x="15240" y="15240"/>
                  </a:cubicBezTo>
                  <a:lnTo>
                    <a:pt x="18669" y="18669"/>
                  </a:lnTo>
                  <a:lnTo>
                    <a:pt x="15240" y="15240"/>
                  </a:lnTo>
                  <a:cubicBezTo>
                    <a:pt x="20193" y="10414"/>
                    <a:pt x="25908" y="6604"/>
                    <a:pt x="32385" y="3937"/>
                  </a:cubicBezTo>
                  <a:lnTo>
                    <a:pt x="34163" y="8382"/>
                  </a:lnTo>
                  <a:lnTo>
                    <a:pt x="32385" y="3937"/>
                  </a:lnTo>
                  <a:cubicBezTo>
                    <a:pt x="38735" y="1270"/>
                    <a:pt x="45466" y="0"/>
                    <a:pt x="52451" y="0"/>
                  </a:cubicBezTo>
                  <a:lnTo>
                    <a:pt x="52451" y="4826"/>
                  </a:lnTo>
                  <a:lnTo>
                    <a:pt x="52451" y="0"/>
                  </a:lnTo>
                  <a:cubicBezTo>
                    <a:pt x="59309" y="0"/>
                    <a:pt x="66040" y="1270"/>
                    <a:pt x="72390" y="3937"/>
                  </a:cubicBezTo>
                  <a:lnTo>
                    <a:pt x="70612" y="8382"/>
                  </a:lnTo>
                  <a:lnTo>
                    <a:pt x="72390" y="3937"/>
                  </a:lnTo>
                  <a:cubicBezTo>
                    <a:pt x="78740" y="6604"/>
                    <a:pt x="84455" y="10414"/>
                    <a:pt x="89408" y="15240"/>
                  </a:cubicBezTo>
                  <a:lnTo>
                    <a:pt x="85979" y="18669"/>
                  </a:lnTo>
                  <a:lnTo>
                    <a:pt x="89408" y="15240"/>
                  </a:lnTo>
                  <a:cubicBezTo>
                    <a:pt x="94361" y="20193"/>
                    <a:pt x="98171" y="25781"/>
                    <a:pt x="100711" y="32258"/>
                  </a:cubicBezTo>
                  <a:lnTo>
                    <a:pt x="96266" y="34036"/>
                  </a:lnTo>
                  <a:lnTo>
                    <a:pt x="100711" y="32258"/>
                  </a:lnTo>
                  <a:cubicBezTo>
                    <a:pt x="103378" y="38608"/>
                    <a:pt x="104648" y="45339"/>
                    <a:pt x="104648" y="52324"/>
                  </a:cubicBezTo>
                  <a:lnTo>
                    <a:pt x="104648" y="52324"/>
                  </a:lnTo>
                  <a:lnTo>
                    <a:pt x="104648" y="52324"/>
                  </a:lnTo>
                  <a:moveTo>
                    <a:pt x="95123" y="52324"/>
                  </a:moveTo>
                  <a:lnTo>
                    <a:pt x="99822" y="52324"/>
                  </a:lnTo>
                  <a:lnTo>
                    <a:pt x="95123" y="52324"/>
                  </a:lnTo>
                  <a:cubicBezTo>
                    <a:pt x="95123" y="46609"/>
                    <a:pt x="93980" y="41148"/>
                    <a:pt x="91821" y="35941"/>
                  </a:cubicBezTo>
                  <a:lnTo>
                    <a:pt x="91821" y="35941"/>
                  </a:lnTo>
                  <a:lnTo>
                    <a:pt x="91821" y="35941"/>
                  </a:lnTo>
                  <a:cubicBezTo>
                    <a:pt x="89662" y="30734"/>
                    <a:pt x="86614" y="26035"/>
                    <a:pt x="82550" y="22098"/>
                  </a:cubicBezTo>
                  <a:lnTo>
                    <a:pt x="82550" y="22098"/>
                  </a:lnTo>
                  <a:lnTo>
                    <a:pt x="82550" y="22098"/>
                  </a:lnTo>
                  <a:cubicBezTo>
                    <a:pt x="78486" y="18034"/>
                    <a:pt x="73914" y="14986"/>
                    <a:pt x="68707" y="12827"/>
                  </a:cubicBezTo>
                  <a:cubicBezTo>
                    <a:pt x="63500" y="10668"/>
                    <a:pt x="58039" y="9525"/>
                    <a:pt x="52451" y="9525"/>
                  </a:cubicBezTo>
                  <a:cubicBezTo>
                    <a:pt x="46863" y="9525"/>
                    <a:pt x="41275" y="10668"/>
                    <a:pt x="36068" y="12827"/>
                  </a:cubicBezTo>
                  <a:cubicBezTo>
                    <a:pt x="30861" y="14986"/>
                    <a:pt x="26162" y="18034"/>
                    <a:pt x="22225" y="22098"/>
                  </a:cubicBezTo>
                  <a:lnTo>
                    <a:pt x="22225" y="22098"/>
                  </a:lnTo>
                  <a:lnTo>
                    <a:pt x="22225" y="22098"/>
                  </a:lnTo>
                  <a:cubicBezTo>
                    <a:pt x="18161" y="26162"/>
                    <a:pt x="15113" y="30734"/>
                    <a:pt x="12954" y="35941"/>
                  </a:cubicBezTo>
                  <a:cubicBezTo>
                    <a:pt x="10795" y="41148"/>
                    <a:pt x="9525" y="46736"/>
                    <a:pt x="9525" y="52324"/>
                  </a:cubicBezTo>
                  <a:lnTo>
                    <a:pt x="9525" y="52324"/>
                  </a:lnTo>
                  <a:lnTo>
                    <a:pt x="9525" y="52324"/>
                  </a:lnTo>
                  <a:cubicBezTo>
                    <a:pt x="9525" y="58039"/>
                    <a:pt x="10668" y="63500"/>
                    <a:pt x="12827" y="68707"/>
                  </a:cubicBezTo>
                  <a:cubicBezTo>
                    <a:pt x="14986" y="73914"/>
                    <a:pt x="18034" y="78613"/>
                    <a:pt x="22098" y="82550"/>
                  </a:cubicBezTo>
                  <a:lnTo>
                    <a:pt x="22098" y="82550"/>
                  </a:lnTo>
                  <a:lnTo>
                    <a:pt x="22098" y="82550"/>
                  </a:lnTo>
                  <a:cubicBezTo>
                    <a:pt x="26162" y="86614"/>
                    <a:pt x="30734" y="89662"/>
                    <a:pt x="35941" y="91821"/>
                  </a:cubicBezTo>
                  <a:cubicBezTo>
                    <a:pt x="41148" y="93980"/>
                    <a:pt x="46609" y="95123"/>
                    <a:pt x="52324" y="95123"/>
                  </a:cubicBezTo>
                  <a:cubicBezTo>
                    <a:pt x="58039" y="95123"/>
                    <a:pt x="63500" y="93980"/>
                    <a:pt x="68707" y="91821"/>
                  </a:cubicBezTo>
                  <a:lnTo>
                    <a:pt x="68707" y="91821"/>
                  </a:lnTo>
                  <a:lnTo>
                    <a:pt x="68707" y="91821"/>
                  </a:lnTo>
                  <a:cubicBezTo>
                    <a:pt x="73914" y="89662"/>
                    <a:pt x="78613" y="86614"/>
                    <a:pt x="82550" y="82550"/>
                  </a:cubicBezTo>
                  <a:cubicBezTo>
                    <a:pt x="86487" y="78486"/>
                    <a:pt x="89662" y="73914"/>
                    <a:pt x="91821" y="68707"/>
                  </a:cubicBezTo>
                  <a:lnTo>
                    <a:pt x="91821" y="68707"/>
                  </a:lnTo>
                  <a:lnTo>
                    <a:pt x="91821" y="68707"/>
                  </a:lnTo>
                  <a:cubicBezTo>
                    <a:pt x="93980" y="63500"/>
                    <a:pt x="95123" y="58039"/>
                    <a:pt x="95123" y="52324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393156" y="7050881"/>
            <a:ext cx="157162" cy="157162"/>
            <a:chOff x="0" y="0"/>
            <a:chExt cx="104775" cy="1047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52451"/>
                  </a:moveTo>
                  <a:cubicBezTo>
                    <a:pt x="104775" y="59436"/>
                    <a:pt x="103505" y="66040"/>
                    <a:pt x="100838" y="72517"/>
                  </a:cubicBezTo>
                  <a:lnTo>
                    <a:pt x="96393" y="70739"/>
                  </a:lnTo>
                  <a:lnTo>
                    <a:pt x="100838" y="72517"/>
                  </a:lnTo>
                  <a:cubicBezTo>
                    <a:pt x="98171" y="78867"/>
                    <a:pt x="94361" y="84582"/>
                    <a:pt x="89535" y="89535"/>
                  </a:cubicBezTo>
                  <a:lnTo>
                    <a:pt x="89535" y="89535"/>
                  </a:lnTo>
                  <a:lnTo>
                    <a:pt x="89535" y="89535"/>
                  </a:lnTo>
                  <a:cubicBezTo>
                    <a:pt x="84582" y="94488"/>
                    <a:pt x="78994" y="98171"/>
                    <a:pt x="72517" y="100838"/>
                  </a:cubicBezTo>
                  <a:lnTo>
                    <a:pt x="70739" y="96393"/>
                  </a:lnTo>
                  <a:lnTo>
                    <a:pt x="72517" y="100838"/>
                  </a:lnTo>
                  <a:cubicBezTo>
                    <a:pt x="66167" y="103505"/>
                    <a:pt x="59436" y="104775"/>
                    <a:pt x="52451" y="104775"/>
                  </a:cubicBezTo>
                  <a:lnTo>
                    <a:pt x="52451" y="104775"/>
                  </a:lnTo>
                  <a:lnTo>
                    <a:pt x="52451" y="104775"/>
                  </a:lnTo>
                  <a:cubicBezTo>
                    <a:pt x="45466" y="104775"/>
                    <a:pt x="38862" y="103505"/>
                    <a:pt x="32385" y="100838"/>
                  </a:cubicBezTo>
                  <a:lnTo>
                    <a:pt x="34163" y="96393"/>
                  </a:lnTo>
                  <a:lnTo>
                    <a:pt x="32385" y="100838"/>
                  </a:lnTo>
                  <a:cubicBezTo>
                    <a:pt x="26035" y="98171"/>
                    <a:pt x="20320" y="94361"/>
                    <a:pt x="15367" y="89535"/>
                  </a:cubicBezTo>
                  <a:lnTo>
                    <a:pt x="15367" y="89535"/>
                  </a:lnTo>
                  <a:lnTo>
                    <a:pt x="15367" y="89535"/>
                  </a:lnTo>
                  <a:cubicBezTo>
                    <a:pt x="10414" y="84582"/>
                    <a:pt x="6604" y="78867"/>
                    <a:pt x="3937" y="72390"/>
                  </a:cubicBezTo>
                  <a:lnTo>
                    <a:pt x="8382" y="70612"/>
                  </a:lnTo>
                  <a:lnTo>
                    <a:pt x="3937" y="72390"/>
                  </a:lnTo>
                  <a:cubicBezTo>
                    <a:pt x="1270" y="66040"/>
                    <a:pt x="0" y="59309"/>
                    <a:pt x="0" y="52324"/>
                  </a:cubicBezTo>
                  <a:lnTo>
                    <a:pt x="4699" y="52324"/>
                  </a:lnTo>
                  <a:lnTo>
                    <a:pt x="0" y="52324"/>
                  </a:lnTo>
                  <a:cubicBezTo>
                    <a:pt x="0" y="45339"/>
                    <a:pt x="1270" y="38735"/>
                    <a:pt x="3937" y="32258"/>
                  </a:cubicBezTo>
                  <a:lnTo>
                    <a:pt x="3937" y="32258"/>
                  </a:lnTo>
                  <a:lnTo>
                    <a:pt x="3937" y="32258"/>
                  </a:lnTo>
                  <a:cubicBezTo>
                    <a:pt x="6604" y="25908"/>
                    <a:pt x="10414" y="20193"/>
                    <a:pt x="15240" y="15240"/>
                  </a:cubicBezTo>
                  <a:lnTo>
                    <a:pt x="18669" y="18669"/>
                  </a:lnTo>
                  <a:lnTo>
                    <a:pt x="15240" y="15240"/>
                  </a:lnTo>
                  <a:cubicBezTo>
                    <a:pt x="20193" y="10414"/>
                    <a:pt x="25908" y="6604"/>
                    <a:pt x="32385" y="3937"/>
                  </a:cubicBezTo>
                  <a:lnTo>
                    <a:pt x="32385" y="3937"/>
                  </a:lnTo>
                  <a:lnTo>
                    <a:pt x="32385" y="3937"/>
                  </a:lnTo>
                  <a:cubicBezTo>
                    <a:pt x="38735" y="1270"/>
                    <a:pt x="45466" y="0"/>
                    <a:pt x="52451" y="0"/>
                  </a:cubicBezTo>
                  <a:lnTo>
                    <a:pt x="52451" y="4826"/>
                  </a:lnTo>
                  <a:lnTo>
                    <a:pt x="52451" y="0"/>
                  </a:lnTo>
                  <a:cubicBezTo>
                    <a:pt x="59309" y="0"/>
                    <a:pt x="66040" y="1270"/>
                    <a:pt x="72390" y="3937"/>
                  </a:cubicBezTo>
                  <a:lnTo>
                    <a:pt x="72390" y="3937"/>
                  </a:lnTo>
                  <a:lnTo>
                    <a:pt x="72390" y="3937"/>
                  </a:lnTo>
                  <a:cubicBezTo>
                    <a:pt x="78740" y="6604"/>
                    <a:pt x="84455" y="10414"/>
                    <a:pt x="89408" y="15240"/>
                  </a:cubicBezTo>
                  <a:lnTo>
                    <a:pt x="85979" y="18669"/>
                  </a:lnTo>
                  <a:lnTo>
                    <a:pt x="89408" y="15240"/>
                  </a:lnTo>
                  <a:cubicBezTo>
                    <a:pt x="94361" y="20193"/>
                    <a:pt x="98171" y="25781"/>
                    <a:pt x="100711" y="32258"/>
                  </a:cubicBezTo>
                  <a:lnTo>
                    <a:pt x="96266" y="34036"/>
                  </a:lnTo>
                  <a:lnTo>
                    <a:pt x="100711" y="32258"/>
                  </a:lnTo>
                  <a:cubicBezTo>
                    <a:pt x="103378" y="38608"/>
                    <a:pt x="104648" y="45339"/>
                    <a:pt x="104648" y="52324"/>
                  </a:cubicBezTo>
                  <a:lnTo>
                    <a:pt x="104648" y="52324"/>
                  </a:lnTo>
                  <a:lnTo>
                    <a:pt x="104648" y="52324"/>
                  </a:lnTo>
                  <a:moveTo>
                    <a:pt x="95123" y="52324"/>
                  </a:moveTo>
                  <a:lnTo>
                    <a:pt x="99822" y="52324"/>
                  </a:lnTo>
                  <a:lnTo>
                    <a:pt x="95123" y="52324"/>
                  </a:lnTo>
                  <a:cubicBezTo>
                    <a:pt x="95123" y="46609"/>
                    <a:pt x="93980" y="41148"/>
                    <a:pt x="91821" y="35941"/>
                  </a:cubicBezTo>
                  <a:lnTo>
                    <a:pt x="91821" y="35941"/>
                  </a:lnTo>
                  <a:lnTo>
                    <a:pt x="91821" y="35941"/>
                  </a:lnTo>
                  <a:cubicBezTo>
                    <a:pt x="89662" y="30734"/>
                    <a:pt x="86614" y="26035"/>
                    <a:pt x="82550" y="22098"/>
                  </a:cubicBezTo>
                  <a:cubicBezTo>
                    <a:pt x="78486" y="18161"/>
                    <a:pt x="73914" y="14986"/>
                    <a:pt x="68707" y="12827"/>
                  </a:cubicBezTo>
                  <a:lnTo>
                    <a:pt x="70612" y="8382"/>
                  </a:lnTo>
                  <a:lnTo>
                    <a:pt x="68834" y="12827"/>
                  </a:lnTo>
                  <a:cubicBezTo>
                    <a:pt x="63500" y="10668"/>
                    <a:pt x="58039" y="9525"/>
                    <a:pt x="52451" y="9525"/>
                  </a:cubicBezTo>
                  <a:cubicBezTo>
                    <a:pt x="46863" y="9525"/>
                    <a:pt x="41275" y="10668"/>
                    <a:pt x="36068" y="12827"/>
                  </a:cubicBezTo>
                  <a:lnTo>
                    <a:pt x="34163" y="8382"/>
                  </a:lnTo>
                  <a:lnTo>
                    <a:pt x="35941" y="12827"/>
                  </a:lnTo>
                  <a:cubicBezTo>
                    <a:pt x="30734" y="14986"/>
                    <a:pt x="26035" y="18034"/>
                    <a:pt x="22098" y="22098"/>
                  </a:cubicBezTo>
                  <a:lnTo>
                    <a:pt x="22098" y="22098"/>
                  </a:lnTo>
                  <a:lnTo>
                    <a:pt x="22098" y="22098"/>
                  </a:lnTo>
                  <a:cubicBezTo>
                    <a:pt x="18034" y="26162"/>
                    <a:pt x="14986" y="30734"/>
                    <a:pt x="12827" y="35941"/>
                  </a:cubicBezTo>
                  <a:lnTo>
                    <a:pt x="8382" y="34163"/>
                  </a:lnTo>
                  <a:lnTo>
                    <a:pt x="12827" y="35941"/>
                  </a:lnTo>
                  <a:cubicBezTo>
                    <a:pt x="10668" y="41148"/>
                    <a:pt x="9525" y="46609"/>
                    <a:pt x="9525" y="52324"/>
                  </a:cubicBezTo>
                  <a:lnTo>
                    <a:pt x="9525" y="52324"/>
                  </a:lnTo>
                  <a:lnTo>
                    <a:pt x="9525" y="52324"/>
                  </a:lnTo>
                  <a:cubicBezTo>
                    <a:pt x="9525" y="58039"/>
                    <a:pt x="10668" y="63500"/>
                    <a:pt x="12827" y="68707"/>
                  </a:cubicBezTo>
                  <a:lnTo>
                    <a:pt x="12827" y="68707"/>
                  </a:lnTo>
                  <a:lnTo>
                    <a:pt x="12827" y="68707"/>
                  </a:lnTo>
                  <a:cubicBezTo>
                    <a:pt x="14986" y="73914"/>
                    <a:pt x="18034" y="78613"/>
                    <a:pt x="22098" y="82550"/>
                  </a:cubicBezTo>
                  <a:lnTo>
                    <a:pt x="18669" y="85979"/>
                  </a:lnTo>
                  <a:lnTo>
                    <a:pt x="22098" y="82550"/>
                  </a:lnTo>
                  <a:cubicBezTo>
                    <a:pt x="26162" y="86614"/>
                    <a:pt x="30734" y="89662"/>
                    <a:pt x="35941" y="91821"/>
                  </a:cubicBezTo>
                  <a:lnTo>
                    <a:pt x="35941" y="91821"/>
                  </a:lnTo>
                  <a:lnTo>
                    <a:pt x="35941" y="91821"/>
                  </a:lnTo>
                  <a:cubicBezTo>
                    <a:pt x="41148" y="93980"/>
                    <a:pt x="46609" y="95123"/>
                    <a:pt x="52324" y="95123"/>
                  </a:cubicBezTo>
                  <a:lnTo>
                    <a:pt x="52324" y="99822"/>
                  </a:lnTo>
                  <a:lnTo>
                    <a:pt x="52324" y="95123"/>
                  </a:lnTo>
                  <a:cubicBezTo>
                    <a:pt x="58039" y="95123"/>
                    <a:pt x="63500" y="93980"/>
                    <a:pt x="68707" y="91821"/>
                  </a:cubicBezTo>
                  <a:cubicBezTo>
                    <a:pt x="73914" y="89662"/>
                    <a:pt x="78613" y="86614"/>
                    <a:pt x="82550" y="82550"/>
                  </a:cubicBezTo>
                  <a:lnTo>
                    <a:pt x="85979" y="85979"/>
                  </a:lnTo>
                  <a:lnTo>
                    <a:pt x="82550" y="82550"/>
                  </a:lnTo>
                  <a:cubicBezTo>
                    <a:pt x="86614" y="78486"/>
                    <a:pt x="89662" y="73914"/>
                    <a:pt x="91821" y="68707"/>
                  </a:cubicBezTo>
                  <a:lnTo>
                    <a:pt x="91821" y="68707"/>
                  </a:lnTo>
                  <a:lnTo>
                    <a:pt x="91821" y="68707"/>
                  </a:lnTo>
                  <a:cubicBezTo>
                    <a:pt x="93980" y="63500"/>
                    <a:pt x="95123" y="58039"/>
                    <a:pt x="95123" y="52324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21569" y="2257649"/>
            <a:ext cx="6489597" cy="921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08"/>
              </a:lnSpc>
            </a:pPr>
            <a:r>
              <a:rPr lang="en-US" sz="5220" b="1" spc="-52">
                <a:solidFill>
                  <a:srgbClr val="5D534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Proyectos de IA e IoT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50244" y="3498790"/>
            <a:ext cx="5287132" cy="615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49"/>
              </a:lnSpc>
            </a:pPr>
            <a:r>
              <a:rPr lang="en-US" sz="3262" b="1" spc="-32">
                <a:solidFill>
                  <a:srgbClr val="414B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Automatización inteligente: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778919" y="4120967"/>
            <a:ext cx="9866462" cy="615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49"/>
              </a:lnSpc>
            </a:pPr>
            <a:r>
              <a:rPr lang="en-US" sz="3262" spc="-26">
                <a:solidFill>
                  <a:srgbClr val="414B3B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Crea sistemas que aprendan y se adapten al entorno.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50244" y="4703702"/>
            <a:ext cx="7105574" cy="767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25"/>
              </a:lnSpc>
            </a:pPr>
            <a:r>
              <a:rPr lang="en-US" sz="3262" b="1" spc="-32">
                <a:solidFill>
                  <a:srgbClr val="414B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Control de dispositivos basado en IA: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778919" y="5635442"/>
            <a:ext cx="11407969" cy="444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1"/>
              </a:lnSpc>
            </a:pPr>
            <a:r>
              <a:rPr lang="en-US" sz="3262" spc="-26">
                <a:solidFill>
                  <a:srgbClr val="414B3B"/>
                </a:solidFill>
                <a:latin typeface="IBM Plex Sans"/>
                <a:ea typeface="IBM Plex Sans"/>
                <a:cs typeface="IBM Plex Sans"/>
                <a:sym typeface="IBM Plex Sans"/>
              </a:rPr>
              <a:t>Toma decisiones inteligentes con base en el análisis de datos.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50244" y="5894327"/>
            <a:ext cx="2495298" cy="920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56"/>
              </a:lnSpc>
            </a:pPr>
            <a:r>
              <a:rPr lang="en-US" sz="3262" b="1" spc="-32">
                <a:solidFill>
                  <a:srgbClr val="414B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Aplicaciones: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778919" y="7121342"/>
            <a:ext cx="14383055" cy="929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31"/>
              </a:lnSpc>
            </a:pPr>
            <a:r>
              <a:rPr lang="en-US" sz="3262" spc="-26">
                <a:solidFill>
                  <a:srgbClr val="414B3B"/>
                </a:solidFill>
                <a:latin typeface="IBM Plex Sans"/>
                <a:ea typeface="IBM Plex Sans"/>
                <a:cs typeface="IBM Plex Sans"/>
                <a:sym typeface="IBM Plex Sans"/>
              </a:rPr>
              <a:t>Hogares inteligentes, ciudades inteligentes, agricultura de precisión, industria</a:t>
            </a:r>
          </a:p>
          <a:p>
            <a:pPr algn="l">
              <a:lnSpc>
                <a:spcPts val="8156"/>
              </a:lnSpc>
            </a:pPr>
            <a:r>
              <a:rPr lang="en-US" sz="3262" spc="-26">
                <a:solidFill>
                  <a:srgbClr val="414B3B"/>
                </a:solidFill>
                <a:latin typeface="IBM Plex Sans"/>
                <a:ea typeface="IBM Plex Sans"/>
                <a:cs typeface="IBM Plex Sans"/>
                <a:sym typeface="IBM Plex Sans"/>
              </a:rPr>
              <a:t>4.0, y mucho más.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71625" y="3700462"/>
            <a:ext cx="142875" cy="142875"/>
            <a:chOff x="0" y="0"/>
            <a:chExt cx="95250" cy="952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377" cy="95377"/>
            </a:xfrm>
            <a:custGeom>
              <a:avLst/>
              <a:gdLst/>
              <a:ahLst/>
              <a:cxnLst/>
              <a:rect l="l" t="t" r="r" b="b"/>
              <a:pathLst>
                <a:path w="95377" h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571625" y="5672138"/>
            <a:ext cx="142875" cy="142875"/>
            <a:chOff x="0" y="0"/>
            <a:chExt cx="95250" cy="952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5377" cy="95377"/>
            </a:xfrm>
            <a:custGeom>
              <a:avLst/>
              <a:gdLst/>
              <a:ahLst/>
              <a:cxnLst/>
              <a:rect l="l" t="t" r="r" b="b"/>
              <a:pathLst>
                <a:path w="95377" h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393156" y="6279356"/>
            <a:ext cx="157162" cy="157162"/>
            <a:chOff x="0" y="0"/>
            <a:chExt cx="104775" cy="1047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52451"/>
                  </a:moveTo>
                  <a:cubicBezTo>
                    <a:pt x="104775" y="59436"/>
                    <a:pt x="103505" y="66040"/>
                    <a:pt x="100838" y="72517"/>
                  </a:cubicBezTo>
                  <a:lnTo>
                    <a:pt x="96393" y="70739"/>
                  </a:lnTo>
                  <a:lnTo>
                    <a:pt x="100838" y="72517"/>
                  </a:lnTo>
                  <a:cubicBezTo>
                    <a:pt x="98171" y="78867"/>
                    <a:pt x="94361" y="84582"/>
                    <a:pt x="89535" y="89535"/>
                  </a:cubicBezTo>
                  <a:lnTo>
                    <a:pt x="89535" y="89535"/>
                  </a:lnTo>
                  <a:lnTo>
                    <a:pt x="89535" y="89535"/>
                  </a:lnTo>
                  <a:cubicBezTo>
                    <a:pt x="84582" y="94488"/>
                    <a:pt x="78994" y="98171"/>
                    <a:pt x="72517" y="100838"/>
                  </a:cubicBezTo>
                  <a:lnTo>
                    <a:pt x="70739" y="96393"/>
                  </a:lnTo>
                  <a:lnTo>
                    <a:pt x="72517" y="100838"/>
                  </a:lnTo>
                  <a:cubicBezTo>
                    <a:pt x="66167" y="103505"/>
                    <a:pt x="59436" y="104775"/>
                    <a:pt x="52451" y="104775"/>
                  </a:cubicBezTo>
                  <a:lnTo>
                    <a:pt x="52451" y="104775"/>
                  </a:lnTo>
                  <a:lnTo>
                    <a:pt x="52451" y="104775"/>
                  </a:lnTo>
                  <a:cubicBezTo>
                    <a:pt x="45466" y="104775"/>
                    <a:pt x="38862" y="103505"/>
                    <a:pt x="32385" y="100838"/>
                  </a:cubicBezTo>
                  <a:lnTo>
                    <a:pt x="34163" y="96393"/>
                  </a:lnTo>
                  <a:lnTo>
                    <a:pt x="32385" y="100838"/>
                  </a:lnTo>
                  <a:cubicBezTo>
                    <a:pt x="26035" y="98171"/>
                    <a:pt x="20320" y="94361"/>
                    <a:pt x="15367" y="89535"/>
                  </a:cubicBezTo>
                  <a:lnTo>
                    <a:pt x="15367" y="89535"/>
                  </a:lnTo>
                  <a:lnTo>
                    <a:pt x="15367" y="89535"/>
                  </a:lnTo>
                  <a:cubicBezTo>
                    <a:pt x="10414" y="84582"/>
                    <a:pt x="6604" y="78867"/>
                    <a:pt x="3937" y="72390"/>
                  </a:cubicBezTo>
                  <a:lnTo>
                    <a:pt x="3937" y="72390"/>
                  </a:lnTo>
                  <a:lnTo>
                    <a:pt x="3937" y="72390"/>
                  </a:lnTo>
                  <a:cubicBezTo>
                    <a:pt x="1270" y="66040"/>
                    <a:pt x="0" y="59309"/>
                    <a:pt x="0" y="52324"/>
                  </a:cubicBezTo>
                  <a:lnTo>
                    <a:pt x="4699" y="52324"/>
                  </a:lnTo>
                  <a:lnTo>
                    <a:pt x="0" y="52324"/>
                  </a:lnTo>
                  <a:cubicBezTo>
                    <a:pt x="0" y="45339"/>
                    <a:pt x="1270" y="38735"/>
                    <a:pt x="3937" y="32258"/>
                  </a:cubicBezTo>
                  <a:lnTo>
                    <a:pt x="8382" y="34036"/>
                  </a:lnTo>
                  <a:lnTo>
                    <a:pt x="3937" y="32258"/>
                  </a:lnTo>
                  <a:cubicBezTo>
                    <a:pt x="6604" y="25908"/>
                    <a:pt x="10414" y="20193"/>
                    <a:pt x="15240" y="15240"/>
                  </a:cubicBezTo>
                  <a:lnTo>
                    <a:pt x="18669" y="18669"/>
                  </a:lnTo>
                  <a:lnTo>
                    <a:pt x="15240" y="15240"/>
                  </a:lnTo>
                  <a:cubicBezTo>
                    <a:pt x="20193" y="10414"/>
                    <a:pt x="25908" y="6604"/>
                    <a:pt x="32385" y="3937"/>
                  </a:cubicBezTo>
                  <a:lnTo>
                    <a:pt x="34163" y="8382"/>
                  </a:lnTo>
                  <a:lnTo>
                    <a:pt x="32385" y="3937"/>
                  </a:lnTo>
                  <a:cubicBezTo>
                    <a:pt x="38735" y="1270"/>
                    <a:pt x="45466" y="0"/>
                    <a:pt x="52451" y="0"/>
                  </a:cubicBezTo>
                  <a:lnTo>
                    <a:pt x="52451" y="4826"/>
                  </a:lnTo>
                  <a:lnTo>
                    <a:pt x="52451" y="0"/>
                  </a:lnTo>
                  <a:cubicBezTo>
                    <a:pt x="59309" y="0"/>
                    <a:pt x="66040" y="1270"/>
                    <a:pt x="72390" y="3937"/>
                  </a:cubicBezTo>
                  <a:lnTo>
                    <a:pt x="70612" y="8382"/>
                  </a:lnTo>
                  <a:lnTo>
                    <a:pt x="72390" y="3937"/>
                  </a:lnTo>
                  <a:cubicBezTo>
                    <a:pt x="78740" y="6604"/>
                    <a:pt x="84455" y="10414"/>
                    <a:pt x="89408" y="15240"/>
                  </a:cubicBezTo>
                  <a:lnTo>
                    <a:pt x="85979" y="18669"/>
                  </a:lnTo>
                  <a:lnTo>
                    <a:pt x="89408" y="15240"/>
                  </a:lnTo>
                  <a:cubicBezTo>
                    <a:pt x="94361" y="20193"/>
                    <a:pt x="98171" y="25781"/>
                    <a:pt x="100711" y="32258"/>
                  </a:cubicBezTo>
                  <a:lnTo>
                    <a:pt x="96266" y="34036"/>
                  </a:lnTo>
                  <a:lnTo>
                    <a:pt x="100711" y="32258"/>
                  </a:lnTo>
                  <a:cubicBezTo>
                    <a:pt x="103378" y="38608"/>
                    <a:pt x="104648" y="45339"/>
                    <a:pt x="104648" y="52324"/>
                  </a:cubicBezTo>
                  <a:lnTo>
                    <a:pt x="104648" y="52324"/>
                  </a:lnTo>
                  <a:lnTo>
                    <a:pt x="104648" y="52324"/>
                  </a:lnTo>
                  <a:moveTo>
                    <a:pt x="95123" y="52324"/>
                  </a:moveTo>
                  <a:lnTo>
                    <a:pt x="99822" y="52324"/>
                  </a:lnTo>
                  <a:lnTo>
                    <a:pt x="95123" y="52324"/>
                  </a:lnTo>
                  <a:cubicBezTo>
                    <a:pt x="95123" y="46609"/>
                    <a:pt x="93980" y="41148"/>
                    <a:pt x="91821" y="35941"/>
                  </a:cubicBezTo>
                  <a:lnTo>
                    <a:pt x="91821" y="35941"/>
                  </a:lnTo>
                  <a:lnTo>
                    <a:pt x="91821" y="35941"/>
                  </a:lnTo>
                  <a:cubicBezTo>
                    <a:pt x="89662" y="30734"/>
                    <a:pt x="86614" y="26035"/>
                    <a:pt x="82550" y="22098"/>
                  </a:cubicBezTo>
                  <a:cubicBezTo>
                    <a:pt x="78486" y="18161"/>
                    <a:pt x="73914" y="14986"/>
                    <a:pt x="68707" y="12827"/>
                  </a:cubicBezTo>
                  <a:cubicBezTo>
                    <a:pt x="63500" y="10668"/>
                    <a:pt x="58039" y="9525"/>
                    <a:pt x="52451" y="9525"/>
                  </a:cubicBezTo>
                  <a:cubicBezTo>
                    <a:pt x="46863" y="9525"/>
                    <a:pt x="41275" y="10668"/>
                    <a:pt x="36068" y="12827"/>
                  </a:cubicBezTo>
                  <a:cubicBezTo>
                    <a:pt x="30861" y="14986"/>
                    <a:pt x="26162" y="18034"/>
                    <a:pt x="22225" y="22098"/>
                  </a:cubicBezTo>
                  <a:lnTo>
                    <a:pt x="22225" y="22098"/>
                  </a:lnTo>
                  <a:lnTo>
                    <a:pt x="22225" y="22098"/>
                  </a:lnTo>
                  <a:cubicBezTo>
                    <a:pt x="18161" y="26162"/>
                    <a:pt x="15113" y="30734"/>
                    <a:pt x="12954" y="35941"/>
                  </a:cubicBezTo>
                  <a:cubicBezTo>
                    <a:pt x="10795" y="41148"/>
                    <a:pt x="9525" y="46736"/>
                    <a:pt x="9525" y="52324"/>
                  </a:cubicBezTo>
                  <a:lnTo>
                    <a:pt x="9525" y="52324"/>
                  </a:lnTo>
                  <a:lnTo>
                    <a:pt x="9525" y="52324"/>
                  </a:lnTo>
                  <a:cubicBezTo>
                    <a:pt x="9525" y="58039"/>
                    <a:pt x="10668" y="63500"/>
                    <a:pt x="12827" y="68707"/>
                  </a:cubicBezTo>
                  <a:lnTo>
                    <a:pt x="8382" y="70485"/>
                  </a:lnTo>
                  <a:lnTo>
                    <a:pt x="12827" y="68707"/>
                  </a:lnTo>
                  <a:cubicBezTo>
                    <a:pt x="14986" y="73914"/>
                    <a:pt x="18034" y="78613"/>
                    <a:pt x="22098" y="82550"/>
                  </a:cubicBezTo>
                  <a:lnTo>
                    <a:pt x="18669" y="85979"/>
                  </a:lnTo>
                  <a:lnTo>
                    <a:pt x="22098" y="82550"/>
                  </a:lnTo>
                  <a:cubicBezTo>
                    <a:pt x="26162" y="86614"/>
                    <a:pt x="30734" y="89662"/>
                    <a:pt x="35941" y="91821"/>
                  </a:cubicBezTo>
                  <a:lnTo>
                    <a:pt x="35941" y="91821"/>
                  </a:lnTo>
                  <a:lnTo>
                    <a:pt x="35941" y="91821"/>
                  </a:lnTo>
                  <a:cubicBezTo>
                    <a:pt x="41148" y="93980"/>
                    <a:pt x="46609" y="95123"/>
                    <a:pt x="52324" y="95123"/>
                  </a:cubicBezTo>
                  <a:lnTo>
                    <a:pt x="52324" y="99822"/>
                  </a:lnTo>
                  <a:lnTo>
                    <a:pt x="52324" y="95123"/>
                  </a:lnTo>
                  <a:cubicBezTo>
                    <a:pt x="58039" y="95123"/>
                    <a:pt x="63500" y="93980"/>
                    <a:pt x="68707" y="91821"/>
                  </a:cubicBezTo>
                  <a:lnTo>
                    <a:pt x="68707" y="91821"/>
                  </a:lnTo>
                  <a:lnTo>
                    <a:pt x="68707" y="91821"/>
                  </a:lnTo>
                  <a:cubicBezTo>
                    <a:pt x="73914" y="89662"/>
                    <a:pt x="78613" y="86614"/>
                    <a:pt x="82550" y="82550"/>
                  </a:cubicBezTo>
                  <a:lnTo>
                    <a:pt x="85979" y="85979"/>
                  </a:lnTo>
                  <a:lnTo>
                    <a:pt x="82550" y="82550"/>
                  </a:lnTo>
                  <a:cubicBezTo>
                    <a:pt x="86614" y="78486"/>
                    <a:pt x="89662" y="73914"/>
                    <a:pt x="91821" y="68707"/>
                  </a:cubicBezTo>
                  <a:lnTo>
                    <a:pt x="91821" y="68707"/>
                  </a:lnTo>
                  <a:lnTo>
                    <a:pt x="91821" y="68707"/>
                  </a:lnTo>
                  <a:cubicBezTo>
                    <a:pt x="93980" y="63500"/>
                    <a:pt x="95123" y="58039"/>
                    <a:pt x="95123" y="52324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2393156" y="7008019"/>
            <a:ext cx="157162" cy="157162"/>
            <a:chOff x="0" y="0"/>
            <a:chExt cx="104775" cy="1047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52451"/>
                  </a:moveTo>
                  <a:cubicBezTo>
                    <a:pt x="104775" y="59436"/>
                    <a:pt x="103505" y="66040"/>
                    <a:pt x="100838" y="72517"/>
                  </a:cubicBezTo>
                  <a:lnTo>
                    <a:pt x="96393" y="70739"/>
                  </a:lnTo>
                  <a:lnTo>
                    <a:pt x="100838" y="72517"/>
                  </a:lnTo>
                  <a:cubicBezTo>
                    <a:pt x="98171" y="78867"/>
                    <a:pt x="94361" y="84582"/>
                    <a:pt x="89535" y="89535"/>
                  </a:cubicBezTo>
                  <a:lnTo>
                    <a:pt x="89535" y="89535"/>
                  </a:lnTo>
                  <a:lnTo>
                    <a:pt x="89535" y="89535"/>
                  </a:lnTo>
                  <a:cubicBezTo>
                    <a:pt x="84582" y="94488"/>
                    <a:pt x="78994" y="98298"/>
                    <a:pt x="72517" y="100838"/>
                  </a:cubicBezTo>
                  <a:lnTo>
                    <a:pt x="70739" y="96393"/>
                  </a:lnTo>
                  <a:lnTo>
                    <a:pt x="72517" y="100838"/>
                  </a:lnTo>
                  <a:cubicBezTo>
                    <a:pt x="66167" y="103505"/>
                    <a:pt x="59436" y="104775"/>
                    <a:pt x="52451" y="104775"/>
                  </a:cubicBezTo>
                  <a:lnTo>
                    <a:pt x="52451" y="104775"/>
                  </a:lnTo>
                  <a:lnTo>
                    <a:pt x="52451" y="104775"/>
                  </a:lnTo>
                  <a:cubicBezTo>
                    <a:pt x="45466" y="104775"/>
                    <a:pt x="38862" y="103505"/>
                    <a:pt x="32385" y="100838"/>
                  </a:cubicBezTo>
                  <a:lnTo>
                    <a:pt x="34163" y="96393"/>
                  </a:lnTo>
                  <a:lnTo>
                    <a:pt x="32385" y="100838"/>
                  </a:lnTo>
                  <a:cubicBezTo>
                    <a:pt x="26035" y="98171"/>
                    <a:pt x="20320" y="94361"/>
                    <a:pt x="15367" y="89535"/>
                  </a:cubicBezTo>
                  <a:lnTo>
                    <a:pt x="18796" y="86106"/>
                  </a:lnTo>
                  <a:lnTo>
                    <a:pt x="15367" y="89535"/>
                  </a:lnTo>
                  <a:cubicBezTo>
                    <a:pt x="10414" y="84582"/>
                    <a:pt x="6604" y="78867"/>
                    <a:pt x="3937" y="72390"/>
                  </a:cubicBezTo>
                  <a:lnTo>
                    <a:pt x="3937" y="72390"/>
                  </a:lnTo>
                  <a:lnTo>
                    <a:pt x="3937" y="72390"/>
                  </a:lnTo>
                  <a:cubicBezTo>
                    <a:pt x="1270" y="66040"/>
                    <a:pt x="0" y="59309"/>
                    <a:pt x="0" y="52324"/>
                  </a:cubicBezTo>
                  <a:lnTo>
                    <a:pt x="4699" y="52324"/>
                  </a:lnTo>
                  <a:lnTo>
                    <a:pt x="0" y="52324"/>
                  </a:lnTo>
                  <a:cubicBezTo>
                    <a:pt x="0" y="45339"/>
                    <a:pt x="1270" y="38735"/>
                    <a:pt x="3937" y="32258"/>
                  </a:cubicBezTo>
                  <a:lnTo>
                    <a:pt x="3937" y="32258"/>
                  </a:lnTo>
                  <a:lnTo>
                    <a:pt x="3937" y="32258"/>
                  </a:lnTo>
                  <a:cubicBezTo>
                    <a:pt x="6604" y="25908"/>
                    <a:pt x="10414" y="20193"/>
                    <a:pt x="15240" y="15240"/>
                  </a:cubicBezTo>
                  <a:lnTo>
                    <a:pt x="18669" y="18669"/>
                  </a:lnTo>
                  <a:lnTo>
                    <a:pt x="15240" y="15240"/>
                  </a:lnTo>
                  <a:cubicBezTo>
                    <a:pt x="20193" y="10414"/>
                    <a:pt x="25908" y="6604"/>
                    <a:pt x="32385" y="3937"/>
                  </a:cubicBezTo>
                  <a:lnTo>
                    <a:pt x="32385" y="3937"/>
                  </a:lnTo>
                  <a:lnTo>
                    <a:pt x="32385" y="3937"/>
                  </a:lnTo>
                  <a:cubicBezTo>
                    <a:pt x="38735" y="1270"/>
                    <a:pt x="45466" y="0"/>
                    <a:pt x="52451" y="0"/>
                  </a:cubicBezTo>
                  <a:lnTo>
                    <a:pt x="52451" y="4826"/>
                  </a:lnTo>
                  <a:lnTo>
                    <a:pt x="52451" y="0"/>
                  </a:lnTo>
                  <a:cubicBezTo>
                    <a:pt x="59309" y="0"/>
                    <a:pt x="66040" y="1270"/>
                    <a:pt x="72390" y="3937"/>
                  </a:cubicBezTo>
                  <a:lnTo>
                    <a:pt x="72390" y="3937"/>
                  </a:lnTo>
                  <a:lnTo>
                    <a:pt x="72390" y="3937"/>
                  </a:lnTo>
                  <a:cubicBezTo>
                    <a:pt x="78740" y="6604"/>
                    <a:pt x="84455" y="10414"/>
                    <a:pt x="89408" y="15240"/>
                  </a:cubicBezTo>
                  <a:lnTo>
                    <a:pt x="89408" y="15240"/>
                  </a:lnTo>
                  <a:lnTo>
                    <a:pt x="89408" y="15240"/>
                  </a:lnTo>
                  <a:cubicBezTo>
                    <a:pt x="94361" y="20193"/>
                    <a:pt x="98171" y="25781"/>
                    <a:pt x="100711" y="32258"/>
                  </a:cubicBezTo>
                  <a:lnTo>
                    <a:pt x="96266" y="34036"/>
                  </a:lnTo>
                  <a:lnTo>
                    <a:pt x="100711" y="32258"/>
                  </a:lnTo>
                  <a:cubicBezTo>
                    <a:pt x="103378" y="38608"/>
                    <a:pt x="104648" y="45339"/>
                    <a:pt x="104648" y="52324"/>
                  </a:cubicBezTo>
                  <a:lnTo>
                    <a:pt x="104648" y="52324"/>
                  </a:lnTo>
                  <a:lnTo>
                    <a:pt x="104648" y="52324"/>
                  </a:lnTo>
                  <a:moveTo>
                    <a:pt x="95123" y="52324"/>
                  </a:moveTo>
                  <a:lnTo>
                    <a:pt x="99822" y="52324"/>
                  </a:lnTo>
                  <a:lnTo>
                    <a:pt x="95123" y="52324"/>
                  </a:lnTo>
                  <a:cubicBezTo>
                    <a:pt x="95123" y="46609"/>
                    <a:pt x="93980" y="41148"/>
                    <a:pt x="91821" y="35941"/>
                  </a:cubicBezTo>
                  <a:lnTo>
                    <a:pt x="91821" y="35941"/>
                  </a:lnTo>
                  <a:lnTo>
                    <a:pt x="91821" y="35941"/>
                  </a:lnTo>
                  <a:cubicBezTo>
                    <a:pt x="89662" y="30734"/>
                    <a:pt x="86614" y="26035"/>
                    <a:pt x="82550" y="22098"/>
                  </a:cubicBezTo>
                  <a:lnTo>
                    <a:pt x="85979" y="18669"/>
                  </a:lnTo>
                  <a:lnTo>
                    <a:pt x="82550" y="22098"/>
                  </a:lnTo>
                  <a:cubicBezTo>
                    <a:pt x="78486" y="18034"/>
                    <a:pt x="73914" y="14986"/>
                    <a:pt x="68707" y="12827"/>
                  </a:cubicBezTo>
                  <a:lnTo>
                    <a:pt x="70612" y="8382"/>
                  </a:lnTo>
                  <a:lnTo>
                    <a:pt x="68834" y="12827"/>
                  </a:lnTo>
                  <a:cubicBezTo>
                    <a:pt x="63500" y="10668"/>
                    <a:pt x="58039" y="9525"/>
                    <a:pt x="52451" y="9525"/>
                  </a:cubicBezTo>
                  <a:cubicBezTo>
                    <a:pt x="46863" y="9525"/>
                    <a:pt x="41275" y="10668"/>
                    <a:pt x="36068" y="12827"/>
                  </a:cubicBezTo>
                  <a:lnTo>
                    <a:pt x="34163" y="8382"/>
                  </a:lnTo>
                  <a:lnTo>
                    <a:pt x="35941" y="12827"/>
                  </a:lnTo>
                  <a:cubicBezTo>
                    <a:pt x="30734" y="14986"/>
                    <a:pt x="26035" y="18034"/>
                    <a:pt x="22098" y="22098"/>
                  </a:cubicBezTo>
                  <a:cubicBezTo>
                    <a:pt x="18161" y="26162"/>
                    <a:pt x="14986" y="30734"/>
                    <a:pt x="12827" y="35941"/>
                  </a:cubicBezTo>
                  <a:lnTo>
                    <a:pt x="8382" y="34163"/>
                  </a:lnTo>
                  <a:lnTo>
                    <a:pt x="12827" y="35941"/>
                  </a:lnTo>
                  <a:cubicBezTo>
                    <a:pt x="10668" y="41148"/>
                    <a:pt x="9525" y="46609"/>
                    <a:pt x="9525" y="52324"/>
                  </a:cubicBezTo>
                  <a:lnTo>
                    <a:pt x="9525" y="52324"/>
                  </a:lnTo>
                  <a:lnTo>
                    <a:pt x="9525" y="52324"/>
                  </a:lnTo>
                  <a:cubicBezTo>
                    <a:pt x="9525" y="58039"/>
                    <a:pt x="10668" y="63500"/>
                    <a:pt x="12827" y="68707"/>
                  </a:cubicBezTo>
                  <a:lnTo>
                    <a:pt x="8382" y="70485"/>
                  </a:lnTo>
                  <a:lnTo>
                    <a:pt x="12827" y="68707"/>
                  </a:lnTo>
                  <a:cubicBezTo>
                    <a:pt x="14986" y="73914"/>
                    <a:pt x="18034" y="78613"/>
                    <a:pt x="22098" y="82550"/>
                  </a:cubicBezTo>
                  <a:lnTo>
                    <a:pt x="22098" y="82550"/>
                  </a:lnTo>
                  <a:lnTo>
                    <a:pt x="22098" y="82550"/>
                  </a:lnTo>
                  <a:cubicBezTo>
                    <a:pt x="26162" y="86614"/>
                    <a:pt x="30734" y="89662"/>
                    <a:pt x="35941" y="91821"/>
                  </a:cubicBezTo>
                  <a:lnTo>
                    <a:pt x="35941" y="91821"/>
                  </a:lnTo>
                  <a:lnTo>
                    <a:pt x="35941" y="91821"/>
                  </a:lnTo>
                  <a:cubicBezTo>
                    <a:pt x="41148" y="93980"/>
                    <a:pt x="46609" y="95123"/>
                    <a:pt x="52324" y="95123"/>
                  </a:cubicBezTo>
                  <a:lnTo>
                    <a:pt x="52324" y="99822"/>
                  </a:lnTo>
                  <a:lnTo>
                    <a:pt x="52324" y="95123"/>
                  </a:lnTo>
                  <a:cubicBezTo>
                    <a:pt x="58039" y="95123"/>
                    <a:pt x="63500" y="93980"/>
                    <a:pt x="68707" y="91821"/>
                  </a:cubicBezTo>
                  <a:lnTo>
                    <a:pt x="68707" y="91821"/>
                  </a:lnTo>
                  <a:lnTo>
                    <a:pt x="68707" y="91821"/>
                  </a:lnTo>
                  <a:cubicBezTo>
                    <a:pt x="73914" y="89662"/>
                    <a:pt x="78613" y="86614"/>
                    <a:pt x="82550" y="82550"/>
                  </a:cubicBezTo>
                  <a:lnTo>
                    <a:pt x="85979" y="85979"/>
                  </a:lnTo>
                  <a:lnTo>
                    <a:pt x="82550" y="82550"/>
                  </a:lnTo>
                  <a:cubicBezTo>
                    <a:pt x="86614" y="78486"/>
                    <a:pt x="89662" y="73914"/>
                    <a:pt x="91821" y="68707"/>
                  </a:cubicBezTo>
                  <a:lnTo>
                    <a:pt x="91821" y="68707"/>
                  </a:lnTo>
                  <a:lnTo>
                    <a:pt x="91821" y="68707"/>
                  </a:lnTo>
                  <a:cubicBezTo>
                    <a:pt x="93980" y="63500"/>
                    <a:pt x="95123" y="58039"/>
                    <a:pt x="95123" y="52324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2393156" y="7736681"/>
            <a:ext cx="157162" cy="157162"/>
            <a:chOff x="0" y="0"/>
            <a:chExt cx="104775" cy="1047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52451"/>
                  </a:moveTo>
                  <a:cubicBezTo>
                    <a:pt x="104775" y="59436"/>
                    <a:pt x="103505" y="66040"/>
                    <a:pt x="100838" y="72517"/>
                  </a:cubicBezTo>
                  <a:lnTo>
                    <a:pt x="96393" y="70739"/>
                  </a:lnTo>
                  <a:lnTo>
                    <a:pt x="100838" y="72517"/>
                  </a:lnTo>
                  <a:cubicBezTo>
                    <a:pt x="98171" y="78867"/>
                    <a:pt x="94361" y="84582"/>
                    <a:pt x="89535" y="89535"/>
                  </a:cubicBezTo>
                  <a:lnTo>
                    <a:pt x="89535" y="89535"/>
                  </a:lnTo>
                  <a:lnTo>
                    <a:pt x="89535" y="89535"/>
                  </a:lnTo>
                  <a:cubicBezTo>
                    <a:pt x="84582" y="94488"/>
                    <a:pt x="78994" y="98298"/>
                    <a:pt x="72517" y="100838"/>
                  </a:cubicBezTo>
                  <a:lnTo>
                    <a:pt x="70739" y="96393"/>
                  </a:lnTo>
                  <a:lnTo>
                    <a:pt x="72517" y="100838"/>
                  </a:lnTo>
                  <a:cubicBezTo>
                    <a:pt x="66167" y="103505"/>
                    <a:pt x="59436" y="104775"/>
                    <a:pt x="52451" y="104775"/>
                  </a:cubicBezTo>
                  <a:lnTo>
                    <a:pt x="52451" y="104775"/>
                  </a:lnTo>
                  <a:lnTo>
                    <a:pt x="52451" y="104775"/>
                  </a:lnTo>
                  <a:cubicBezTo>
                    <a:pt x="45466" y="104775"/>
                    <a:pt x="38862" y="103505"/>
                    <a:pt x="32385" y="100838"/>
                  </a:cubicBezTo>
                  <a:lnTo>
                    <a:pt x="34163" y="96393"/>
                  </a:lnTo>
                  <a:lnTo>
                    <a:pt x="32385" y="100838"/>
                  </a:lnTo>
                  <a:cubicBezTo>
                    <a:pt x="26035" y="98171"/>
                    <a:pt x="20320" y="94361"/>
                    <a:pt x="15367" y="89535"/>
                  </a:cubicBezTo>
                  <a:lnTo>
                    <a:pt x="15367" y="89535"/>
                  </a:lnTo>
                  <a:lnTo>
                    <a:pt x="15367" y="89535"/>
                  </a:lnTo>
                  <a:cubicBezTo>
                    <a:pt x="10414" y="84582"/>
                    <a:pt x="6604" y="78867"/>
                    <a:pt x="3937" y="72390"/>
                  </a:cubicBezTo>
                  <a:lnTo>
                    <a:pt x="8382" y="70612"/>
                  </a:lnTo>
                  <a:lnTo>
                    <a:pt x="3937" y="72390"/>
                  </a:lnTo>
                  <a:cubicBezTo>
                    <a:pt x="1270" y="66040"/>
                    <a:pt x="0" y="59309"/>
                    <a:pt x="0" y="52324"/>
                  </a:cubicBezTo>
                  <a:lnTo>
                    <a:pt x="4699" y="52324"/>
                  </a:lnTo>
                  <a:lnTo>
                    <a:pt x="0" y="52324"/>
                  </a:lnTo>
                  <a:cubicBezTo>
                    <a:pt x="0" y="45339"/>
                    <a:pt x="1270" y="38735"/>
                    <a:pt x="3937" y="32258"/>
                  </a:cubicBezTo>
                  <a:lnTo>
                    <a:pt x="8382" y="34036"/>
                  </a:lnTo>
                  <a:lnTo>
                    <a:pt x="3937" y="32258"/>
                  </a:lnTo>
                  <a:cubicBezTo>
                    <a:pt x="6604" y="25908"/>
                    <a:pt x="10414" y="20193"/>
                    <a:pt x="15240" y="15240"/>
                  </a:cubicBezTo>
                  <a:lnTo>
                    <a:pt x="18669" y="18669"/>
                  </a:lnTo>
                  <a:lnTo>
                    <a:pt x="15240" y="15240"/>
                  </a:lnTo>
                  <a:cubicBezTo>
                    <a:pt x="20193" y="10414"/>
                    <a:pt x="25908" y="6604"/>
                    <a:pt x="32385" y="3937"/>
                  </a:cubicBezTo>
                  <a:lnTo>
                    <a:pt x="34163" y="8382"/>
                  </a:lnTo>
                  <a:lnTo>
                    <a:pt x="32385" y="3937"/>
                  </a:lnTo>
                  <a:cubicBezTo>
                    <a:pt x="38735" y="1270"/>
                    <a:pt x="45466" y="0"/>
                    <a:pt x="52451" y="0"/>
                  </a:cubicBezTo>
                  <a:lnTo>
                    <a:pt x="52451" y="4826"/>
                  </a:lnTo>
                  <a:lnTo>
                    <a:pt x="52451" y="0"/>
                  </a:lnTo>
                  <a:cubicBezTo>
                    <a:pt x="59309" y="0"/>
                    <a:pt x="66040" y="1270"/>
                    <a:pt x="72390" y="3937"/>
                  </a:cubicBezTo>
                  <a:lnTo>
                    <a:pt x="70612" y="8382"/>
                  </a:lnTo>
                  <a:lnTo>
                    <a:pt x="72390" y="3937"/>
                  </a:lnTo>
                  <a:cubicBezTo>
                    <a:pt x="78740" y="6604"/>
                    <a:pt x="84455" y="10414"/>
                    <a:pt x="89408" y="15240"/>
                  </a:cubicBezTo>
                  <a:lnTo>
                    <a:pt x="85979" y="18669"/>
                  </a:lnTo>
                  <a:lnTo>
                    <a:pt x="89408" y="15240"/>
                  </a:lnTo>
                  <a:cubicBezTo>
                    <a:pt x="94361" y="20193"/>
                    <a:pt x="98171" y="25781"/>
                    <a:pt x="100711" y="32258"/>
                  </a:cubicBezTo>
                  <a:lnTo>
                    <a:pt x="96266" y="34036"/>
                  </a:lnTo>
                  <a:lnTo>
                    <a:pt x="100711" y="32258"/>
                  </a:lnTo>
                  <a:cubicBezTo>
                    <a:pt x="103378" y="38608"/>
                    <a:pt x="104648" y="45339"/>
                    <a:pt x="104648" y="52324"/>
                  </a:cubicBezTo>
                  <a:lnTo>
                    <a:pt x="104648" y="52324"/>
                  </a:lnTo>
                  <a:lnTo>
                    <a:pt x="104648" y="52324"/>
                  </a:lnTo>
                  <a:moveTo>
                    <a:pt x="95123" y="52324"/>
                  </a:moveTo>
                  <a:lnTo>
                    <a:pt x="99822" y="52324"/>
                  </a:lnTo>
                  <a:lnTo>
                    <a:pt x="95123" y="52324"/>
                  </a:lnTo>
                  <a:cubicBezTo>
                    <a:pt x="95123" y="46609"/>
                    <a:pt x="93980" y="41148"/>
                    <a:pt x="91821" y="35941"/>
                  </a:cubicBezTo>
                  <a:lnTo>
                    <a:pt x="91821" y="35941"/>
                  </a:lnTo>
                  <a:lnTo>
                    <a:pt x="91821" y="35941"/>
                  </a:lnTo>
                  <a:cubicBezTo>
                    <a:pt x="89662" y="30734"/>
                    <a:pt x="86614" y="26035"/>
                    <a:pt x="82550" y="22098"/>
                  </a:cubicBezTo>
                  <a:cubicBezTo>
                    <a:pt x="78486" y="18161"/>
                    <a:pt x="73914" y="14986"/>
                    <a:pt x="68707" y="12827"/>
                  </a:cubicBezTo>
                  <a:cubicBezTo>
                    <a:pt x="63500" y="10668"/>
                    <a:pt x="58039" y="9525"/>
                    <a:pt x="52451" y="9525"/>
                  </a:cubicBezTo>
                  <a:cubicBezTo>
                    <a:pt x="46863" y="9525"/>
                    <a:pt x="41275" y="10668"/>
                    <a:pt x="36068" y="12827"/>
                  </a:cubicBezTo>
                  <a:cubicBezTo>
                    <a:pt x="30861" y="14986"/>
                    <a:pt x="26162" y="18034"/>
                    <a:pt x="22225" y="22098"/>
                  </a:cubicBezTo>
                  <a:lnTo>
                    <a:pt x="22225" y="22098"/>
                  </a:lnTo>
                  <a:lnTo>
                    <a:pt x="22225" y="22098"/>
                  </a:lnTo>
                  <a:cubicBezTo>
                    <a:pt x="18161" y="26162"/>
                    <a:pt x="15113" y="30734"/>
                    <a:pt x="12954" y="35941"/>
                  </a:cubicBezTo>
                  <a:cubicBezTo>
                    <a:pt x="10795" y="41148"/>
                    <a:pt x="9525" y="46736"/>
                    <a:pt x="9525" y="52324"/>
                  </a:cubicBezTo>
                  <a:lnTo>
                    <a:pt x="9525" y="52324"/>
                  </a:lnTo>
                  <a:lnTo>
                    <a:pt x="9525" y="52324"/>
                  </a:lnTo>
                  <a:cubicBezTo>
                    <a:pt x="9525" y="58039"/>
                    <a:pt x="10668" y="63500"/>
                    <a:pt x="12827" y="68707"/>
                  </a:cubicBezTo>
                  <a:lnTo>
                    <a:pt x="12827" y="68707"/>
                  </a:lnTo>
                  <a:lnTo>
                    <a:pt x="12827" y="68707"/>
                  </a:lnTo>
                  <a:cubicBezTo>
                    <a:pt x="14986" y="73914"/>
                    <a:pt x="18034" y="78613"/>
                    <a:pt x="22098" y="82550"/>
                  </a:cubicBezTo>
                  <a:lnTo>
                    <a:pt x="18669" y="85979"/>
                  </a:lnTo>
                  <a:lnTo>
                    <a:pt x="22098" y="82550"/>
                  </a:lnTo>
                  <a:cubicBezTo>
                    <a:pt x="26162" y="86614"/>
                    <a:pt x="30734" y="89662"/>
                    <a:pt x="35941" y="91821"/>
                  </a:cubicBezTo>
                  <a:lnTo>
                    <a:pt x="35941" y="91821"/>
                  </a:lnTo>
                  <a:lnTo>
                    <a:pt x="35941" y="91821"/>
                  </a:lnTo>
                  <a:cubicBezTo>
                    <a:pt x="41148" y="93980"/>
                    <a:pt x="46609" y="95123"/>
                    <a:pt x="52324" y="95123"/>
                  </a:cubicBezTo>
                  <a:lnTo>
                    <a:pt x="52324" y="99822"/>
                  </a:lnTo>
                  <a:lnTo>
                    <a:pt x="52324" y="95123"/>
                  </a:lnTo>
                  <a:cubicBezTo>
                    <a:pt x="58039" y="95123"/>
                    <a:pt x="63500" y="93980"/>
                    <a:pt x="68707" y="91821"/>
                  </a:cubicBezTo>
                  <a:cubicBezTo>
                    <a:pt x="73914" y="89662"/>
                    <a:pt x="78613" y="86614"/>
                    <a:pt x="82550" y="82550"/>
                  </a:cubicBezTo>
                  <a:lnTo>
                    <a:pt x="85979" y="85979"/>
                  </a:lnTo>
                  <a:lnTo>
                    <a:pt x="82550" y="82550"/>
                  </a:lnTo>
                  <a:cubicBezTo>
                    <a:pt x="86614" y="78486"/>
                    <a:pt x="89662" y="73914"/>
                    <a:pt x="91821" y="68707"/>
                  </a:cubicBezTo>
                  <a:lnTo>
                    <a:pt x="91821" y="68707"/>
                  </a:lnTo>
                  <a:lnTo>
                    <a:pt x="91821" y="68707"/>
                  </a:lnTo>
                  <a:cubicBezTo>
                    <a:pt x="93980" y="63500"/>
                    <a:pt x="95123" y="58039"/>
                    <a:pt x="95123" y="52324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393156" y="4307681"/>
            <a:ext cx="157162" cy="157162"/>
            <a:chOff x="0" y="0"/>
            <a:chExt cx="104775" cy="1047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52451"/>
                  </a:moveTo>
                  <a:cubicBezTo>
                    <a:pt x="104775" y="59436"/>
                    <a:pt x="103505" y="66040"/>
                    <a:pt x="100838" y="72517"/>
                  </a:cubicBezTo>
                  <a:lnTo>
                    <a:pt x="96393" y="70739"/>
                  </a:lnTo>
                  <a:lnTo>
                    <a:pt x="100838" y="72517"/>
                  </a:lnTo>
                  <a:cubicBezTo>
                    <a:pt x="98171" y="78867"/>
                    <a:pt x="94361" y="84582"/>
                    <a:pt x="89535" y="89535"/>
                  </a:cubicBezTo>
                  <a:lnTo>
                    <a:pt x="89535" y="89535"/>
                  </a:lnTo>
                  <a:lnTo>
                    <a:pt x="89535" y="89535"/>
                  </a:lnTo>
                  <a:cubicBezTo>
                    <a:pt x="84582" y="94488"/>
                    <a:pt x="78994" y="98298"/>
                    <a:pt x="72517" y="100838"/>
                  </a:cubicBezTo>
                  <a:lnTo>
                    <a:pt x="72517" y="100838"/>
                  </a:lnTo>
                  <a:lnTo>
                    <a:pt x="72517" y="100838"/>
                  </a:lnTo>
                  <a:cubicBezTo>
                    <a:pt x="66167" y="103505"/>
                    <a:pt x="59436" y="104775"/>
                    <a:pt x="52451" y="104775"/>
                  </a:cubicBezTo>
                  <a:lnTo>
                    <a:pt x="52451" y="104775"/>
                  </a:lnTo>
                  <a:lnTo>
                    <a:pt x="52451" y="104775"/>
                  </a:lnTo>
                  <a:cubicBezTo>
                    <a:pt x="45466" y="104775"/>
                    <a:pt x="38862" y="103505"/>
                    <a:pt x="32385" y="100838"/>
                  </a:cubicBezTo>
                  <a:lnTo>
                    <a:pt x="32385" y="100838"/>
                  </a:lnTo>
                  <a:lnTo>
                    <a:pt x="32385" y="100838"/>
                  </a:lnTo>
                  <a:cubicBezTo>
                    <a:pt x="26035" y="98171"/>
                    <a:pt x="20320" y="94361"/>
                    <a:pt x="15367" y="89535"/>
                  </a:cubicBezTo>
                  <a:lnTo>
                    <a:pt x="15367" y="89535"/>
                  </a:lnTo>
                  <a:lnTo>
                    <a:pt x="15367" y="89535"/>
                  </a:lnTo>
                  <a:cubicBezTo>
                    <a:pt x="10414" y="84582"/>
                    <a:pt x="6604" y="78867"/>
                    <a:pt x="3937" y="72390"/>
                  </a:cubicBezTo>
                  <a:lnTo>
                    <a:pt x="3937" y="72390"/>
                  </a:lnTo>
                  <a:lnTo>
                    <a:pt x="3937" y="72390"/>
                  </a:lnTo>
                  <a:cubicBezTo>
                    <a:pt x="1270" y="66040"/>
                    <a:pt x="0" y="59309"/>
                    <a:pt x="0" y="52324"/>
                  </a:cubicBezTo>
                  <a:lnTo>
                    <a:pt x="4699" y="52324"/>
                  </a:lnTo>
                  <a:lnTo>
                    <a:pt x="0" y="52324"/>
                  </a:lnTo>
                  <a:cubicBezTo>
                    <a:pt x="0" y="45339"/>
                    <a:pt x="1270" y="38735"/>
                    <a:pt x="3937" y="32258"/>
                  </a:cubicBezTo>
                  <a:lnTo>
                    <a:pt x="8382" y="34036"/>
                  </a:lnTo>
                  <a:lnTo>
                    <a:pt x="3937" y="32258"/>
                  </a:lnTo>
                  <a:cubicBezTo>
                    <a:pt x="6604" y="25908"/>
                    <a:pt x="10414" y="20193"/>
                    <a:pt x="15240" y="15240"/>
                  </a:cubicBezTo>
                  <a:lnTo>
                    <a:pt x="18669" y="18669"/>
                  </a:lnTo>
                  <a:lnTo>
                    <a:pt x="15240" y="15240"/>
                  </a:lnTo>
                  <a:cubicBezTo>
                    <a:pt x="20193" y="10414"/>
                    <a:pt x="25908" y="6604"/>
                    <a:pt x="32385" y="3937"/>
                  </a:cubicBezTo>
                  <a:lnTo>
                    <a:pt x="32385" y="3937"/>
                  </a:lnTo>
                  <a:lnTo>
                    <a:pt x="32385" y="3937"/>
                  </a:lnTo>
                  <a:cubicBezTo>
                    <a:pt x="38735" y="1270"/>
                    <a:pt x="45466" y="0"/>
                    <a:pt x="52451" y="0"/>
                  </a:cubicBezTo>
                  <a:lnTo>
                    <a:pt x="52451" y="4826"/>
                  </a:lnTo>
                  <a:lnTo>
                    <a:pt x="52451" y="0"/>
                  </a:lnTo>
                  <a:cubicBezTo>
                    <a:pt x="59309" y="0"/>
                    <a:pt x="66040" y="1270"/>
                    <a:pt x="72390" y="3937"/>
                  </a:cubicBezTo>
                  <a:lnTo>
                    <a:pt x="72390" y="3937"/>
                  </a:lnTo>
                  <a:lnTo>
                    <a:pt x="72390" y="3937"/>
                  </a:lnTo>
                  <a:cubicBezTo>
                    <a:pt x="78740" y="6604"/>
                    <a:pt x="84455" y="10414"/>
                    <a:pt x="89408" y="15240"/>
                  </a:cubicBezTo>
                  <a:lnTo>
                    <a:pt x="85979" y="18669"/>
                  </a:lnTo>
                  <a:lnTo>
                    <a:pt x="89408" y="15240"/>
                  </a:lnTo>
                  <a:cubicBezTo>
                    <a:pt x="94361" y="20193"/>
                    <a:pt x="98171" y="25781"/>
                    <a:pt x="100711" y="32258"/>
                  </a:cubicBezTo>
                  <a:lnTo>
                    <a:pt x="96266" y="34036"/>
                  </a:lnTo>
                  <a:lnTo>
                    <a:pt x="100711" y="32258"/>
                  </a:lnTo>
                  <a:cubicBezTo>
                    <a:pt x="103378" y="38608"/>
                    <a:pt x="104648" y="45339"/>
                    <a:pt x="104648" y="52324"/>
                  </a:cubicBezTo>
                  <a:lnTo>
                    <a:pt x="104648" y="52324"/>
                  </a:lnTo>
                  <a:lnTo>
                    <a:pt x="104648" y="52324"/>
                  </a:lnTo>
                  <a:moveTo>
                    <a:pt x="95123" y="52324"/>
                  </a:moveTo>
                  <a:lnTo>
                    <a:pt x="99822" y="52324"/>
                  </a:lnTo>
                  <a:lnTo>
                    <a:pt x="95123" y="52324"/>
                  </a:lnTo>
                  <a:cubicBezTo>
                    <a:pt x="95123" y="46609"/>
                    <a:pt x="93980" y="41148"/>
                    <a:pt x="91821" y="35941"/>
                  </a:cubicBezTo>
                  <a:lnTo>
                    <a:pt x="91821" y="35941"/>
                  </a:lnTo>
                  <a:lnTo>
                    <a:pt x="91821" y="35941"/>
                  </a:lnTo>
                  <a:cubicBezTo>
                    <a:pt x="89662" y="30734"/>
                    <a:pt x="86614" y="26035"/>
                    <a:pt x="82550" y="22098"/>
                  </a:cubicBezTo>
                  <a:cubicBezTo>
                    <a:pt x="78486" y="18161"/>
                    <a:pt x="73914" y="14986"/>
                    <a:pt x="68707" y="12827"/>
                  </a:cubicBezTo>
                  <a:lnTo>
                    <a:pt x="70612" y="8382"/>
                  </a:lnTo>
                  <a:lnTo>
                    <a:pt x="68834" y="12827"/>
                  </a:lnTo>
                  <a:cubicBezTo>
                    <a:pt x="63500" y="10668"/>
                    <a:pt x="58039" y="9525"/>
                    <a:pt x="52451" y="9525"/>
                  </a:cubicBezTo>
                  <a:cubicBezTo>
                    <a:pt x="46863" y="9525"/>
                    <a:pt x="41275" y="10668"/>
                    <a:pt x="36068" y="12827"/>
                  </a:cubicBezTo>
                  <a:lnTo>
                    <a:pt x="34163" y="8382"/>
                  </a:lnTo>
                  <a:lnTo>
                    <a:pt x="35941" y="12827"/>
                  </a:lnTo>
                  <a:cubicBezTo>
                    <a:pt x="30734" y="14986"/>
                    <a:pt x="26035" y="18034"/>
                    <a:pt x="22098" y="22098"/>
                  </a:cubicBezTo>
                  <a:lnTo>
                    <a:pt x="22098" y="22098"/>
                  </a:lnTo>
                  <a:lnTo>
                    <a:pt x="22098" y="22098"/>
                  </a:lnTo>
                  <a:cubicBezTo>
                    <a:pt x="18034" y="26162"/>
                    <a:pt x="14986" y="30734"/>
                    <a:pt x="12827" y="35941"/>
                  </a:cubicBezTo>
                  <a:cubicBezTo>
                    <a:pt x="10668" y="41148"/>
                    <a:pt x="9525" y="46736"/>
                    <a:pt x="9525" y="52324"/>
                  </a:cubicBezTo>
                  <a:lnTo>
                    <a:pt x="9525" y="52324"/>
                  </a:lnTo>
                  <a:lnTo>
                    <a:pt x="9525" y="52324"/>
                  </a:lnTo>
                  <a:cubicBezTo>
                    <a:pt x="9525" y="58039"/>
                    <a:pt x="10668" y="63500"/>
                    <a:pt x="12827" y="68707"/>
                  </a:cubicBezTo>
                  <a:lnTo>
                    <a:pt x="8382" y="70485"/>
                  </a:lnTo>
                  <a:lnTo>
                    <a:pt x="12827" y="68707"/>
                  </a:lnTo>
                  <a:cubicBezTo>
                    <a:pt x="14986" y="73914"/>
                    <a:pt x="18034" y="78613"/>
                    <a:pt x="22098" y="82550"/>
                  </a:cubicBezTo>
                  <a:lnTo>
                    <a:pt x="18669" y="85979"/>
                  </a:lnTo>
                  <a:lnTo>
                    <a:pt x="22098" y="82550"/>
                  </a:lnTo>
                  <a:cubicBezTo>
                    <a:pt x="26162" y="86614"/>
                    <a:pt x="30734" y="89662"/>
                    <a:pt x="35941" y="91821"/>
                  </a:cubicBezTo>
                  <a:lnTo>
                    <a:pt x="34163" y="96266"/>
                  </a:lnTo>
                  <a:lnTo>
                    <a:pt x="35941" y="91821"/>
                  </a:lnTo>
                  <a:cubicBezTo>
                    <a:pt x="41148" y="93980"/>
                    <a:pt x="46609" y="95123"/>
                    <a:pt x="52324" y="95123"/>
                  </a:cubicBezTo>
                  <a:lnTo>
                    <a:pt x="52324" y="99822"/>
                  </a:lnTo>
                  <a:lnTo>
                    <a:pt x="52324" y="95123"/>
                  </a:lnTo>
                  <a:cubicBezTo>
                    <a:pt x="58039" y="95123"/>
                    <a:pt x="63500" y="93980"/>
                    <a:pt x="68707" y="91821"/>
                  </a:cubicBezTo>
                  <a:lnTo>
                    <a:pt x="70485" y="96266"/>
                  </a:lnTo>
                  <a:lnTo>
                    <a:pt x="68707" y="91821"/>
                  </a:lnTo>
                  <a:cubicBezTo>
                    <a:pt x="73914" y="89662"/>
                    <a:pt x="78613" y="86614"/>
                    <a:pt x="82550" y="82550"/>
                  </a:cubicBezTo>
                  <a:lnTo>
                    <a:pt x="85979" y="85979"/>
                  </a:lnTo>
                  <a:lnTo>
                    <a:pt x="82550" y="82550"/>
                  </a:lnTo>
                  <a:cubicBezTo>
                    <a:pt x="86614" y="78486"/>
                    <a:pt x="89662" y="73914"/>
                    <a:pt x="91821" y="68707"/>
                  </a:cubicBezTo>
                  <a:lnTo>
                    <a:pt x="91821" y="68707"/>
                  </a:lnTo>
                  <a:lnTo>
                    <a:pt x="91821" y="68707"/>
                  </a:lnTo>
                  <a:cubicBezTo>
                    <a:pt x="93980" y="63500"/>
                    <a:pt x="95123" y="58039"/>
                    <a:pt x="95123" y="52324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21569" y="2200499"/>
            <a:ext cx="14411487" cy="921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08"/>
              </a:lnSpc>
            </a:pPr>
            <a:r>
              <a:rPr lang="en-US" sz="5220" b="1" spc="-52">
                <a:solidFill>
                  <a:srgbClr val="5D534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Detección de Objetos y Control de Dispositivos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50244" y="3455927"/>
            <a:ext cx="3241705" cy="615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13"/>
              </a:lnSpc>
            </a:pPr>
            <a:r>
              <a:rPr lang="en-US" sz="3262" b="1" spc="-32">
                <a:solidFill>
                  <a:srgbClr val="414B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YOLO + Arduino: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778919" y="4063817"/>
            <a:ext cx="14415659" cy="1244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13"/>
              </a:lnSpc>
            </a:pPr>
            <a:r>
              <a:rPr lang="en-US" sz="3262" spc="-26">
                <a:solidFill>
                  <a:srgbClr val="414B3B"/>
                </a:solidFill>
                <a:latin typeface="IBM Plex Sans"/>
                <a:ea typeface="IBM Plex Sans"/>
                <a:cs typeface="IBM Plex Sans"/>
                <a:sym typeface="IBM Plex Sans"/>
              </a:rPr>
              <a:t>Utiliza la detección de objetos con YOLO para activar acciones en dispositivos Arduino.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50244" y="5284727"/>
            <a:ext cx="1829586" cy="758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14"/>
              </a:lnSpc>
            </a:pPr>
            <a:r>
              <a:rPr lang="en-US" sz="3262" b="1" spc="-32">
                <a:solidFill>
                  <a:srgbClr val="414B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Ejemplos: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778919" y="6197417"/>
            <a:ext cx="11293226" cy="1910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62"/>
              </a:lnSpc>
            </a:pPr>
            <a:r>
              <a:rPr lang="en-US" sz="3262" spc="-26">
                <a:solidFill>
                  <a:srgbClr val="414B3B"/>
                </a:solidFill>
                <a:latin typeface="IBM Plex Sans"/>
                <a:ea typeface="IBM Plex Sans"/>
                <a:cs typeface="IBM Plex Sans"/>
                <a:sym typeface="IBM Plex Sans"/>
              </a:rPr>
              <a:t>Encender una luz cuando se detecta una persona.</a:t>
            </a:r>
          </a:p>
          <a:p>
            <a:pPr algn="l">
              <a:lnSpc>
                <a:spcPts val="8156"/>
              </a:lnSpc>
            </a:pPr>
            <a:r>
              <a:rPr lang="en-US" sz="3262" spc="-26">
                <a:solidFill>
                  <a:srgbClr val="414B3B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Activar una alarma cuando se detecta un objeto no deseado.</a:t>
            </a:r>
          </a:p>
          <a:p>
            <a:pPr algn="l">
              <a:lnSpc>
                <a:spcPts val="3317"/>
              </a:lnSpc>
            </a:pPr>
            <a:r>
              <a:rPr lang="en-US" sz="3262" spc="-26">
                <a:solidFill>
                  <a:srgbClr val="414B3B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Controlar un robot con base en la detección de objetos.</a:t>
            </a: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71625" y="4986338"/>
            <a:ext cx="142875" cy="142875"/>
            <a:chOff x="0" y="0"/>
            <a:chExt cx="95250" cy="952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377" cy="95377"/>
            </a:xfrm>
            <a:custGeom>
              <a:avLst/>
              <a:gdLst/>
              <a:ahLst/>
              <a:cxnLst/>
              <a:rect l="l" t="t" r="r" b="b"/>
              <a:pathLst>
                <a:path w="95377" h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571625" y="5715000"/>
            <a:ext cx="142875" cy="142875"/>
            <a:chOff x="0" y="0"/>
            <a:chExt cx="95250" cy="952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5377" cy="95377"/>
            </a:xfrm>
            <a:custGeom>
              <a:avLst/>
              <a:gdLst/>
              <a:ahLst/>
              <a:cxnLst/>
              <a:rect l="l" t="t" r="r" b="b"/>
              <a:pathLst>
                <a:path w="95377" h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571625" y="6443662"/>
            <a:ext cx="142875" cy="142875"/>
            <a:chOff x="0" y="0"/>
            <a:chExt cx="95250" cy="952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5377" cy="95377"/>
            </a:xfrm>
            <a:custGeom>
              <a:avLst/>
              <a:gdLst/>
              <a:ahLst/>
              <a:cxnLst/>
              <a:rect l="l" t="t" r="r" b="b"/>
              <a:pathLst>
                <a:path w="95377" h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21569" y="3500661"/>
            <a:ext cx="9548993" cy="921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08"/>
              </a:lnSpc>
            </a:pPr>
            <a:r>
              <a:rPr lang="en-US" sz="5220" b="1" spc="-52">
                <a:solidFill>
                  <a:srgbClr val="5D534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Toma de Decisiones Inteligente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50244" y="4665602"/>
            <a:ext cx="12210698" cy="214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8"/>
              </a:lnSpc>
            </a:pPr>
            <a:r>
              <a:rPr lang="en-US" sz="3262" b="1" spc="-32">
                <a:solidFill>
                  <a:srgbClr val="414B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Analiza la información del entorno con sensores. Utiliza la IA para procesar los datos y tomar decisiones. Controla los actuadores para realizar acciones en el mundo real.</a:t>
            </a: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71625" y="4271962"/>
            <a:ext cx="142875" cy="142875"/>
            <a:chOff x="0" y="0"/>
            <a:chExt cx="95250" cy="952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377" cy="95377"/>
            </a:xfrm>
            <a:custGeom>
              <a:avLst/>
              <a:gdLst/>
              <a:ahLst/>
              <a:cxnLst/>
              <a:rect l="l" t="t" r="r" b="b"/>
              <a:pathLst>
                <a:path w="95377" h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571625" y="4986338"/>
            <a:ext cx="142875" cy="142875"/>
            <a:chOff x="0" y="0"/>
            <a:chExt cx="95250" cy="952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5377" cy="95377"/>
            </a:xfrm>
            <a:custGeom>
              <a:avLst/>
              <a:gdLst/>
              <a:ahLst/>
              <a:cxnLst/>
              <a:rect l="l" t="t" r="r" b="b"/>
              <a:pathLst>
                <a:path w="95377" h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571625" y="5715000"/>
            <a:ext cx="142875" cy="142875"/>
            <a:chOff x="0" y="0"/>
            <a:chExt cx="95250" cy="952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5377" cy="95377"/>
            </a:xfrm>
            <a:custGeom>
              <a:avLst/>
              <a:gdLst/>
              <a:ahLst/>
              <a:cxnLst/>
              <a:rect l="l" t="t" r="r" b="b"/>
              <a:pathLst>
                <a:path w="95377" h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571625" y="6443662"/>
            <a:ext cx="142875" cy="142875"/>
            <a:chOff x="0" y="0"/>
            <a:chExt cx="95250" cy="952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5377" cy="95377"/>
            </a:xfrm>
            <a:custGeom>
              <a:avLst/>
              <a:gdLst/>
              <a:ahLst/>
              <a:cxnLst/>
              <a:rect l="l" t="t" r="r" b="b"/>
              <a:pathLst>
                <a:path w="95377" h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571625" y="7172325"/>
            <a:ext cx="142875" cy="142875"/>
            <a:chOff x="0" y="0"/>
            <a:chExt cx="95250" cy="952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5377" cy="95377"/>
            </a:xfrm>
            <a:custGeom>
              <a:avLst/>
              <a:gdLst/>
              <a:ahLst/>
              <a:cxnLst/>
              <a:rect l="l" t="t" r="r" b="b"/>
              <a:pathLst>
                <a:path w="95377" h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21569" y="2164237"/>
            <a:ext cx="8067837" cy="921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08"/>
              </a:lnSpc>
            </a:pPr>
            <a:r>
              <a:rPr lang="en-US" sz="5220" b="1" spc="-52" dirty="0" err="1">
                <a:solidFill>
                  <a:srgbClr val="5D534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Presentación</a:t>
            </a:r>
            <a:r>
              <a:rPr lang="en-US" sz="5220" b="1" spc="-52" dirty="0">
                <a:solidFill>
                  <a:srgbClr val="5D534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de </a:t>
            </a:r>
            <a:r>
              <a:rPr lang="en-US" sz="5220" b="1" spc="-52" dirty="0" err="1">
                <a:solidFill>
                  <a:srgbClr val="5D534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Proyectos</a:t>
            </a:r>
            <a:endParaRPr lang="en-US" sz="5220" b="1" spc="-52" dirty="0">
              <a:solidFill>
                <a:srgbClr val="5D534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950244" y="3951227"/>
            <a:ext cx="9812812" cy="3585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3262" b="1" spc="-26">
                <a:solidFill>
                  <a:srgbClr val="414B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¡Es hora de mostrar tu creatividad! </a:t>
            </a:r>
            <a:r>
              <a:rPr lang="en-US" sz="3262" spc="-26">
                <a:solidFill>
                  <a:srgbClr val="414B3B"/>
                </a:solidFill>
                <a:latin typeface="IBM Plex Sans"/>
                <a:ea typeface="IBM Plex Sans"/>
                <a:cs typeface="IBM Plex Sans"/>
                <a:sym typeface="IBM Plex Sans"/>
              </a:rPr>
              <a:t>Presenta tu proyecto final de IA e IoT. Documenta tu proyecto y explica su funcionamiento. Demuestra tu proyecto en acción. ¡Comparte tus ideas y soluciones con el mundo!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71625" y="4986338"/>
            <a:ext cx="142875" cy="142875"/>
            <a:chOff x="0" y="0"/>
            <a:chExt cx="95250" cy="952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377" cy="95377"/>
            </a:xfrm>
            <a:custGeom>
              <a:avLst/>
              <a:gdLst/>
              <a:ahLst/>
              <a:cxnLst/>
              <a:rect l="l" t="t" r="r" b="b"/>
              <a:pathLst>
                <a:path w="95377" h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571625" y="5715000"/>
            <a:ext cx="142875" cy="142875"/>
            <a:chOff x="0" y="0"/>
            <a:chExt cx="95250" cy="952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5377" cy="95377"/>
            </a:xfrm>
            <a:custGeom>
              <a:avLst/>
              <a:gdLst/>
              <a:ahLst/>
              <a:cxnLst/>
              <a:rect l="l" t="t" r="r" b="b"/>
              <a:pathLst>
                <a:path w="95377" h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571625" y="6443662"/>
            <a:ext cx="142875" cy="142875"/>
            <a:chOff x="0" y="0"/>
            <a:chExt cx="95250" cy="952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5377" cy="95377"/>
            </a:xfrm>
            <a:custGeom>
              <a:avLst/>
              <a:gdLst/>
              <a:ahLst/>
              <a:cxnLst/>
              <a:rect l="l" t="t" r="r" b="b"/>
              <a:pathLst>
                <a:path w="95377" h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21569" y="3500661"/>
            <a:ext cx="5333324" cy="921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08"/>
              </a:lnSpc>
            </a:pPr>
            <a:r>
              <a:rPr lang="en-US" sz="5220" b="1" spc="-52">
                <a:solidFill>
                  <a:srgbClr val="5D534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¡Manos a la obra!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50244" y="4659130"/>
            <a:ext cx="10735027" cy="214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8"/>
              </a:lnSpc>
            </a:pPr>
            <a:r>
              <a:rPr lang="en-US" sz="3262" spc="-26">
                <a:solidFill>
                  <a:srgbClr val="414B3B"/>
                </a:solidFill>
                <a:latin typeface="IBM Plex Sans"/>
                <a:ea typeface="IBM Plex Sans"/>
                <a:cs typeface="IBM Plex Sans"/>
                <a:sym typeface="IBM Plex Sans"/>
              </a:rPr>
              <a:t>¡Es hora de crear el futuro! Diseña y construye proyectos que combinen la IA y el IoT. ¡Explora las infinitas posibilidades de la tecnología!</a:t>
            </a:r>
          </a:p>
        </p:txBody>
      </p:sp>
    </p:spTree>
  </p:cSld>
  <p:clrMapOvr>
    <a:masterClrMapping/>
  </p:clrMapOvr>
  <p:transition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71625" y="5715000"/>
            <a:ext cx="142875" cy="142875"/>
            <a:chOff x="0" y="0"/>
            <a:chExt cx="95250" cy="952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377" cy="95377"/>
            </a:xfrm>
            <a:custGeom>
              <a:avLst/>
              <a:gdLst/>
              <a:ahLst/>
              <a:cxnLst/>
              <a:rect l="l" t="t" r="r" b="b"/>
              <a:pathLst>
                <a:path w="95377" h="95377">
                  <a:moveTo>
                    <a:pt x="95250" y="47625"/>
                  </a:moveTo>
                  <a:cubicBezTo>
                    <a:pt x="95250" y="53975"/>
                    <a:pt x="93980" y="60071"/>
                    <a:pt x="91567" y="65913"/>
                  </a:cubicBezTo>
                  <a:cubicBezTo>
                    <a:pt x="89154" y="71755"/>
                    <a:pt x="85725" y="76835"/>
                    <a:pt x="81280" y="81407"/>
                  </a:cubicBezTo>
                  <a:cubicBezTo>
                    <a:pt x="76835" y="85979"/>
                    <a:pt x="71628" y="89281"/>
                    <a:pt x="65786" y="91694"/>
                  </a:cubicBezTo>
                  <a:cubicBezTo>
                    <a:pt x="59944" y="94107"/>
                    <a:pt x="53848" y="95377"/>
                    <a:pt x="47498" y="95377"/>
                  </a:cubicBezTo>
                  <a:cubicBezTo>
                    <a:pt x="41148" y="95377"/>
                    <a:pt x="35052" y="94107"/>
                    <a:pt x="29210" y="91694"/>
                  </a:cubicBezTo>
                  <a:cubicBezTo>
                    <a:pt x="23368" y="89281"/>
                    <a:pt x="18288" y="85852"/>
                    <a:pt x="13716" y="81407"/>
                  </a:cubicBezTo>
                  <a:cubicBezTo>
                    <a:pt x="9144" y="76962"/>
                    <a:pt x="6096" y="71628"/>
                    <a:pt x="3683" y="65913"/>
                  </a:cubicBezTo>
                  <a:cubicBezTo>
                    <a:pt x="1270" y="60198"/>
                    <a:pt x="0" y="53975"/>
                    <a:pt x="0" y="47625"/>
                  </a:cubicBezTo>
                  <a:cubicBezTo>
                    <a:pt x="0" y="41275"/>
                    <a:pt x="1270" y="35179"/>
                    <a:pt x="3683" y="29337"/>
                  </a:cubicBezTo>
                  <a:cubicBezTo>
                    <a:pt x="6096" y="23495"/>
                    <a:pt x="9525" y="18415"/>
                    <a:pt x="13970" y="13970"/>
                  </a:cubicBezTo>
                  <a:cubicBezTo>
                    <a:pt x="18415" y="9525"/>
                    <a:pt x="23622" y="6096"/>
                    <a:pt x="29337" y="3683"/>
                  </a:cubicBezTo>
                  <a:cubicBezTo>
                    <a:pt x="35052" y="1270"/>
                    <a:pt x="41275" y="0"/>
                    <a:pt x="47625" y="0"/>
                  </a:cubicBezTo>
                  <a:cubicBezTo>
                    <a:pt x="53975" y="0"/>
                    <a:pt x="60071" y="1270"/>
                    <a:pt x="65913" y="3683"/>
                  </a:cubicBezTo>
                  <a:cubicBezTo>
                    <a:pt x="71755" y="6096"/>
                    <a:pt x="76835" y="9525"/>
                    <a:pt x="81407" y="13970"/>
                  </a:cubicBezTo>
                  <a:cubicBezTo>
                    <a:pt x="85979" y="18415"/>
                    <a:pt x="89281" y="23622"/>
                    <a:pt x="91694" y="29464"/>
                  </a:cubicBezTo>
                  <a:cubicBezTo>
                    <a:pt x="94107" y="35306"/>
                    <a:pt x="95377" y="41402"/>
                    <a:pt x="95377" y="47752"/>
                  </a:cubicBezTo>
                  <a:close/>
                </a:path>
              </a:pathLst>
            </a:custGeom>
            <a:solidFill>
              <a:srgbClr val="414B3B"/>
            </a:solidFill>
          </p:spPr>
          <p:txBody>
            <a:bodyPr/>
            <a:lstStyle/>
            <a:p>
              <a:endParaRPr lang="es-PA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121569" y="4215036"/>
            <a:ext cx="3684418" cy="921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08"/>
              </a:lnSpc>
            </a:pPr>
            <a:r>
              <a:rPr lang="en-US" sz="5220" b="1" spc="-52">
                <a:solidFill>
                  <a:srgbClr val="5D534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¿Preguntas?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50244" y="5502092"/>
            <a:ext cx="6840398" cy="577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7"/>
              </a:lnSpc>
            </a:pPr>
            <a:r>
              <a:rPr lang="en-US" sz="3262" spc="-26">
                <a:solidFill>
                  <a:srgbClr val="414B3B"/>
                </a:solidFill>
                <a:latin typeface="IBM Plex Sans"/>
                <a:ea typeface="IBM Plex Sans"/>
                <a:cs typeface="IBM Plex Sans"/>
                <a:sym typeface="IBM Plex Sans"/>
              </a:rPr>
              <a:t>Espacio para preguntas y respuestas.</a:t>
            </a:r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Custom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IBM Plex Sans Bold</vt:lpstr>
      <vt:lpstr>Calibri</vt:lpstr>
      <vt:lpstr>Arial</vt:lpstr>
      <vt:lpstr>IBM Plex Sans</vt:lpstr>
      <vt:lpstr>IBM Plex Sans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Porfirio Rios</cp:lastModifiedBy>
  <cp:revision>1</cp:revision>
  <dcterms:created xsi:type="dcterms:W3CDTF">2006-08-16T00:00:00Z</dcterms:created>
  <dcterms:modified xsi:type="dcterms:W3CDTF">2024-11-07T01:13:46Z</dcterms:modified>
  <dc:identifier>DAGVqgVPqGs</dc:identifier>
</cp:coreProperties>
</file>