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2" r:id="rId18"/>
    <p:sldId id="321" r:id="rId19"/>
    <p:sldId id="320" r:id="rId20"/>
    <p:sldId id="323" r:id="rId21"/>
    <p:sldId id="324" r:id="rId22"/>
    <p:sldId id="325" r:id="rId23"/>
    <p:sldId id="32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3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PA" noProof="0" dirty="0"/>
            <a:t>Parte</a:t>
          </a:r>
          <a:r>
            <a:rPr lang="en-US" dirty="0"/>
            <a:t> de un </a:t>
          </a:r>
          <a:r>
            <a:rPr lang="en-US" dirty="0" err="1"/>
            <a:t>centro</a:t>
          </a:r>
          <a:r>
            <a:rPr lang="en-US" dirty="0"/>
            <a:t> y se </a:t>
          </a:r>
          <a:r>
            <a:rPr lang="en-US" dirty="0" err="1"/>
            <a:t>extiende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Tiene un </a:t>
          </a:r>
          <a:r>
            <a:rPr lang="en-US" dirty="0" err="1"/>
            <a:t>concepto</a:t>
          </a:r>
          <a:r>
            <a:rPr lang="en-US" dirty="0"/>
            <a:t> </a:t>
          </a:r>
          <a:r>
            <a:rPr lang="en-US" dirty="0" err="1"/>
            <a:t>inicial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Los </a:t>
          </a:r>
          <a:r>
            <a:rPr lang="en-US" dirty="0" err="1"/>
            <a:t>conceptos</a:t>
          </a:r>
          <a:r>
            <a:rPr lang="en-US" dirty="0"/>
            <a:t> </a:t>
          </a:r>
          <a:r>
            <a:rPr lang="en-US" dirty="0" err="1"/>
            <a:t>estan</a:t>
          </a:r>
          <a:r>
            <a:rPr lang="en-US" dirty="0"/>
            <a:t> </a:t>
          </a:r>
          <a:r>
            <a:rPr lang="en-US" dirty="0" err="1"/>
            <a:t>relacionados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 custScaleX="143715" custScaleY="145619" custLinFactNeighborX="1069" custLinFactNeighborY="320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 custScaleX="156525" custScaleY="150068" custLinFactNeighborY="2388"/>
      <dgm:spPr>
        <a:prstGeom prst="borderCallout1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787597" y="523562"/>
          <a:ext cx="1499576" cy="15194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PA" sz="2400" kern="1200" noProof="0" dirty="0"/>
            <a:t>Parte</a:t>
          </a:r>
          <a:r>
            <a:rPr lang="en-US" sz="2400" kern="1200" dirty="0"/>
            <a:t> de un </a:t>
          </a:r>
          <a:r>
            <a:rPr lang="en-US" sz="2400" kern="1200" dirty="0" err="1"/>
            <a:t>centro</a:t>
          </a:r>
          <a:r>
            <a:rPr lang="en-US" sz="2400" kern="1200" dirty="0"/>
            <a:t> y se </a:t>
          </a:r>
          <a:r>
            <a:rPr lang="en-US" sz="2400" kern="1200" dirty="0" err="1"/>
            <a:t>extiende</a:t>
          </a:r>
          <a:endParaRPr lang="en-US" sz="2400" kern="1200" dirty="0"/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Tiene un </a:t>
          </a:r>
          <a:r>
            <a:rPr lang="en-US" sz="2400" kern="1200" dirty="0" err="1"/>
            <a:t>concepto</a:t>
          </a:r>
          <a:r>
            <a:rPr lang="en-US" sz="2400" kern="1200" dirty="0"/>
            <a:t> </a:t>
          </a:r>
          <a:r>
            <a:rPr lang="en-US" sz="2400" kern="1200" dirty="0" err="1"/>
            <a:t>inicial</a:t>
          </a:r>
          <a:endParaRPr lang="en-US" sz="2400" kern="1200" dirty="0"/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7715548" y="491805"/>
          <a:ext cx="1633240" cy="1565865"/>
        </a:xfrm>
        <a:prstGeom prst="borderCallout1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Los </a:t>
          </a:r>
          <a:r>
            <a:rPr lang="en-US" sz="2400" kern="1200" dirty="0" err="1"/>
            <a:t>conceptos</a:t>
          </a:r>
          <a:r>
            <a:rPr lang="en-US" sz="2400" kern="1200" dirty="0"/>
            <a:t> </a:t>
          </a:r>
          <a:r>
            <a:rPr lang="en-US" sz="2400" kern="1200" dirty="0" err="1"/>
            <a:t>estan</a:t>
          </a:r>
          <a:r>
            <a:rPr lang="en-US" sz="2400" kern="1200" dirty="0"/>
            <a:t> </a:t>
          </a:r>
          <a:r>
            <a:rPr lang="en-US" sz="2400" kern="1200" dirty="0" err="1"/>
            <a:t>relacionados</a:t>
          </a:r>
          <a:endParaRPr lang="en-US" sz="2400" kern="1200" dirty="0"/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pjrios/aprendizaj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 fontScale="90000"/>
          </a:bodyPr>
          <a:lstStyle/>
          <a:p>
            <a:r>
              <a:rPr lang="es-ES" dirty="0"/>
              <a:t>Teoría de Dewey en la educación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Porfirio Rios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5F4210-3C75-97D0-4175-C0D19A399165}"/>
              </a:ext>
            </a:extLst>
          </p:cNvPr>
          <p:cNvSpPr/>
          <p:nvPr/>
        </p:nvSpPr>
        <p:spPr>
          <a:xfrm>
            <a:off x="0" y="-78059"/>
            <a:ext cx="12192000" cy="6936059"/>
          </a:xfrm>
          <a:prstGeom prst="rect">
            <a:avLst/>
          </a:prstGeom>
          <a:solidFill>
            <a:srgbClr val="FDF6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C5EECD-99EF-86BD-992E-9FD70FCDB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42" t="35547" r="74414" b="7363"/>
          <a:stretch/>
        </p:blipFill>
        <p:spPr>
          <a:xfrm>
            <a:off x="3821298" y="-97654"/>
            <a:ext cx="3889735" cy="6762568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6610CDE-0200-EF58-5D95-729B0F47D0BF}"/>
              </a:ext>
            </a:extLst>
          </p:cNvPr>
          <p:cNvSpPr/>
          <p:nvPr/>
        </p:nvSpPr>
        <p:spPr>
          <a:xfrm>
            <a:off x="7561723" y="4834233"/>
            <a:ext cx="4145467" cy="1653244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38D462-44FF-68A1-D424-D759E76A57B0}"/>
              </a:ext>
            </a:extLst>
          </p:cNvPr>
          <p:cNvSpPr/>
          <p:nvPr/>
        </p:nvSpPr>
        <p:spPr>
          <a:xfrm>
            <a:off x="1621527" y="1406319"/>
            <a:ext cx="2170870" cy="3464536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54A294-FCDC-B166-A841-AAB9D3577333}"/>
              </a:ext>
            </a:extLst>
          </p:cNvPr>
          <p:cNvSpPr/>
          <p:nvPr/>
        </p:nvSpPr>
        <p:spPr>
          <a:xfrm>
            <a:off x="3643086" y="107526"/>
            <a:ext cx="4557485" cy="657698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042820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5F4210-3C75-97D0-4175-C0D19A399165}"/>
              </a:ext>
            </a:extLst>
          </p:cNvPr>
          <p:cNvSpPr/>
          <p:nvPr/>
        </p:nvSpPr>
        <p:spPr>
          <a:xfrm>
            <a:off x="0" y="-78059"/>
            <a:ext cx="12192000" cy="6936059"/>
          </a:xfrm>
          <a:prstGeom prst="rect">
            <a:avLst/>
          </a:prstGeom>
          <a:solidFill>
            <a:srgbClr val="FDF6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9906C-2BA5-C77E-2C5D-5439F715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C5EECD-99EF-86BD-992E-9FD70FCDB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09" b="9028"/>
          <a:stretch/>
        </p:blipFill>
        <p:spPr>
          <a:xfrm>
            <a:off x="656992" y="70400"/>
            <a:ext cx="10878016" cy="6717199"/>
          </a:xfrm>
        </p:spPr>
      </p:pic>
    </p:spTree>
    <p:extLst>
      <p:ext uri="{BB962C8B-B14F-4D97-AF65-F5344CB8AC3E}">
        <p14:creationId xmlns:p14="http://schemas.microsoft.com/office/powerpoint/2010/main" val="37656639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5F4210-3C75-97D0-4175-C0D19A399165}"/>
              </a:ext>
            </a:extLst>
          </p:cNvPr>
          <p:cNvSpPr/>
          <p:nvPr/>
        </p:nvSpPr>
        <p:spPr>
          <a:xfrm>
            <a:off x="0" y="-78059"/>
            <a:ext cx="12192000" cy="6936059"/>
          </a:xfrm>
          <a:prstGeom prst="rect">
            <a:avLst/>
          </a:prstGeom>
          <a:solidFill>
            <a:srgbClr val="FDF6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C5EECD-99EF-86BD-992E-9FD70FCDB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717" t="36282" r="57579" b="6628"/>
          <a:stretch/>
        </p:blipFill>
        <p:spPr>
          <a:xfrm>
            <a:off x="4181915" y="-5489"/>
            <a:ext cx="3116531" cy="6762568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6610CDE-0200-EF58-5D95-729B0F47D0BF}"/>
              </a:ext>
            </a:extLst>
          </p:cNvPr>
          <p:cNvSpPr/>
          <p:nvPr/>
        </p:nvSpPr>
        <p:spPr>
          <a:xfrm>
            <a:off x="2496457" y="2602378"/>
            <a:ext cx="1996506" cy="2579222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38D462-44FF-68A1-D424-D759E76A57B0}"/>
              </a:ext>
            </a:extLst>
          </p:cNvPr>
          <p:cNvSpPr/>
          <p:nvPr/>
        </p:nvSpPr>
        <p:spPr>
          <a:xfrm>
            <a:off x="1621527" y="1406319"/>
            <a:ext cx="2170870" cy="3464536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A2BA1A-7AF7-578D-9417-A9E8FD542D8E}"/>
              </a:ext>
            </a:extLst>
          </p:cNvPr>
          <p:cNvSpPr/>
          <p:nvPr/>
        </p:nvSpPr>
        <p:spPr>
          <a:xfrm>
            <a:off x="2060835" y="3219973"/>
            <a:ext cx="2170870" cy="3464536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54A294-FCDC-B166-A841-AAB9D3577333}"/>
              </a:ext>
            </a:extLst>
          </p:cNvPr>
          <p:cNvSpPr/>
          <p:nvPr/>
        </p:nvSpPr>
        <p:spPr>
          <a:xfrm>
            <a:off x="3643086" y="107526"/>
            <a:ext cx="4557485" cy="657698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39719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5F4210-3C75-97D0-4175-C0D19A399165}"/>
              </a:ext>
            </a:extLst>
          </p:cNvPr>
          <p:cNvSpPr/>
          <p:nvPr/>
        </p:nvSpPr>
        <p:spPr>
          <a:xfrm>
            <a:off x="0" y="-78059"/>
            <a:ext cx="12192000" cy="6936059"/>
          </a:xfrm>
          <a:prstGeom prst="rect">
            <a:avLst/>
          </a:prstGeom>
          <a:solidFill>
            <a:srgbClr val="FDF6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9906C-2BA5-C77E-2C5D-5439F715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C5EECD-99EF-86BD-992E-9FD70FCDB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09" b="9028"/>
          <a:stretch/>
        </p:blipFill>
        <p:spPr>
          <a:xfrm>
            <a:off x="656992" y="70400"/>
            <a:ext cx="10878016" cy="6717199"/>
          </a:xfrm>
        </p:spPr>
      </p:pic>
    </p:spTree>
    <p:extLst>
      <p:ext uri="{BB962C8B-B14F-4D97-AF65-F5344CB8AC3E}">
        <p14:creationId xmlns:p14="http://schemas.microsoft.com/office/powerpoint/2010/main" val="1373255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5F4210-3C75-97D0-4175-C0D19A399165}"/>
              </a:ext>
            </a:extLst>
          </p:cNvPr>
          <p:cNvSpPr/>
          <p:nvPr/>
        </p:nvSpPr>
        <p:spPr>
          <a:xfrm>
            <a:off x="0" y="-78059"/>
            <a:ext cx="12192000" cy="6936059"/>
          </a:xfrm>
          <a:prstGeom prst="rect">
            <a:avLst/>
          </a:prstGeom>
          <a:solidFill>
            <a:srgbClr val="FDF6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C5EECD-99EF-86BD-992E-9FD70FCDB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224" t="34567" r="39595" b="8343"/>
          <a:stretch/>
        </p:blipFill>
        <p:spPr>
          <a:xfrm>
            <a:off x="4481761" y="-78059"/>
            <a:ext cx="3029445" cy="6762568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6610CDE-0200-EF58-5D95-729B0F47D0BF}"/>
              </a:ext>
            </a:extLst>
          </p:cNvPr>
          <p:cNvSpPr/>
          <p:nvPr/>
        </p:nvSpPr>
        <p:spPr>
          <a:xfrm>
            <a:off x="7561723" y="4834233"/>
            <a:ext cx="4145467" cy="1653244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38D462-44FF-68A1-D424-D759E76A57B0}"/>
              </a:ext>
            </a:extLst>
          </p:cNvPr>
          <p:cNvSpPr/>
          <p:nvPr/>
        </p:nvSpPr>
        <p:spPr>
          <a:xfrm>
            <a:off x="1621527" y="1406319"/>
            <a:ext cx="2170870" cy="3464536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54A294-FCDC-B166-A841-AAB9D3577333}"/>
              </a:ext>
            </a:extLst>
          </p:cNvPr>
          <p:cNvSpPr/>
          <p:nvPr/>
        </p:nvSpPr>
        <p:spPr>
          <a:xfrm>
            <a:off x="3643086" y="107526"/>
            <a:ext cx="4557485" cy="657698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570349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5F4210-3C75-97D0-4175-C0D19A399165}"/>
              </a:ext>
            </a:extLst>
          </p:cNvPr>
          <p:cNvSpPr/>
          <p:nvPr/>
        </p:nvSpPr>
        <p:spPr>
          <a:xfrm>
            <a:off x="0" y="-78059"/>
            <a:ext cx="12192000" cy="6936059"/>
          </a:xfrm>
          <a:prstGeom prst="rect">
            <a:avLst/>
          </a:prstGeom>
          <a:solidFill>
            <a:srgbClr val="FDF6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9906C-2BA5-C77E-2C5D-5439F715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C5EECD-99EF-86BD-992E-9FD70FCDB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09" b="9028"/>
          <a:stretch/>
        </p:blipFill>
        <p:spPr>
          <a:xfrm>
            <a:off x="656992" y="70400"/>
            <a:ext cx="10878016" cy="6717199"/>
          </a:xfrm>
        </p:spPr>
      </p:pic>
    </p:spTree>
    <p:extLst>
      <p:ext uri="{BB962C8B-B14F-4D97-AF65-F5344CB8AC3E}">
        <p14:creationId xmlns:p14="http://schemas.microsoft.com/office/powerpoint/2010/main" val="28300410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5F4210-3C75-97D0-4175-C0D19A399165}"/>
              </a:ext>
            </a:extLst>
          </p:cNvPr>
          <p:cNvSpPr/>
          <p:nvPr/>
        </p:nvSpPr>
        <p:spPr>
          <a:xfrm>
            <a:off x="0" y="-78059"/>
            <a:ext cx="12192000" cy="6936059"/>
          </a:xfrm>
          <a:prstGeom prst="rect">
            <a:avLst/>
          </a:prstGeom>
          <a:solidFill>
            <a:srgbClr val="FDF6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C5EECD-99EF-86BD-992E-9FD70FCDB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495" t="34322" r="20967" b="8588"/>
          <a:stretch/>
        </p:blipFill>
        <p:spPr>
          <a:xfrm>
            <a:off x="4049252" y="-78059"/>
            <a:ext cx="3255615" cy="6762568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6610CDE-0200-EF58-5D95-729B0F47D0BF}"/>
              </a:ext>
            </a:extLst>
          </p:cNvPr>
          <p:cNvSpPr/>
          <p:nvPr/>
        </p:nvSpPr>
        <p:spPr>
          <a:xfrm>
            <a:off x="57823" y="5198215"/>
            <a:ext cx="4145467" cy="1653244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54A294-FCDC-B166-A841-AAB9D3577333}"/>
              </a:ext>
            </a:extLst>
          </p:cNvPr>
          <p:cNvSpPr/>
          <p:nvPr/>
        </p:nvSpPr>
        <p:spPr>
          <a:xfrm>
            <a:off x="3643086" y="107526"/>
            <a:ext cx="4557485" cy="657698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4097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5F4210-3C75-97D0-4175-C0D19A399165}"/>
              </a:ext>
            </a:extLst>
          </p:cNvPr>
          <p:cNvSpPr/>
          <p:nvPr/>
        </p:nvSpPr>
        <p:spPr>
          <a:xfrm>
            <a:off x="0" y="-78059"/>
            <a:ext cx="12192000" cy="6936059"/>
          </a:xfrm>
          <a:prstGeom prst="rect">
            <a:avLst/>
          </a:prstGeom>
          <a:solidFill>
            <a:srgbClr val="FDF6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9906C-2BA5-C77E-2C5D-5439F715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C5EECD-99EF-86BD-992E-9FD70FCDB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09" b="9028"/>
          <a:stretch/>
        </p:blipFill>
        <p:spPr>
          <a:xfrm>
            <a:off x="656992" y="70400"/>
            <a:ext cx="10878016" cy="6717199"/>
          </a:xfrm>
        </p:spPr>
      </p:pic>
    </p:spTree>
    <p:extLst>
      <p:ext uri="{BB962C8B-B14F-4D97-AF65-F5344CB8AC3E}">
        <p14:creationId xmlns:p14="http://schemas.microsoft.com/office/powerpoint/2010/main" val="485416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5F4210-3C75-97D0-4175-C0D19A399165}"/>
              </a:ext>
            </a:extLst>
          </p:cNvPr>
          <p:cNvSpPr/>
          <p:nvPr/>
        </p:nvSpPr>
        <p:spPr>
          <a:xfrm>
            <a:off x="0" y="-78059"/>
            <a:ext cx="12192000" cy="6936059"/>
          </a:xfrm>
          <a:prstGeom prst="rect">
            <a:avLst/>
          </a:prstGeom>
          <a:solidFill>
            <a:srgbClr val="FDF6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C5EECD-99EF-86BD-992E-9FD70FCDB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8805" t="35302" r="-2149" b="7608"/>
          <a:stretch/>
        </p:blipFill>
        <p:spPr>
          <a:xfrm>
            <a:off x="4246720" y="-164331"/>
            <a:ext cx="4088769" cy="7108602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6610CDE-0200-EF58-5D95-729B0F47D0BF}"/>
              </a:ext>
            </a:extLst>
          </p:cNvPr>
          <p:cNvSpPr/>
          <p:nvPr/>
        </p:nvSpPr>
        <p:spPr>
          <a:xfrm>
            <a:off x="7561723" y="4834233"/>
            <a:ext cx="4145467" cy="1653244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38D462-44FF-68A1-D424-D759E76A57B0}"/>
              </a:ext>
            </a:extLst>
          </p:cNvPr>
          <p:cNvSpPr/>
          <p:nvPr/>
        </p:nvSpPr>
        <p:spPr>
          <a:xfrm>
            <a:off x="1621527" y="1406319"/>
            <a:ext cx="2170870" cy="3464536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54A294-FCDC-B166-A841-AAB9D3577333}"/>
              </a:ext>
            </a:extLst>
          </p:cNvPr>
          <p:cNvSpPr/>
          <p:nvPr/>
        </p:nvSpPr>
        <p:spPr>
          <a:xfrm>
            <a:off x="3643086" y="107526"/>
            <a:ext cx="4557485" cy="657698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862461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5F4210-3C75-97D0-4175-C0D19A399165}"/>
              </a:ext>
            </a:extLst>
          </p:cNvPr>
          <p:cNvSpPr/>
          <p:nvPr/>
        </p:nvSpPr>
        <p:spPr>
          <a:xfrm>
            <a:off x="0" y="-78059"/>
            <a:ext cx="12192000" cy="6936059"/>
          </a:xfrm>
          <a:prstGeom prst="rect">
            <a:avLst/>
          </a:prstGeom>
          <a:solidFill>
            <a:srgbClr val="FDF6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9906C-2BA5-C77E-2C5D-5439F715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C5EECD-99EF-86BD-992E-9FD70FCDB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09" b="9028"/>
          <a:stretch/>
        </p:blipFill>
        <p:spPr>
          <a:xfrm>
            <a:off x="656992" y="70400"/>
            <a:ext cx="10878016" cy="6717199"/>
          </a:xfrm>
        </p:spPr>
      </p:pic>
    </p:spTree>
    <p:extLst>
      <p:ext uri="{BB962C8B-B14F-4D97-AF65-F5344CB8AC3E}">
        <p14:creationId xmlns:p14="http://schemas.microsoft.com/office/powerpoint/2010/main" val="1250526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PA" b="1" dirty="0"/>
              <a:t>Diagrama</a:t>
            </a:r>
            <a:r>
              <a:rPr lang="en-US" b="1" dirty="0"/>
              <a:t> de Árbol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67615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55999B2-723D-00E8-F4A1-A0AC40AA313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9619"/>
          <a:stretch/>
        </p:blipFill>
        <p:spPr>
          <a:xfrm>
            <a:off x="7449444" y="116112"/>
            <a:ext cx="3645276" cy="174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5F4210-3C75-97D0-4175-C0D19A399165}"/>
              </a:ext>
            </a:extLst>
          </p:cNvPr>
          <p:cNvSpPr/>
          <p:nvPr/>
        </p:nvSpPr>
        <p:spPr>
          <a:xfrm>
            <a:off x="0" y="-78059"/>
            <a:ext cx="12192000" cy="6936059"/>
          </a:xfrm>
          <a:prstGeom prst="rect">
            <a:avLst/>
          </a:prstGeom>
          <a:solidFill>
            <a:srgbClr val="FDF6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9906C-2BA5-C77E-2C5D-5439F7153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03"/>
            <a:ext cx="12192000" cy="1450757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Taller </a:t>
            </a:r>
            <a:r>
              <a:rPr lang="es-PA" b="1" i="0" dirty="0">
                <a:solidFill>
                  <a:srgbClr val="1F2328"/>
                </a:solidFill>
                <a:effectLst/>
                <a:latin typeface="-apple-system"/>
              </a:rPr>
              <a:t>en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s-PA" b="1" i="0" dirty="0">
                <a:solidFill>
                  <a:srgbClr val="1F2328"/>
                </a:solidFill>
                <a:effectLst/>
                <a:latin typeface="-apple-system"/>
              </a:rPr>
              <a:t>clase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endParaRPr lang="es-P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E1CB5-1A27-13B7-8986-47F2899E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4284" y="4825444"/>
            <a:ext cx="4043432" cy="59039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https://github.com/pjrios/aprendizaje</a:t>
            </a:r>
            <a:endParaRPr lang="es-P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35348D-8D18-3A36-989F-63D8D60EF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111" y="2089119"/>
            <a:ext cx="2702250" cy="270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8810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5F4210-3C75-97D0-4175-C0D19A399165}"/>
              </a:ext>
            </a:extLst>
          </p:cNvPr>
          <p:cNvSpPr/>
          <p:nvPr/>
        </p:nvSpPr>
        <p:spPr>
          <a:xfrm>
            <a:off x="0" y="-78059"/>
            <a:ext cx="12192000" cy="6936059"/>
          </a:xfrm>
          <a:prstGeom prst="rect">
            <a:avLst/>
          </a:prstGeom>
          <a:solidFill>
            <a:srgbClr val="FDF6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9906C-2BA5-C77E-2C5D-5439F715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C5EECD-99EF-86BD-992E-9FD70FCDB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09" b="9028"/>
          <a:stretch/>
        </p:blipFill>
        <p:spPr>
          <a:xfrm>
            <a:off x="656992" y="70400"/>
            <a:ext cx="10878016" cy="6717199"/>
          </a:xfrm>
        </p:spPr>
      </p:pic>
    </p:spTree>
    <p:extLst>
      <p:ext uri="{BB962C8B-B14F-4D97-AF65-F5344CB8AC3E}">
        <p14:creationId xmlns:p14="http://schemas.microsoft.com/office/powerpoint/2010/main" val="375698824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5F4210-3C75-97D0-4175-C0D19A399165}"/>
              </a:ext>
            </a:extLst>
          </p:cNvPr>
          <p:cNvSpPr/>
          <p:nvPr/>
        </p:nvSpPr>
        <p:spPr>
          <a:xfrm>
            <a:off x="0" y="-78059"/>
            <a:ext cx="12192000" cy="6936059"/>
          </a:xfrm>
          <a:prstGeom prst="rect">
            <a:avLst/>
          </a:prstGeom>
          <a:solidFill>
            <a:srgbClr val="FDF6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C5EECD-99EF-86BD-992E-9FD70FCDB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10" r="43713" b="68204"/>
          <a:stretch/>
        </p:blipFill>
        <p:spPr>
          <a:xfrm>
            <a:off x="277850" y="1242245"/>
            <a:ext cx="9907912" cy="3464536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05BCE30-1ECE-92CB-39F9-106D6FC830AC}"/>
              </a:ext>
            </a:extLst>
          </p:cNvPr>
          <p:cNvSpPr/>
          <p:nvPr/>
        </p:nvSpPr>
        <p:spPr>
          <a:xfrm>
            <a:off x="7225990" y="3310835"/>
            <a:ext cx="4145467" cy="3464536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610CDE-0200-EF58-5D95-729B0F47D0BF}"/>
              </a:ext>
            </a:extLst>
          </p:cNvPr>
          <p:cNvSpPr/>
          <p:nvPr/>
        </p:nvSpPr>
        <p:spPr>
          <a:xfrm>
            <a:off x="5988111" y="4129146"/>
            <a:ext cx="4145467" cy="1653244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38D462-44FF-68A1-D424-D759E76A57B0}"/>
              </a:ext>
            </a:extLst>
          </p:cNvPr>
          <p:cNvSpPr/>
          <p:nvPr/>
        </p:nvSpPr>
        <p:spPr>
          <a:xfrm>
            <a:off x="8557585" y="1613098"/>
            <a:ext cx="2170870" cy="3464536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D8B35C-B76D-D69B-CE72-B0114D2E323D}"/>
              </a:ext>
            </a:extLst>
          </p:cNvPr>
          <p:cNvSpPr/>
          <p:nvPr/>
        </p:nvSpPr>
        <p:spPr>
          <a:xfrm>
            <a:off x="9954224" y="729699"/>
            <a:ext cx="2170870" cy="3464536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54A294-FCDC-B166-A841-AAB9D3577333}"/>
              </a:ext>
            </a:extLst>
          </p:cNvPr>
          <p:cNvSpPr/>
          <p:nvPr/>
        </p:nvSpPr>
        <p:spPr>
          <a:xfrm>
            <a:off x="820542" y="286603"/>
            <a:ext cx="10335138" cy="483403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172635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5F4210-3C75-97D0-4175-C0D19A399165}"/>
              </a:ext>
            </a:extLst>
          </p:cNvPr>
          <p:cNvSpPr/>
          <p:nvPr/>
        </p:nvSpPr>
        <p:spPr>
          <a:xfrm>
            <a:off x="0" y="-78059"/>
            <a:ext cx="12192000" cy="6936059"/>
          </a:xfrm>
          <a:prstGeom prst="rect">
            <a:avLst/>
          </a:prstGeom>
          <a:solidFill>
            <a:srgbClr val="FDF6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9906C-2BA5-C77E-2C5D-5439F715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C5EECD-99EF-86BD-992E-9FD70FCDB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09" b="9028"/>
          <a:stretch/>
        </p:blipFill>
        <p:spPr>
          <a:xfrm>
            <a:off x="656992" y="70400"/>
            <a:ext cx="10878016" cy="6717199"/>
          </a:xfrm>
        </p:spPr>
      </p:pic>
    </p:spTree>
    <p:extLst>
      <p:ext uri="{BB962C8B-B14F-4D97-AF65-F5344CB8AC3E}">
        <p14:creationId xmlns:p14="http://schemas.microsoft.com/office/powerpoint/2010/main" val="1706980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5F4210-3C75-97D0-4175-C0D19A399165}"/>
              </a:ext>
            </a:extLst>
          </p:cNvPr>
          <p:cNvSpPr/>
          <p:nvPr/>
        </p:nvSpPr>
        <p:spPr>
          <a:xfrm>
            <a:off x="0" y="-78059"/>
            <a:ext cx="12192000" cy="6936059"/>
          </a:xfrm>
          <a:prstGeom prst="rect">
            <a:avLst/>
          </a:prstGeom>
          <a:solidFill>
            <a:srgbClr val="FDF6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C5EECD-99EF-86BD-992E-9FD70FCDB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995" t="1332" r="-3083" b="70982"/>
          <a:stretch/>
        </p:blipFill>
        <p:spPr>
          <a:xfrm>
            <a:off x="2319030" y="664610"/>
            <a:ext cx="9872970" cy="3464536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6610CDE-0200-EF58-5D95-729B0F47D0BF}"/>
              </a:ext>
            </a:extLst>
          </p:cNvPr>
          <p:cNvSpPr/>
          <p:nvPr/>
        </p:nvSpPr>
        <p:spPr>
          <a:xfrm>
            <a:off x="5988111" y="4129146"/>
            <a:ext cx="4145467" cy="1653244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38D462-44FF-68A1-D424-D759E76A57B0}"/>
              </a:ext>
            </a:extLst>
          </p:cNvPr>
          <p:cNvSpPr/>
          <p:nvPr/>
        </p:nvSpPr>
        <p:spPr>
          <a:xfrm>
            <a:off x="1621527" y="1406319"/>
            <a:ext cx="2170870" cy="3464536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54A294-FCDC-B166-A841-AAB9D3577333}"/>
              </a:ext>
            </a:extLst>
          </p:cNvPr>
          <p:cNvSpPr/>
          <p:nvPr/>
        </p:nvSpPr>
        <p:spPr>
          <a:xfrm>
            <a:off x="820542" y="286603"/>
            <a:ext cx="10335138" cy="483403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2195374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5F4210-3C75-97D0-4175-C0D19A399165}"/>
              </a:ext>
            </a:extLst>
          </p:cNvPr>
          <p:cNvSpPr/>
          <p:nvPr/>
        </p:nvSpPr>
        <p:spPr>
          <a:xfrm>
            <a:off x="0" y="-78059"/>
            <a:ext cx="12192000" cy="6936059"/>
          </a:xfrm>
          <a:prstGeom prst="rect">
            <a:avLst/>
          </a:prstGeom>
          <a:solidFill>
            <a:srgbClr val="FDF6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9906C-2BA5-C77E-2C5D-5439F715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C5EECD-99EF-86BD-992E-9FD70FCDB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09" b="9028"/>
          <a:stretch/>
        </p:blipFill>
        <p:spPr>
          <a:xfrm>
            <a:off x="656992" y="70400"/>
            <a:ext cx="10878016" cy="6717199"/>
          </a:xfrm>
        </p:spPr>
      </p:pic>
    </p:spTree>
    <p:extLst>
      <p:ext uri="{BB962C8B-B14F-4D97-AF65-F5344CB8AC3E}">
        <p14:creationId xmlns:p14="http://schemas.microsoft.com/office/powerpoint/2010/main" val="539249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5F4210-3C75-97D0-4175-C0D19A399165}"/>
              </a:ext>
            </a:extLst>
          </p:cNvPr>
          <p:cNvSpPr/>
          <p:nvPr/>
        </p:nvSpPr>
        <p:spPr>
          <a:xfrm>
            <a:off x="0" y="-78059"/>
            <a:ext cx="12192000" cy="6936059"/>
          </a:xfrm>
          <a:prstGeom prst="rect">
            <a:avLst/>
          </a:prstGeom>
          <a:solidFill>
            <a:srgbClr val="FDF6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C5EECD-99EF-86BD-992E-9FD70FCDB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75" t="1162" r="2034" b="46347"/>
          <a:stretch/>
        </p:blipFill>
        <p:spPr>
          <a:xfrm>
            <a:off x="139508" y="925993"/>
            <a:ext cx="11908487" cy="4732453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6610CDE-0200-EF58-5D95-729B0F47D0BF}"/>
              </a:ext>
            </a:extLst>
          </p:cNvPr>
          <p:cNvSpPr/>
          <p:nvPr/>
        </p:nvSpPr>
        <p:spPr>
          <a:xfrm>
            <a:off x="6596838" y="1037603"/>
            <a:ext cx="3185791" cy="1653244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38D462-44FF-68A1-D424-D759E76A57B0}"/>
              </a:ext>
            </a:extLst>
          </p:cNvPr>
          <p:cNvSpPr/>
          <p:nvPr/>
        </p:nvSpPr>
        <p:spPr>
          <a:xfrm>
            <a:off x="165872" y="1702637"/>
            <a:ext cx="4710927" cy="1726363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54A294-FCDC-B166-A841-AAB9D3577333}"/>
              </a:ext>
            </a:extLst>
          </p:cNvPr>
          <p:cNvSpPr/>
          <p:nvPr/>
        </p:nvSpPr>
        <p:spPr>
          <a:xfrm>
            <a:off x="138369" y="478579"/>
            <a:ext cx="11908487" cy="563764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1CB42D-A7DB-5942-9F8A-AF244EAF68BD}"/>
              </a:ext>
            </a:extLst>
          </p:cNvPr>
          <p:cNvSpPr/>
          <p:nvPr/>
        </p:nvSpPr>
        <p:spPr>
          <a:xfrm>
            <a:off x="7485316" y="1736726"/>
            <a:ext cx="3185791" cy="1653244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6EE5FC-B185-1184-D91F-2493F363F543}"/>
              </a:ext>
            </a:extLst>
          </p:cNvPr>
          <p:cNvSpPr/>
          <p:nvPr/>
        </p:nvSpPr>
        <p:spPr>
          <a:xfrm>
            <a:off x="855208" y="1037603"/>
            <a:ext cx="4710927" cy="1726363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9108131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5F4210-3C75-97D0-4175-C0D19A399165}"/>
              </a:ext>
            </a:extLst>
          </p:cNvPr>
          <p:cNvSpPr/>
          <p:nvPr/>
        </p:nvSpPr>
        <p:spPr>
          <a:xfrm>
            <a:off x="0" y="-78059"/>
            <a:ext cx="12192000" cy="6936059"/>
          </a:xfrm>
          <a:prstGeom prst="rect">
            <a:avLst/>
          </a:prstGeom>
          <a:solidFill>
            <a:srgbClr val="FDF6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9906C-2BA5-C77E-2C5D-5439F715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C5EECD-99EF-86BD-992E-9FD70FCDB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09" b="9028"/>
          <a:stretch/>
        </p:blipFill>
        <p:spPr>
          <a:xfrm>
            <a:off x="656992" y="70400"/>
            <a:ext cx="10878016" cy="6717199"/>
          </a:xfrm>
        </p:spPr>
      </p:pic>
    </p:spTree>
    <p:extLst>
      <p:ext uri="{BB962C8B-B14F-4D97-AF65-F5344CB8AC3E}">
        <p14:creationId xmlns:p14="http://schemas.microsoft.com/office/powerpoint/2010/main" val="3583358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{0D0D02DB-F798-4DC0-8C38-0E553D5EA869}tf11437505_win32</Template>
  <TotalTime>69</TotalTime>
  <Words>38</Words>
  <Application>Microsoft Office PowerPoint</Application>
  <PresentationFormat>Widescreen</PresentationFormat>
  <Paragraphs>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-apple-system</vt:lpstr>
      <vt:lpstr>Calibri</vt:lpstr>
      <vt:lpstr>Georgia Pro Cond Light</vt:lpstr>
      <vt:lpstr>Speak Pro</vt:lpstr>
      <vt:lpstr>RetrospectVTI</vt:lpstr>
      <vt:lpstr>Teoría de Dewey en la educación</vt:lpstr>
      <vt:lpstr>Diagrama de Árbol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Taller en clase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Teoría de Dewey en la educación</dc:title>
  <dc:creator>Porfirio Rios</dc:creator>
  <cp:lastModifiedBy>Porfirio Rios</cp:lastModifiedBy>
  <cp:revision>1</cp:revision>
  <dcterms:created xsi:type="dcterms:W3CDTF">2024-03-02T09:23:11Z</dcterms:created>
  <dcterms:modified xsi:type="dcterms:W3CDTF">2024-03-02T10:32:28Z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