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Quattrocento Sans" panose="020B0502050000020003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25xktGHMJRxX7Qy0FN+pmM3P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829"/>
  </p:normalViewPr>
  <p:slideViewPr>
    <p:cSldViewPr snapToGrid="0" snapToObjects="1">
      <p:cViewPr>
        <p:scale>
          <a:sx n="118" d="100"/>
          <a:sy n="118" d="100"/>
        </p:scale>
        <p:origin x="209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"/>
          <p:cNvSpPr/>
          <p:nvPr/>
        </p:nvSpPr>
        <p:spPr>
          <a:xfrm>
            <a:off x="244736" y="2855703"/>
            <a:ext cx="1802177" cy="810047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0" rIns="0" bIns="0" anchor="ctr" anchorCtr="0">
            <a:no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do I stay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motivated during 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pandemic?</a:t>
            </a:r>
            <a:endParaRPr dirty="0"/>
          </a:p>
        </p:txBody>
      </p:sp>
      <p:sp>
        <p:nvSpPr>
          <p:cNvPr id="23" name="Google Shape;23;p1"/>
          <p:cNvSpPr/>
          <p:nvPr/>
        </p:nvSpPr>
        <p:spPr>
          <a:xfrm>
            <a:off x="2765109" y="610388"/>
            <a:ext cx="1697833" cy="521896"/>
          </a:xfrm>
          <a:prstGeom prst="round1Rect">
            <a:avLst>
              <a:gd name="adj" fmla="val 16667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 I need to visit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 family in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Puerto Rico? </a:t>
            </a:r>
            <a:endParaRPr sz="1200"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900"/>
              <a:t>Issue Tree Template</a:t>
            </a:r>
            <a:endParaRPr/>
          </a:p>
        </p:txBody>
      </p:sp>
      <p:sp>
        <p:nvSpPr>
          <p:cNvPr id="49" name="Google Shape;49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grpSp>
        <p:nvGrpSpPr>
          <p:cNvPr id="55" name="Google Shape;55;p1"/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56" name="Google Shape;56;p1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1"/>
          <p:cNvSpPr txBox="1"/>
          <p:nvPr/>
        </p:nvSpPr>
        <p:spPr>
          <a:xfrm>
            <a:off x="506867" y="6555373"/>
            <a:ext cx="426575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but </a:t>
            </a:r>
            <a:r>
              <a:rPr lang="en-AU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non-overlapping</a:t>
            </a:r>
            <a:r>
              <a:rPr lang="en-AU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 of conceivable avenues to pursue</a:t>
            </a:r>
            <a:endParaRPr/>
          </a:p>
        </p:txBody>
      </p:sp>
      <p:sp>
        <p:nvSpPr>
          <p:cNvPr id="68" name="Google Shape;23;p1">
            <a:extLst>
              <a:ext uri="{FF2B5EF4-FFF2-40B4-BE49-F238E27FC236}">
                <a16:creationId xmlns:a16="http://schemas.microsoft.com/office/drawing/2014/main" id="{9717A191-3C1F-054D-902F-E93F524F439C}"/>
              </a:ext>
            </a:extLst>
          </p:cNvPr>
          <p:cNvSpPr/>
          <p:nvPr/>
        </p:nvSpPr>
        <p:spPr>
          <a:xfrm>
            <a:off x="2765109" y="1814472"/>
            <a:ext cx="1697833" cy="521896"/>
          </a:xfrm>
          <a:prstGeom prst="round1Rect">
            <a:avLst>
              <a:gd name="adj" fmla="val 16667"/>
            </a:avLst>
          </a:prstGeom>
          <a:solidFill>
            <a:schemeClr val="tx2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 I ask my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family to visit me ? </a:t>
            </a:r>
            <a:endParaRPr sz="1200" dirty="0"/>
          </a:p>
        </p:txBody>
      </p:sp>
      <p:sp>
        <p:nvSpPr>
          <p:cNvPr id="69" name="Google Shape;23;p1">
            <a:extLst>
              <a:ext uri="{FF2B5EF4-FFF2-40B4-BE49-F238E27FC236}">
                <a16:creationId xmlns:a16="http://schemas.microsoft.com/office/drawing/2014/main" id="{85CEEB5D-772C-A44F-991D-E775C35D57FF}"/>
              </a:ext>
            </a:extLst>
          </p:cNvPr>
          <p:cNvSpPr/>
          <p:nvPr/>
        </p:nvSpPr>
        <p:spPr>
          <a:xfrm>
            <a:off x="2765109" y="2993907"/>
            <a:ext cx="1697833" cy="521896"/>
          </a:xfrm>
          <a:prstGeom prst="round1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 I do more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>
                <a:solidFill>
                  <a:schemeClr val="lt1"/>
                </a:solidFill>
              </a:rPr>
              <a:t>exercise</a:t>
            </a:r>
            <a:r>
              <a:rPr lang="en-AU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outside? </a:t>
            </a:r>
            <a:endParaRPr sz="1200" dirty="0"/>
          </a:p>
        </p:txBody>
      </p:sp>
      <p:sp>
        <p:nvSpPr>
          <p:cNvPr id="70" name="Google Shape;23;p1">
            <a:extLst>
              <a:ext uri="{FF2B5EF4-FFF2-40B4-BE49-F238E27FC236}">
                <a16:creationId xmlns:a16="http://schemas.microsoft.com/office/drawing/2014/main" id="{3A65E88D-A8DB-744A-82AA-BFEFB45BA459}"/>
              </a:ext>
            </a:extLst>
          </p:cNvPr>
          <p:cNvSpPr/>
          <p:nvPr/>
        </p:nvSpPr>
        <p:spPr>
          <a:xfrm>
            <a:off x="2765109" y="4206156"/>
            <a:ext cx="1697833" cy="521896"/>
          </a:xfrm>
          <a:prstGeom prst="round1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 I do more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>
                <a:solidFill>
                  <a:schemeClr val="lt1"/>
                </a:solidFill>
              </a:rPr>
              <a:t>exercise</a:t>
            </a:r>
            <a:r>
              <a:rPr lang="en-AU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inside? </a:t>
            </a:r>
            <a:endParaRPr sz="1200" dirty="0"/>
          </a:p>
        </p:txBody>
      </p:sp>
      <p:sp>
        <p:nvSpPr>
          <p:cNvPr id="71" name="Google Shape;23;p1">
            <a:extLst>
              <a:ext uri="{FF2B5EF4-FFF2-40B4-BE49-F238E27FC236}">
                <a16:creationId xmlns:a16="http://schemas.microsoft.com/office/drawing/2014/main" id="{EEF181F4-F6D0-5D42-8CB7-E8CD322FBAAA}"/>
              </a:ext>
            </a:extLst>
          </p:cNvPr>
          <p:cNvSpPr/>
          <p:nvPr/>
        </p:nvSpPr>
        <p:spPr>
          <a:xfrm>
            <a:off x="2765108" y="5603092"/>
            <a:ext cx="1697833" cy="521896"/>
          </a:xfrm>
          <a:prstGeom prst="round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 I talk to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professional? </a:t>
            </a:r>
            <a:endParaRPr sz="1200" dirty="0"/>
          </a:p>
        </p:txBody>
      </p:sp>
      <p:sp>
        <p:nvSpPr>
          <p:cNvPr id="72" name="Google Shape;23;p1">
            <a:extLst>
              <a:ext uri="{FF2B5EF4-FFF2-40B4-BE49-F238E27FC236}">
                <a16:creationId xmlns:a16="http://schemas.microsoft.com/office/drawing/2014/main" id="{B33436D6-DB6D-5446-A9CC-CD5BC611BCDD}"/>
              </a:ext>
            </a:extLst>
          </p:cNvPr>
          <p:cNvSpPr/>
          <p:nvPr/>
        </p:nvSpPr>
        <p:spPr>
          <a:xfrm>
            <a:off x="4772623" y="470119"/>
            <a:ext cx="3145929" cy="334784"/>
          </a:xfrm>
          <a:prstGeom prst="round1Rect">
            <a:avLst>
              <a:gd name="adj" fmla="val 16667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 I have the money to pay a fly ticket? </a:t>
            </a:r>
            <a:endParaRPr sz="1100" dirty="0"/>
          </a:p>
        </p:txBody>
      </p:sp>
      <p:sp>
        <p:nvSpPr>
          <p:cNvPr id="73" name="Google Shape;23;p1">
            <a:extLst>
              <a:ext uri="{FF2B5EF4-FFF2-40B4-BE49-F238E27FC236}">
                <a16:creationId xmlns:a16="http://schemas.microsoft.com/office/drawing/2014/main" id="{B9AFCC50-E080-4041-9B99-D155628C2F72}"/>
              </a:ext>
            </a:extLst>
          </p:cNvPr>
          <p:cNvSpPr/>
          <p:nvPr/>
        </p:nvSpPr>
        <p:spPr>
          <a:xfrm>
            <a:off x="4772623" y="942598"/>
            <a:ext cx="3145929" cy="337036"/>
          </a:xfrm>
          <a:prstGeom prst="round1Rect">
            <a:avLst>
              <a:gd name="adj" fmla="val 16667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 I get COVID in an airplane for 10 hours? </a:t>
            </a:r>
            <a:endParaRPr sz="1100" dirty="0"/>
          </a:p>
        </p:txBody>
      </p:sp>
      <p:sp>
        <p:nvSpPr>
          <p:cNvPr id="74" name="Google Shape;23;p1">
            <a:extLst>
              <a:ext uri="{FF2B5EF4-FFF2-40B4-BE49-F238E27FC236}">
                <a16:creationId xmlns:a16="http://schemas.microsoft.com/office/drawing/2014/main" id="{D78AEB28-96B2-A249-A6C5-33A5F24C760A}"/>
              </a:ext>
            </a:extLst>
          </p:cNvPr>
          <p:cNvSpPr/>
          <p:nvPr/>
        </p:nvSpPr>
        <p:spPr>
          <a:xfrm>
            <a:off x="4772623" y="1425876"/>
            <a:ext cx="3145929" cy="334784"/>
          </a:xfrm>
          <a:prstGeom prst="round1Rect">
            <a:avLst>
              <a:gd name="adj" fmla="val 16667"/>
            </a:avLst>
          </a:prstGeom>
          <a:solidFill>
            <a:schemeClr val="tx2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 they have the money to pay a fly ticket? </a:t>
            </a:r>
            <a:endParaRPr sz="1100" dirty="0"/>
          </a:p>
        </p:txBody>
      </p:sp>
      <p:sp>
        <p:nvSpPr>
          <p:cNvPr id="75" name="Google Shape;23;p1">
            <a:extLst>
              <a:ext uri="{FF2B5EF4-FFF2-40B4-BE49-F238E27FC236}">
                <a16:creationId xmlns:a16="http://schemas.microsoft.com/office/drawing/2014/main" id="{6869AA1D-5F7A-F142-A3EE-54B1C23414BF}"/>
              </a:ext>
            </a:extLst>
          </p:cNvPr>
          <p:cNvSpPr/>
          <p:nvPr/>
        </p:nvSpPr>
        <p:spPr>
          <a:xfrm>
            <a:off x="4772623" y="1902802"/>
            <a:ext cx="3145929" cy="337036"/>
          </a:xfrm>
          <a:prstGeom prst="round1Rect">
            <a:avLst>
              <a:gd name="adj" fmla="val 16667"/>
            </a:avLst>
          </a:prstGeom>
          <a:solidFill>
            <a:schemeClr val="tx2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 they get COVID in an airplane for 10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hours? </a:t>
            </a:r>
            <a:endParaRPr sz="1100" dirty="0"/>
          </a:p>
        </p:txBody>
      </p:sp>
      <p:sp>
        <p:nvSpPr>
          <p:cNvPr id="76" name="Google Shape;23;p1">
            <a:extLst>
              <a:ext uri="{FF2B5EF4-FFF2-40B4-BE49-F238E27FC236}">
                <a16:creationId xmlns:a16="http://schemas.microsoft.com/office/drawing/2014/main" id="{68029B53-1E52-7C40-BEDB-E352B9D7B07C}"/>
              </a:ext>
            </a:extLst>
          </p:cNvPr>
          <p:cNvSpPr/>
          <p:nvPr/>
        </p:nvSpPr>
        <p:spPr>
          <a:xfrm>
            <a:off x="4772623" y="2385249"/>
            <a:ext cx="3145929" cy="337036"/>
          </a:xfrm>
          <a:prstGeom prst="round1Rect">
            <a:avLst>
              <a:gd name="adj" fmla="val 16667"/>
            </a:avLst>
          </a:prstGeom>
          <a:solidFill>
            <a:schemeClr val="tx2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Where they going to stay while visiting? </a:t>
            </a:r>
            <a:endParaRPr sz="1100" dirty="0"/>
          </a:p>
        </p:txBody>
      </p:sp>
      <p:sp>
        <p:nvSpPr>
          <p:cNvPr id="77" name="Google Shape;23;p1">
            <a:extLst>
              <a:ext uri="{FF2B5EF4-FFF2-40B4-BE49-F238E27FC236}">
                <a16:creationId xmlns:a16="http://schemas.microsoft.com/office/drawing/2014/main" id="{905B1E64-8290-A940-9D7B-F10F45ECA4A9}"/>
              </a:ext>
            </a:extLst>
          </p:cNvPr>
          <p:cNvSpPr/>
          <p:nvPr/>
        </p:nvSpPr>
        <p:spPr>
          <a:xfrm>
            <a:off x="4772622" y="2864092"/>
            <a:ext cx="3145929" cy="337036"/>
          </a:xfrm>
          <a:prstGeom prst="round1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Will I get COVID doing exercise outside? </a:t>
            </a:r>
            <a:endParaRPr sz="1100" dirty="0"/>
          </a:p>
        </p:txBody>
      </p:sp>
      <p:sp>
        <p:nvSpPr>
          <p:cNvPr id="78" name="Google Shape;23;p1">
            <a:extLst>
              <a:ext uri="{FF2B5EF4-FFF2-40B4-BE49-F238E27FC236}">
                <a16:creationId xmlns:a16="http://schemas.microsoft.com/office/drawing/2014/main" id="{D4E30BE3-3F4C-6740-9AB2-587B66940554}"/>
              </a:ext>
            </a:extLst>
          </p:cNvPr>
          <p:cNvSpPr/>
          <p:nvPr/>
        </p:nvSpPr>
        <p:spPr>
          <a:xfrm>
            <a:off x="4772622" y="3339054"/>
            <a:ext cx="3145929" cy="337036"/>
          </a:xfrm>
          <a:prstGeom prst="round1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Will the weather let me do exercise outside? </a:t>
            </a:r>
            <a:endParaRPr sz="1100" dirty="0"/>
          </a:p>
        </p:txBody>
      </p:sp>
      <p:sp>
        <p:nvSpPr>
          <p:cNvPr id="79" name="Google Shape;23;p1">
            <a:extLst>
              <a:ext uri="{FF2B5EF4-FFF2-40B4-BE49-F238E27FC236}">
                <a16:creationId xmlns:a16="http://schemas.microsoft.com/office/drawing/2014/main" id="{1B229A94-D9FE-DE42-94E8-936AED4DEB1D}"/>
              </a:ext>
            </a:extLst>
          </p:cNvPr>
          <p:cNvSpPr/>
          <p:nvPr/>
        </p:nvSpPr>
        <p:spPr>
          <a:xfrm>
            <a:off x="4772622" y="3818229"/>
            <a:ext cx="3145929" cy="337036"/>
          </a:xfrm>
          <a:prstGeom prst="round1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 I have the necessary space?</a:t>
            </a:r>
            <a:endParaRPr sz="1100" dirty="0"/>
          </a:p>
        </p:txBody>
      </p:sp>
      <p:sp>
        <p:nvSpPr>
          <p:cNvPr id="80" name="Google Shape;23;p1">
            <a:extLst>
              <a:ext uri="{FF2B5EF4-FFF2-40B4-BE49-F238E27FC236}">
                <a16:creationId xmlns:a16="http://schemas.microsoft.com/office/drawing/2014/main" id="{F1736E3E-68EF-A343-ACA6-31BC7293B6A2}"/>
              </a:ext>
            </a:extLst>
          </p:cNvPr>
          <p:cNvSpPr/>
          <p:nvPr/>
        </p:nvSpPr>
        <p:spPr>
          <a:xfrm>
            <a:off x="4772622" y="4767137"/>
            <a:ext cx="3145929" cy="337036"/>
          </a:xfrm>
          <a:prstGeom prst="round1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Will be to hot inside the house to do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exercise? </a:t>
            </a:r>
            <a:endParaRPr sz="1100" dirty="0"/>
          </a:p>
        </p:txBody>
      </p:sp>
      <p:sp>
        <p:nvSpPr>
          <p:cNvPr id="81" name="Google Shape;23;p1">
            <a:extLst>
              <a:ext uri="{FF2B5EF4-FFF2-40B4-BE49-F238E27FC236}">
                <a16:creationId xmlns:a16="http://schemas.microsoft.com/office/drawing/2014/main" id="{91BAD0E1-8B70-6940-8B03-D3114ACF085F}"/>
              </a:ext>
            </a:extLst>
          </p:cNvPr>
          <p:cNvSpPr/>
          <p:nvPr/>
        </p:nvSpPr>
        <p:spPr>
          <a:xfrm>
            <a:off x="4772622" y="4292683"/>
            <a:ext cx="3145929" cy="337036"/>
          </a:xfrm>
          <a:prstGeom prst="round1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 I have the necessary equipment?</a:t>
            </a:r>
            <a:endParaRPr sz="1100" dirty="0"/>
          </a:p>
        </p:txBody>
      </p:sp>
      <p:sp>
        <p:nvSpPr>
          <p:cNvPr id="82" name="Google Shape;23;p1">
            <a:extLst>
              <a:ext uri="{FF2B5EF4-FFF2-40B4-BE49-F238E27FC236}">
                <a16:creationId xmlns:a16="http://schemas.microsoft.com/office/drawing/2014/main" id="{B2BF8D68-AF70-5E47-9F25-50F35520CB19}"/>
              </a:ext>
            </a:extLst>
          </p:cNvPr>
          <p:cNvSpPr/>
          <p:nvPr/>
        </p:nvSpPr>
        <p:spPr>
          <a:xfrm>
            <a:off x="4772622" y="5220868"/>
            <a:ext cx="3145929" cy="337036"/>
          </a:xfrm>
          <a:prstGeom prst="round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 I need a HealthCare plan? </a:t>
            </a:r>
            <a:endParaRPr sz="1100" dirty="0"/>
          </a:p>
        </p:txBody>
      </p:sp>
      <p:sp>
        <p:nvSpPr>
          <p:cNvPr id="83" name="Google Shape;23;p1">
            <a:extLst>
              <a:ext uri="{FF2B5EF4-FFF2-40B4-BE49-F238E27FC236}">
                <a16:creationId xmlns:a16="http://schemas.microsoft.com/office/drawing/2014/main" id="{6B201468-47B3-5740-B52F-2F41E3A66044}"/>
              </a:ext>
            </a:extLst>
          </p:cNvPr>
          <p:cNvSpPr/>
          <p:nvPr/>
        </p:nvSpPr>
        <p:spPr>
          <a:xfrm>
            <a:off x="4772622" y="5694416"/>
            <a:ext cx="3145929" cy="337036"/>
          </a:xfrm>
          <a:prstGeom prst="round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Will I be able to pay the sections? </a:t>
            </a:r>
            <a:endParaRPr sz="1100" dirty="0"/>
          </a:p>
        </p:txBody>
      </p:sp>
      <p:sp>
        <p:nvSpPr>
          <p:cNvPr id="84" name="Google Shape;23;p1">
            <a:extLst>
              <a:ext uri="{FF2B5EF4-FFF2-40B4-BE49-F238E27FC236}">
                <a16:creationId xmlns:a16="http://schemas.microsoft.com/office/drawing/2014/main" id="{9E9F4976-C77E-D34C-97EA-CD14361B1AFC}"/>
              </a:ext>
            </a:extLst>
          </p:cNvPr>
          <p:cNvSpPr/>
          <p:nvPr/>
        </p:nvSpPr>
        <p:spPr>
          <a:xfrm>
            <a:off x="4772622" y="6165968"/>
            <a:ext cx="3145929" cy="337036"/>
          </a:xfrm>
          <a:prstGeom prst="round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 any professional have space in their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agenda?</a:t>
            </a:r>
            <a:endParaRPr sz="1100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FF586599-CC4C-5045-8E33-953B2FAA6DD9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 flipV="1">
            <a:off x="2046913" y="871336"/>
            <a:ext cx="718196" cy="2389391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8D635174-25C5-D74A-A3D8-6AA4AC449858}"/>
              </a:ext>
            </a:extLst>
          </p:cNvPr>
          <p:cNvCxnSpPr>
            <a:stCxn id="21" idx="3"/>
            <a:endCxn id="68" idx="1"/>
          </p:cNvCxnSpPr>
          <p:nvPr/>
        </p:nvCxnSpPr>
        <p:spPr>
          <a:xfrm flipV="1">
            <a:off x="2046913" y="2075420"/>
            <a:ext cx="718196" cy="1185307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AB96906D-4DFC-4346-BC5E-205D05254712}"/>
              </a:ext>
            </a:extLst>
          </p:cNvPr>
          <p:cNvCxnSpPr>
            <a:stCxn id="21" idx="3"/>
            <a:endCxn id="71" idx="1"/>
          </p:cNvCxnSpPr>
          <p:nvPr/>
        </p:nvCxnSpPr>
        <p:spPr>
          <a:xfrm>
            <a:off x="2046913" y="3260727"/>
            <a:ext cx="718195" cy="260331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9D1682B4-AAFB-0841-A636-7CC430402A63}"/>
              </a:ext>
            </a:extLst>
          </p:cNvPr>
          <p:cNvCxnSpPr>
            <a:cxnSpLocks/>
            <a:stCxn id="21" idx="3"/>
            <a:endCxn id="70" idx="1"/>
          </p:cNvCxnSpPr>
          <p:nvPr/>
        </p:nvCxnSpPr>
        <p:spPr>
          <a:xfrm>
            <a:off x="2046913" y="3260727"/>
            <a:ext cx="718196" cy="1206377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00C42C6-8F7A-BD4D-92E6-7A70AC776B4E}"/>
              </a:ext>
            </a:extLst>
          </p:cNvPr>
          <p:cNvCxnSpPr>
            <a:cxnSpLocks/>
            <a:stCxn id="21" idx="3"/>
            <a:endCxn id="69" idx="1"/>
          </p:cNvCxnSpPr>
          <p:nvPr/>
        </p:nvCxnSpPr>
        <p:spPr>
          <a:xfrm flipV="1">
            <a:off x="2046913" y="3254855"/>
            <a:ext cx="718196" cy="5872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57BEE40-0D5C-044C-B872-AE419E63B95B}"/>
              </a:ext>
            </a:extLst>
          </p:cNvPr>
          <p:cNvCxnSpPr>
            <a:stCxn id="23" idx="3"/>
            <a:endCxn id="72" idx="1"/>
          </p:cNvCxnSpPr>
          <p:nvPr/>
        </p:nvCxnSpPr>
        <p:spPr>
          <a:xfrm flipV="1">
            <a:off x="4462942" y="637511"/>
            <a:ext cx="309681" cy="233825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968A1E6-4384-324A-85C0-7A2C9F423BD6}"/>
              </a:ext>
            </a:extLst>
          </p:cNvPr>
          <p:cNvCxnSpPr>
            <a:stCxn id="23" idx="3"/>
            <a:endCxn id="73" idx="1"/>
          </p:cNvCxnSpPr>
          <p:nvPr/>
        </p:nvCxnSpPr>
        <p:spPr>
          <a:xfrm>
            <a:off x="4462942" y="871336"/>
            <a:ext cx="309681" cy="23978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1CC5287-F026-1846-9A5D-45A11DC2E8D5}"/>
              </a:ext>
            </a:extLst>
          </p:cNvPr>
          <p:cNvCxnSpPr>
            <a:stCxn id="68" idx="3"/>
            <a:endCxn id="74" idx="1"/>
          </p:cNvCxnSpPr>
          <p:nvPr/>
        </p:nvCxnSpPr>
        <p:spPr>
          <a:xfrm flipV="1">
            <a:off x="4462942" y="1593268"/>
            <a:ext cx="309681" cy="482152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2BEE7F2D-E6A7-0448-AC15-BA0A30B89250}"/>
              </a:ext>
            </a:extLst>
          </p:cNvPr>
          <p:cNvCxnSpPr>
            <a:stCxn id="68" idx="3"/>
            <a:endCxn id="75" idx="1"/>
          </p:cNvCxnSpPr>
          <p:nvPr/>
        </p:nvCxnSpPr>
        <p:spPr>
          <a:xfrm flipV="1">
            <a:off x="4462942" y="2071320"/>
            <a:ext cx="309681" cy="410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80E1AE21-07B7-B24D-BAD9-EA52255D2962}"/>
              </a:ext>
            </a:extLst>
          </p:cNvPr>
          <p:cNvCxnSpPr>
            <a:stCxn id="68" idx="3"/>
            <a:endCxn id="76" idx="1"/>
          </p:cNvCxnSpPr>
          <p:nvPr/>
        </p:nvCxnSpPr>
        <p:spPr>
          <a:xfrm>
            <a:off x="4462942" y="2075420"/>
            <a:ext cx="309681" cy="478347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20B344AA-8EC5-404D-AEAE-12A1C6A74B45}"/>
              </a:ext>
            </a:extLst>
          </p:cNvPr>
          <p:cNvCxnSpPr>
            <a:stCxn id="69" idx="3"/>
            <a:endCxn id="77" idx="1"/>
          </p:cNvCxnSpPr>
          <p:nvPr/>
        </p:nvCxnSpPr>
        <p:spPr>
          <a:xfrm flipV="1">
            <a:off x="4462942" y="3032610"/>
            <a:ext cx="309680" cy="222245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37C91703-A591-7444-A412-83C882CA0004}"/>
              </a:ext>
            </a:extLst>
          </p:cNvPr>
          <p:cNvCxnSpPr>
            <a:stCxn id="69" idx="3"/>
            <a:endCxn id="78" idx="1"/>
          </p:cNvCxnSpPr>
          <p:nvPr/>
        </p:nvCxnSpPr>
        <p:spPr>
          <a:xfrm>
            <a:off x="4462942" y="3254855"/>
            <a:ext cx="309680" cy="252717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66B49383-5430-A94E-B994-D02106AD1071}"/>
              </a:ext>
            </a:extLst>
          </p:cNvPr>
          <p:cNvCxnSpPr>
            <a:stCxn id="70" idx="3"/>
            <a:endCxn id="79" idx="1"/>
          </p:cNvCxnSpPr>
          <p:nvPr/>
        </p:nvCxnSpPr>
        <p:spPr>
          <a:xfrm flipV="1">
            <a:off x="4462942" y="3986747"/>
            <a:ext cx="309680" cy="480357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A54B0091-0D52-024A-8FF1-23AC64EC5D58}"/>
              </a:ext>
            </a:extLst>
          </p:cNvPr>
          <p:cNvCxnSpPr>
            <a:stCxn id="70" idx="3"/>
            <a:endCxn id="81" idx="1"/>
          </p:cNvCxnSpPr>
          <p:nvPr/>
        </p:nvCxnSpPr>
        <p:spPr>
          <a:xfrm flipV="1">
            <a:off x="4462942" y="4461201"/>
            <a:ext cx="309680" cy="590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9D581DEB-415B-A747-A17B-47493FD721A0}"/>
              </a:ext>
            </a:extLst>
          </p:cNvPr>
          <p:cNvCxnSpPr>
            <a:stCxn id="70" idx="3"/>
            <a:endCxn id="80" idx="1"/>
          </p:cNvCxnSpPr>
          <p:nvPr/>
        </p:nvCxnSpPr>
        <p:spPr>
          <a:xfrm>
            <a:off x="4462942" y="4467104"/>
            <a:ext cx="309680" cy="468551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82CB1729-5F63-3044-A33D-12D31CA00716}"/>
              </a:ext>
            </a:extLst>
          </p:cNvPr>
          <p:cNvCxnSpPr>
            <a:stCxn id="71" idx="3"/>
            <a:endCxn id="83" idx="1"/>
          </p:cNvCxnSpPr>
          <p:nvPr/>
        </p:nvCxnSpPr>
        <p:spPr>
          <a:xfrm flipV="1">
            <a:off x="4462941" y="5862934"/>
            <a:ext cx="309681" cy="1106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942380C0-0891-A646-8444-B3CE6C75123A}"/>
              </a:ext>
            </a:extLst>
          </p:cNvPr>
          <p:cNvCxnSpPr>
            <a:stCxn id="71" idx="3"/>
            <a:endCxn id="82" idx="1"/>
          </p:cNvCxnSpPr>
          <p:nvPr/>
        </p:nvCxnSpPr>
        <p:spPr>
          <a:xfrm flipV="1">
            <a:off x="4462941" y="5389386"/>
            <a:ext cx="309681" cy="474654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57EA2173-A7E1-514D-A45B-8BB957404DC5}"/>
              </a:ext>
            </a:extLst>
          </p:cNvPr>
          <p:cNvCxnSpPr>
            <a:stCxn id="71" idx="3"/>
            <a:endCxn id="84" idx="1"/>
          </p:cNvCxnSpPr>
          <p:nvPr/>
        </p:nvCxnSpPr>
        <p:spPr>
          <a:xfrm>
            <a:off x="4462941" y="5864040"/>
            <a:ext cx="309681" cy="470446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189</Words>
  <Application>Microsoft Macintosh PowerPoint</Application>
  <PresentationFormat>On-screen Show (4:3)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Quattrocento Sans</vt:lpstr>
      <vt:lpstr>Calibri</vt:lpstr>
      <vt:lpstr>Synergy_CF_YNR002</vt:lpstr>
      <vt:lpstr>Issue Tree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 Tree Template</dc:title>
  <dc:creator>Hui, Chris</dc:creator>
  <cp:lastModifiedBy>Pedro Rodriguez</cp:lastModifiedBy>
  <cp:revision>4</cp:revision>
  <dcterms:created xsi:type="dcterms:W3CDTF">2019-05-15T15:57:18Z</dcterms:created>
  <dcterms:modified xsi:type="dcterms:W3CDTF">2021-02-16T06:01:54Z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</Properties>
</file>