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Average" pitchFamily="2" charset="77"/>
      <p:regular r:id="rId13"/>
    </p:embeddedFont>
    <p:embeddedFont>
      <p:font typeface="Oswald" pitchFamily="2" charset="7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4fbc873d4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4fbc873d4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4ed4fa35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4ed4fa35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4ed4fa35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4ed4fa35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8452bfb9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8452bfb9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8452bfb9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8452bfb9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4ed4fa35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4ed4fa35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4fbc873d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4fbc873d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8452bfb9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8452bfb9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4fbc873d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4fbc873d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9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Patil, Shantanu Deepak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Patole, Atharv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Pereira, Dylan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Pol, Yash Jitendra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Polireddy, Pavan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data structure provides efficient solutions for various problems.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heaps is crucial for algorithm design and optimization.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Heaps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A heap is a binary tree-based data structure that satisfies the heap property.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heap properties: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Complete binary tree structure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Heap order property: Every node is greater than or equal to (max-heap) or less than or equal to (min-heap) its children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Heaps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96850" y="1110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Max-Heap vs. Min-Heap: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Max-Heap: Parent nodes are greater than or equal to their child nodes.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Min-Heap: Parent nodes are less than or equal to their child nodes.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l="2296" t="4396" r="3185" b="12187"/>
          <a:stretch/>
        </p:blipFill>
        <p:spPr>
          <a:xfrm>
            <a:off x="412300" y="2571750"/>
            <a:ext cx="3271225" cy="17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l="1847" t="3679" r="2440" b="12701"/>
          <a:stretch/>
        </p:blipFill>
        <p:spPr>
          <a:xfrm>
            <a:off x="5527400" y="2571750"/>
            <a:ext cx="3304912" cy="17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Operations: Insertion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insert an element into a heap, it is added to the bottom level of the heap and then heapified up.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l="16269" t="22410" r="11455" b="13412"/>
          <a:stretch/>
        </p:blipFill>
        <p:spPr>
          <a:xfrm>
            <a:off x="2236925" y="1929125"/>
            <a:ext cx="4670149" cy="30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29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Operations: Deletion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902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delete an element from a heap, the element is removed from the top of the heap, and then the heap is heapified down.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15101" t="18594" r="10764" b="11264"/>
          <a:stretch/>
        </p:blipFill>
        <p:spPr>
          <a:xfrm>
            <a:off x="2468325" y="1613525"/>
            <a:ext cx="4207350" cy="33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44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Operation: Heapify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0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process of converting an array into a heap data structure.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purpose of the heapify operation is to maintain the heap property.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a Min Heap, the heap property is that the value of each node is greater than or equal to the value of its parent.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heapify function is typically used during the heap creation process and after the removal of the root element.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works by comparing the parent node to its children and ensuring the smallest element among them becomes the parent.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process is applied recursively, from the bottom up, to rebuild the heap if it's disturbed.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l="15159" t="13171" r="10051" b="11174"/>
          <a:stretch/>
        </p:blipFill>
        <p:spPr>
          <a:xfrm>
            <a:off x="4710850" y="0"/>
            <a:ext cx="444480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 Algorithm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sorting algorithm that utilizes the heap data structure to sort elements.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Build a min-heap from the input array.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Remove the root (minimum element) from the heap and place it at the end of the array.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Heapify down the root element.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Repeat steps 2-3 until the heap is empty.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Complexity: O(n log 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5905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 Algorithm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l="14518" t="17107" r="10293" b="10768"/>
          <a:stretch/>
        </p:blipFill>
        <p:spPr>
          <a:xfrm>
            <a:off x="3220725" y="92413"/>
            <a:ext cx="5658924" cy="49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Heap Applications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Dijkstra's Algorithm: Finding the shortest path in a graph.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 Scheduling: Process scheduling in operating systems.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Huffman Coding: Data compression algorithm.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Algorithms: Finding kth largest/smallest element in an array.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Macintosh PowerPoint</Application>
  <PresentationFormat>On-screen Show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Oswald</vt:lpstr>
      <vt:lpstr>Average</vt:lpstr>
      <vt:lpstr>Arial</vt:lpstr>
      <vt:lpstr>Slate</vt:lpstr>
      <vt:lpstr>HEAPS</vt:lpstr>
      <vt:lpstr>Introduction to Heaps</vt:lpstr>
      <vt:lpstr>Types of Heaps</vt:lpstr>
      <vt:lpstr>Heap Operations: Insertion </vt:lpstr>
      <vt:lpstr>Heap Operations: Deletion </vt:lpstr>
      <vt:lpstr>Heap Operation: Heapify</vt:lpstr>
      <vt:lpstr>Heap Sort Algorithm</vt:lpstr>
      <vt:lpstr>Heap Sort Algorithm</vt:lpstr>
      <vt:lpstr> Heap Applications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cp:lastModifiedBy>Polireddy, Mr. Pavan</cp:lastModifiedBy>
  <cp:revision>1</cp:revision>
  <dcterms:modified xsi:type="dcterms:W3CDTF">2024-04-03T23:38:28Z</dcterms:modified>
</cp:coreProperties>
</file>