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267111"/>
            <a:ext cx="10464800" cy="609778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8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9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10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11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12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13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14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15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16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eg"/><Relationship Id="rId3" Type="http://schemas.openxmlformats.org/officeDocument/2006/relationships/image" Target="../media/image2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eg"/><Relationship Id="rId3" Type="http://schemas.openxmlformats.org/officeDocument/2006/relationships/image" Target="../media/image2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jpeg"/><Relationship Id="rId3" Type="http://schemas.openxmlformats.org/officeDocument/2006/relationships/image" Target="../media/image3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jpeg"/><Relationship Id="rId3" Type="http://schemas.openxmlformats.org/officeDocument/2006/relationships/image" Target="../media/image4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jpeg"/><Relationship Id="rId3" Type="http://schemas.openxmlformats.org/officeDocument/2006/relationships/image" Target="../media/image5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jpeg"/><Relationship Id="rId3" Type="http://schemas.openxmlformats.org/officeDocument/2006/relationships/image" Target="../media/image6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rystal Mountain Employee Database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Crystal Mountain Employee Database </a:t>
            </a:r>
          </a:p>
        </p:txBody>
      </p:sp>
      <p:sp>
        <p:nvSpPr>
          <p:cNvPr id="120" name="By: PJ Ruddy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By: PJ Ruddy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1DF76DEF-FF7E-47E2-86D4-57E745B98901-L0-001.png" descr="1DF76DEF-FF7E-47E2-86D4-57E745B98901-L0-001.png"/>
          <p:cNvPicPr>
            <a:picLocks noChangeAspect="1"/>
          </p:cNvPicPr>
          <p:nvPr/>
        </p:nvPicPr>
        <p:blipFill>
          <a:blip r:embed="rId3">
            <a:extLst/>
          </a:blip>
          <a:srcRect l="0" t="1081" r="0" b="0"/>
          <a:stretch>
            <a:fillRect/>
          </a:stretch>
        </p:blipFill>
        <p:spPr>
          <a:xfrm>
            <a:off x="2512463" y="2162632"/>
            <a:ext cx="7674276" cy="4991904"/>
          </a:xfrm>
          <a:prstGeom prst="rect">
            <a:avLst/>
          </a:prstGeom>
          <a:ln w="12700">
            <a:miter lim="400000"/>
          </a:ln>
        </p:spPr>
      </p:pic>
      <p:sp>
        <p:nvSpPr>
          <p:cNvPr id="155" name="Limited View of…"/>
          <p:cNvSpPr txBox="1"/>
          <p:nvPr/>
        </p:nvSpPr>
        <p:spPr>
          <a:xfrm>
            <a:off x="3854820" y="7694311"/>
            <a:ext cx="4989657" cy="1966469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b="0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Limited View of </a:t>
            </a:r>
          </a:p>
          <a:p>
            <a:pPr>
              <a:defRPr b="0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Employee information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E4E159D2-712E-498B-9633-D485CF5EEDAB-L0-001.png" descr="E4E159D2-712E-498B-9633-D485CF5EEDAB-L0-001.png"/>
          <p:cNvPicPr>
            <a:picLocks noChangeAspect="1"/>
          </p:cNvPicPr>
          <p:nvPr/>
        </p:nvPicPr>
        <p:blipFill>
          <a:blip r:embed="rId3">
            <a:extLst/>
          </a:blip>
          <a:srcRect l="2062" t="4362" r="0" b="0"/>
          <a:stretch>
            <a:fillRect/>
          </a:stretch>
        </p:blipFill>
        <p:spPr>
          <a:xfrm>
            <a:off x="1877615" y="577046"/>
            <a:ext cx="9249456" cy="6406437"/>
          </a:xfrm>
          <a:prstGeom prst="rect">
            <a:avLst/>
          </a:prstGeom>
          <a:ln w="12700">
            <a:miter lim="400000"/>
          </a:ln>
        </p:spPr>
      </p:pic>
      <p:sp>
        <p:nvSpPr>
          <p:cNvPr id="158" name="View of Employee Name, Number &amp; Income"/>
          <p:cNvSpPr txBox="1"/>
          <p:nvPr/>
        </p:nvSpPr>
        <p:spPr>
          <a:xfrm>
            <a:off x="3854820" y="7694311"/>
            <a:ext cx="4989657" cy="1966469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View of Employee Name, Number &amp; Income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205349A3-CE91-48BA-840E-59F67E66399D-L0-001.png" descr="205349A3-CE91-48BA-840E-59F67E66399D-L0-001.png"/>
          <p:cNvPicPr>
            <a:picLocks noChangeAspect="1"/>
          </p:cNvPicPr>
          <p:nvPr/>
        </p:nvPicPr>
        <p:blipFill>
          <a:blip r:embed="rId3">
            <a:extLst/>
          </a:blip>
          <a:srcRect l="0" t="4147" r="0" b="0"/>
          <a:stretch>
            <a:fillRect/>
          </a:stretch>
        </p:blipFill>
        <p:spPr>
          <a:xfrm>
            <a:off x="596900" y="3035300"/>
            <a:ext cx="11811000" cy="3530249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Stored procedure searching avg Review score"/>
          <p:cNvSpPr txBox="1"/>
          <p:nvPr/>
        </p:nvSpPr>
        <p:spPr>
          <a:xfrm>
            <a:off x="3854820" y="7694311"/>
            <a:ext cx="4989657" cy="1966469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Stored procedure searching avg Review score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EB0F5E0C-CFE5-48A9-9D38-346C0FFF07BB-L0-001.png" descr="EB0F5E0C-CFE5-48A9-9D38-346C0FFF07BB-L0-00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717800" y="2838450"/>
            <a:ext cx="7569200" cy="4076700"/>
          </a:xfrm>
          <a:prstGeom prst="rect">
            <a:avLst/>
          </a:prstGeom>
          <a:ln w="12700">
            <a:miter lim="400000"/>
          </a:ln>
        </p:spPr>
      </p:pic>
      <p:sp>
        <p:nvSpPr>
          <p:cNvPr id="164" name="Stored procedure searching Employee Managers"/>
          <p:cNvSpPr txBox="1"/>
          <p:nvPr/>
        </p:nvSpPr>
        <p:spPr>
          <a:xfrm>
            <a:off x="3854820" y="7694311"/>
            <a:ext cx="4989657" cy="1966469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Stored procedure searching Employee Managers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AB1E9FDA-E3A5-4630-B8BC-F9C7D49B9EC0-L0-001.png" descr="AB1E9FDA-E3A5-4630-B8BC-F9C7D49B9EC0-L0-00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77850" y="3238500"/>
            <a:ext cx="11849100" cy="3276600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Function searching for employee information using last name"/>
          <p:cNvSpPr txBox="1"/>
          <p:nvPr/>
        </p:nvSpPr>
        <p:spPr>
          <a:xfrm>
            <a:off x="3854820" y="7383161"/>
            <a:ext cx="4989657" cy="2588769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Function searching for employee information using last name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E4A21F4F-3A0E-483B-8CCC-186DA9A3941F-L0-001.png" descr="E4A21F4F-3A0E-483B-8CCC-186DA9A3941F-L0-00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20900" y="2743200"/>
            <a:ext cx="8763000" cy="4267200"/>
          </a:xfrm>
          <a:prstGeom prst="rect">
            <a:avLst/>
          </a:prstGeom>
          <a:ln w="12700">
            <a:miter lim="400000"/>
          </a:ln>
        </p:spPr>
      </p:pic>
      <p:sp>
        <p:nvSpPr>
          <p:cNvPr id="170" name="Function retrieving employee with guest review greater than a value"/>
          <p:cNvSpPr txBox="1"/>
          <p:nvPr/>
        </p:nvSpPr>
        <p:spPr>
          <a:xfrm>
            <a:off x="3854820" y="7383161"/>
            <a:ext cx="4989657" cy="2588769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Function retrieving employee with guest review greater than a value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5FB08EC5-3FC5-44A9-8518-304A4B868A22-L0-001.png" descr="5FB08EC5-3FC5-44A9-8518-304A4B868A22-L0-00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709798" y="877029"/>
            <a:ext cx="7268791" cy="5511880"/>
          </a:xfrm>
          <a:prstGeom prst="rect">
            <a:avLst/>
          </a:prstGeom>
          <a:ln w="12700">
            <a:miter lim="400000"/>
          </a:ln>
        </p:spPr>
      </p:pic>
      <p:sp>
        <p:nvSpPr>
          <p:cNvPr id="173" name="Trigger showing updated employee in Test Employee DB"/>
          <p:cNvSpPr txBox="1"/>
          <p:nvPr/>
        </p:nvSpPr>
        <p:spPr>
          <a:xfrm>
            <a:off x="3854820" y="7694311"/>
            <a:ext cx="4989657" cy="1966469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Trigger showing updated employee in Test Employee DB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D373267D-AFE4-49ED-B67C-D1058D972A19-L0-001.png" descr="D373267D-AFE4-49ED-B67C-D1058D972A19-L0-00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382551" y="446871"/>
            <a:ext cx="5497762" cy="5684858"/>
          </a:xfrm>
          <a:prstGeom prst="rect">
            <a:avLst/>
          </a:prstGeom>
          <a:ln w="12700">
            <a:miter lim="400000"/>
          </a:ln>
        </p:spPr>
      </p:pic>
      <p:sp>
        <p:nvSpPr>
          <p:cNvPr id="176" name="2 Triggers Showing Inserted or Deleted Employees"/>
          <p:cNvSpPr txBox="1"/>
          <p:nvPr/>
        </p:nvSpPr>
        <p:spPr>
          <a:xfrm>
            <a:off x="3854820" y="7694311"/>
            <a:ext cx="4989657" cy="1966469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2 Triggers Showing Inserted or Deleted Employees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Image Gallery"/>
          <p:cNvGrpSpPr/>
          <p:nvPr/>
        </p:nvGrpSpPr>
        <p:grpSpPr>
          <a:xfrm>
            <a:off x="1625600" y="428869"/>
            <a:ext cx="10113657" cy="7740149"/>
            <a:chOff x="0" y="226020"/>
            <a:chExt cx="10113656" cy="7740147"/>
          </a:xfrm>
        </p:grpSpPr>
        <p:pic>
          <p:nvPicPr>
            <p:cNvPr id="122" name="2CC2EB23-B571-4516-8196-51425675631C-L0-001.png" descr="2CC2EB23-B571-4516-8196-51425675631C-L0-001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588" t="0" r="588" b="0"/>
            <a:stretch>
              <a:fillRect/>
            </a:stretch>
          </p:blipFill>
          <p:spPr>
            <a:xfrm>
              <a:off x="0" y="226020"/>
              <a:ext cx="10113657" cy="608309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23" name="Database Diagram"/>
            <p:cNvSpPr/>
            <p:nvPr/>
          </p:nvSpPr>
          <p:spPr>
            <a:xfrm>
              <a:off x="0" y="6611332"/>
              <a:ext cx="10113657" cy="13548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>
              <a:lvl1pPr>
                <a:defRPr b="0" sz="800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Database Diagram 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Image Gallery"/>
          <p:cNvGrpSpPr/>
          <p:nvPr/>
        </p:nvGrpSpPr>
        <p:grpSpPr>
          <a:xfrm>
            <a:off x="455500" y="950539"/>
            <a:ext cx="12093800" cy="7288216"/>
            <a:chOff x="0" y="315539"/>
            <a:chExt cx="12093798" cy="7288215"/>
          </a:xfrm>
        </p:grpSpPr>
        <p:pic>
          <p:nvPicPr>
            <p:cNvPr id="126" name="B0498F10-18F5-4523-A62D-414995AF9D63-L0-001.png" descr="B0498F10-18F5-4523-A62D-414995AF9D63-L0-001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0" b="0"/>
            <a:stretch>
              <a:fillRect/>
            </a:stretch>
          </p:blipFill>
          <p:spPr>
            <a:xfrm>
              <a:off x="0" y="315539"/>
              <a:ext cx="12093799" cy="48865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27" name="Departments…"/>
            <p:cNvSpPr/>
            <p:nvPr/>
          </p:nvSpPr>
          <p:spPr>
            <a:xfrm>
              <a:off x="0" y="5593852"/>
              <a:ext cx="12093799" cy="200990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/>
            <a:p>
              <a:pPr>
                <a:defRPr b="0" sz="6000">
                  <a:latin typeface="+mn-lt"/>
                  <a:ea typeface="+mn-ea"/>
                  <a:cs typeface="+mn-cs"/>
                  <a:sym typeface="Helvetica Neue Medium"/>
                </a:defRPr>
              </a:pPr>
              <a:r>
                <a:t>Departments</a:t>
              </a:r>
            </a:p>
            <a:p>
              <a:pPr>
                <a:defRPr b="0" sz="6000">
                  <a:latin typeface="+mn-lt"/>
                  <a:ea typeface="+mn-ea"/>
                  <a:cs typeface="+mn-cs"/>
                  <a:sym typeface="Helvetica Neue Medium"/>
                </a:defRPr>
              </a:pPr>
              <a:r>
                <a:t>Table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Image Gallery"/>
          <p:cNvGrpSpPr/>
          <p:nvPr/>
        </p:nvGrpSpPr>
        <p:grpSpPr>
          <a:xfrm>
            <a:off x="131183" y="1132419"/>
            <a:ext cx="12742434" cy="7828414"/>
            <a:chOff x="0" y="593652"/>
            <a:chExt cx="12742432" cy="7828412"/>
          </a:xfrm>
        </p:grpSpPr>
        <p:pic>
          <p:nvPicPr>
            <p:cNvPr id="130" name="B0498F10-18F5-4523-A62D-414995AF9D63-L0-001.png" descr="B0498F10-18F5-4523-A62D-414995AF9D63-L0-001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0" b="0"/>
            <a:stretch>
              <a:fillRect/>
            </a:stretch>
          </p:blipFill>
          <p:spPr>
            <a:xfrm>
              <a:off x="0" y="593652"/>
              <a:ext cx="12742433" cy="514865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31" name="DepartmentEmployees…"/>
            <p:cNvSpPr/>
            <p:nvPr/>
          </p:nvSpPr>
          <p:spPr>
            <a:xfrm>
              <a:off x="0" y="6412162"/>
              <a:ext cx="12742433" cy="200990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/>
            <a:p>
              <a:pPr>
                <a:defRPr b="0" sz="6000">
                  <a:latin typeface="+mn-lt"/>
                  <a:ea typeface="+mn-ea"/>
                  <a:cs typeface="+mn-cs"/>
                  <a:sym typeface="Helvetica Neue Medium"/>
                </a:defRPr>
              </a:pPr>
              <a:r>
                <a:t>DepartmentEmployees</a:t>
              </a:r>
            </a:p>
            <a:p>
              <a:pPr>
                <a:defRPr b="0" sz="6000">
                  <a:latin typeface="+mn-lt"/>
                  <a:ea typeface="+mn-ea"/>
                  <a:cs typeface="+mn-cs"/>
                  <a:sym typeface="Helvetica Neue Medium"/>
                </a:defRPr>
              </a:pPr>
              <a:r>
                <a:t>Table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Image Gallery"/>
          <p:cNvGrpSpPr/>
          <p:nvPr/>
        </p:nvGrpSpPr>
        <p:grpSpPr>
          <a:xfrm>
            <a:off x="510054" y="634999"/>
            <a:ext cx="11984692" cy="7592845"/>
            <a:chOff x="0" y="0"/>
            <a:chExt cx="11984690" cy="7592843"/>
          </a:xfrm>
        </p:grpSpPr>
        <p:pic>
          <p:nvPicPr>
            <p:cNvPr id="134" name="D6232FD3-3986-46EB-979D-2C63E1D0590B-L0-001.png" descr="D6232FD3-3986-46EB-979D-2C63E1D0590B-L0-001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13783" r="0" b="13783"/>
            <a:stretch>
              <a:fillRect/>
            </a:stretch>
          </p:blipFill>
          <p:spPr>
            <a:xfrm>
              <a:off x="0" y="0"/>
              <a:ext cx="11984691" cy="550674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35" name="Employee Positions…"/>
            <p:cNvSpPr/>
            <p:nvPr/>
          </p:nvSpPr>
          <p:spPr>
            <a:xfrm>
              <a:off x="0" y="5582941"/>
              <a:ext cx="11984691" cy="200990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/>
            <a:p>
              <a:pPr>
                <a:defRPr b="0" sz="6000">
                  <a:latin typeface="+mn-lt"/>
                  <a:ea typeface="+mn-ea"/>
                  <a:cs typeface="+mn-cs"/>
                  <a:sym typeface="Helvetica Neue Medium"/>
                </a:defRPr>
              </a:pPr>
              <a:r>
                <a:t>Employee Positions</a:t>
              </a:r>
            </a:p>
            <a:p>
              <a:pPr>
                <a:defRPr b="0" sz="6000">
                  <a:latin typeface="+mn-lt"/>
                  <a:ea typeface="+mn-ea"/>
                  <a:cs typeface="+mn-cs"/>
                  <a:sym typeface="Helvetica Neue Medium"/>
                </a:defRPr>
              </a:pPr>
              <a:r>
                <a:t>Table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Image Gallery"/>
          <p:cNvGrpSpPr/>
          <p:nvPr/>
        </p:nvGrpSpPr>
        <p:grpSpPr>
          <a:xfrm>
            <a:off x="379683" y="1002506"/>
            <a:ext cx="12245434" cy="6876192"/>
            <a:chOff x="0" y="891225"/>
            <a:chExt cx="12245433" cy="6876190"/>
          </a:xfrm>
        </p:grpSpPr>
        <p:pic>
          <p:nvPicPr>
            <p:cNvPr id="138" name="856FE348-319E-4411-9FEF-04C4E5D53F98-L0-001.png" descr="856FE348-319E-4411-9FEF-04C4E5D53F98-L0-001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2400" t="0" r="2400" b="0"/>
            <a:stretch>
              <a:fillRect/>
            </a:stretch>
          </p:blipFill>
          <p:spPr>
            <a:xfrm>
              <a:off x="0" y="891225"/>
              <a:ext cx="12245434" cy="389886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39" name="Employees…"/>
            <p:cNvSpPr/>
            <p:nvPr/>
          </p:nvSpPr>
          <p:spPr>
            <a:xfrm>
              <a:off x="0" y="5757514"/>
              <a:ext cx="12245434" cy="200990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/>
            <a:p>
              <a:pPr>
                <a:defRPr b="0" sz="6000">
                  <a:latin typeface="+mn-lt"/>
                  <a:ea typeface="+mn-ea"/>
                  <a:cs typeface="+mn-cs"/>
                  <a:sym typeface="Helvetica Neue Medium"/>
                </a:defRPr>
              </a:pPr>
              <a:r>
                <a:t>Employees</a:t>
              </a:r>
            </a:p>
            <a:p>
              <a:pPr>
                <a:defRPr b="0" sz="6000">
                  <a:latin typeface="+mn-lt"/>
                  <a:ea typeface="+mn-ea"/>
                  <a:cs typeface="+mn-cs"/>
                  <a:sym typeface="Helvetica Neue Medium"/>
                </a:defRPr>
              </a:pPr>
              <a:r>
                <a:t>Table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Image Gallery"/>
          <p:cNvGrpSpPr/>
          <p:nvPr/>
        </p:nvGrpSpPr>
        <p:grpSpPr>
          <a:xfrm>
            <a:off x="794293" y="1115075"/>
            <a:ext cx="11416214" cy="7898346"/>
            <a:chOff x="0" y="0"/>
            <a:chExt cx="11416213" cy="7898345"/>
          </a:xfrm>
        </p:grpSpPr>
        <p:pic>
          <p:nvPicPr>
            <p:cNvPr id="142" name="6BED009B-348A-4CCF-9866-60B9999841C7-L0-001.png" descr="6BED009B-348A-4CCF-9866-60B9999841C7-L0-001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22015" t="0" r="22015" b="0"/>
            <a:stretch>
              <a:fillRect/>
            </a:stretch>
          </p:blipFill>
          <p:spPr>
            <a:xfrm>
              <a:off x="0" y="0"/>
              <a:ext cx="11416214" cy="581224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43" name="EmployeeReview…"/>
            <p:cNvSpPr/>
            <p:nvPr/>
          </p:nvSpPr>
          <p:spPr>
            <a:xfrm>
              <a:off x="0" y="5888443"/>
              <a:ext cx="11416214" cy="200990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/>
            <a:p>
              <a:pPr>
                <a:defRPr b="0" sz="6000">
                  <a:latin typeface="+mn-lt"/>
                  <a:ea typeface="+mn-ea"/>
                  <a:cs typeface="+mn-cs"/>
                  <a:sym typeface="Helvetica Neue Medium"/>
                </a:defRPr>
              </a:pPr>
              <a:r>
                <a:t>EmployeeReview</a:t>
              </a:r>
            </a:p>
            <a:p>
              <a:pPr>
                <a:defRPr b="0" sz="6000">
                  <a:latin typeface="+mn-lt"/>
                  <a:ea typeface="+mn-ea"/>
                  <a:cs typeface="+mn-cs"/>
                  <a:sym typeface="Helvetica Neue Medium"/>
                </a:defRPr>
              </a:pPr>
              <a:r>
                <a:t>Table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Image Gallery"/>
          <p:cNvGrpSpPr/>
          <p:nvPr/>
        </p:nvGrpSpPr>
        <p:grpSpPr>
          <a:xfrm>
            <a:off x="1295632" y="1367896"/>
            <a:ext cx="10756668" cy="6641732"/>
            <a:chOff x="0" y="732896"/>
            <a:chExt cx="10756667" cy="6641731"/>
          </a:xfrm>
        </p:grpSpPr>
        <p:pic>
          <p:nvPicPr>
            <p:cNvPr id="146" name="934AD10F-F7F1-41DF-94A6-AA7B4F736A82-L0-001.png" descr="934AD10F-F7F1-41DF-94A6-AA7B4F736A82-L0-001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0" b="0"/>
            <a:stretch>
              <a:fillRect/>
            </a:stretch>
          </p:blipFill>
          <p:spPr>
            <a:xfrm>
              <a:off x="0" y="732896"/>
              <a:ext cx="10756668" cy="382273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47" name="EmployeeSalaryInfo…"/>
            <p:cNvSpPr/>
            <p:nvPr/>
          </p:nvSpPr>
          <p:spPr>
            <a:xfrm>
              <a:off x="0" y="5364725"/>
              <a:ext cx="10756668" cy="200990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/>
            <a:p>
              <a:pPr>
                <a:defRPr b="0" sz="6000">
                  <a:latin typeface="+mn-lt"/>
                  <a:ea typeface="+mn-ea"/>
                  <a:cs typeface="+mn-cs"/>
                  <a:sym typeface="Helvetica Neue Medium"/>
                </a:defRPr>
              </a:pPr>
              <a:r>
                <a:t>EmployeeSalaryInfo</a:t>
              </a:r>
            </a:p>
            <a:p>
              <a:pPr>
                <a:defRPr b="0" sz="6000">
                  <a:latin typeface="+mn-lt"/>
                  <a:ea typeface="+mn-ea"/>
                  <a:cs typeface="+mn-cs"/>
                  <a:sym typeface="Helvetica Neue Medium"/>
                </a:defRPr>
              </a:pPr>
              <a:r>
                <a:t>Table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34E3D68E-E679-4113-BC87-27EDC837B1D8-L0-001.png" descr="34E3D68E-E679-4113-BC87-27EDC837B1D8-L0-001.png"/>
          <p:cNvPicPr>
            <a:picLocks noChangeAspect="1"/>
          </p:cNvPicPr>
          <p:nvPr/>
        </p:nvPicPr>
        <p:blipFill>
          <a:blip r:embed="rId3">
            <a:extLst/>
          </a:blip>
          <a:srcRect l="2013" t="8134" r="2013" b="2013"/>
          <a:stretch>
            <a:fillRect/>
          </a:stretch>
        </p:blipFill>
        <p:spPr>
          <a:xfrm>
            <a:off x="342900" y="400358"/>
            <a:ext cx="12319001" cy="2722817"/>
          </a:xfrm>
          <a:prstGeom prst="rect">
            <a:avLst/>
          </a:prstGeom>
          <a:ln w="12700">
            <a:miter lim="400000"/>
          </a:ln>
        </p:spPr>
      </p:pic>
      <p:sp>
        <p:nvSpPr>
          <p:cNvPr id="151" name="Aggregate Summary Quarries"/>
          <p:cNvSpPr txBox="1"/>
          <p:nvPr/>
        </p:nvSpPr>
        <p:spPr>
          <a:xfrm>
            <a:off x="3854820" y="8005461"/>
            <a:ext cx="4989657" cy="1344169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Aggregate Summary Quarries</a:t>
            </a:r>
          </a:p>
        </p:txBody>
      </p:sp>
      <p:pic>
        <p:nvPicPr>
          <p:cNvPr id="152" name="D0A7E5DE-0F85-4C7F-A762-EEA268EE2F5E-L0-001.png" descr="D0A7E5DE-0F85-4C7F-A762-EEA268EE2F5E-L0-001.png"/>
          <p:cNvPicPr>
            <a:picLocks noChangeAspect="1"/>
          </p:cNvPicPr>
          <p:nvPr/>
        </p:nvPicPr>
        <p:blipFill>
          <a:blip r:embed="rId4">
            <a:extLst/>
          </a:blip>
          <a:srcRect l="0" t="0" r="0" b="0"/>
          <a:stretch>
            <a:fillRect/>
          </a:stretch>
        </p:blipFill>
        <p:spPr>
          <a:xfrm>
            <a:off x="406400" y="3536950"/>
            <a:ext cx="12192000" cy="26797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