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4D38D-C793-FB5E-8128-645996F4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8A7DEE-02A3-890D-4363-BD2D83B67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160C2-CBFC-C947-0804-401F5ADC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8A17E-52DF-EADC-E6FC-1A28A124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EADA2-BC76-A160-CB11-76A25891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646C7-95C4-358F-CAF5-ED86F751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FF74D-0EB6-5D95-726B-D99CDEFA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38D88-902C-7B96-D025-CB2FC0B0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1EE22-6F1B-B301-DD3A-51705C72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B344A-DB55-B1D7-CF88-8F44C027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D4DE52-49A6-56C6-2BE3-4D5CEE9EA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35A532-2E77-8ADE-356E-0979F2A2F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80169-F0E4-2AF0-9220-9CA7879B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812C4-3319-2A96-BD35-FDD401EE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E40B0-E9D1-F850-A856-86FBB249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93873-2F30-9479-5245-B13D6C02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A8E39-A0E1-83B1-9EE4-0E4B04BD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4C0D5-ECAF-40B3-6261-1FDDAA6E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C02D-97F8-51AF-A119-00F2884E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597D8-4CD0-A10C-7628-16E797A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2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82D4B-AEDF-59EE-BF63-EE9FE2CF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D120A-34E8-5D15-3302-C79AC0BB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856CC-CE07-2064-90DD-1D7747B2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B0F9A-FBEC-7D2C-B4AE-6DDD26BF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07923-B898-E328-6F76-248A1522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F73FE-763F-FF03-35BA-8A69352A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F9D0F-3671-7FBF-F27F-87FBEA47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1655A8-7CBD-61D2-B362-A8EA90591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C609F-205D-059D-AF11-3E7303F3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7DC6C-439F-0186-5F43-52E06F53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5861C-1C83-5E4C-32FB-09FD40BF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7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E1D1-781F-30DC-CAE2-A3BB9A8F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68E02-D666-3BFE-BF44-34E4C265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ECCC3-4EED-4FAD-1DF2-099355B5D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2FF580-80A9-94FF-3CA7-5606D12F5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38022-976F-A11A-E0A7-859FF2B7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8F58E2-D4C5-784E-C66E-279BB3C3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4E6441-0EC3-63A1-CFE1-9BDF56B6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44AD20-A18E-4ECC-65B8-EEDDA884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D0FBF-6022-593E-B166-5A9D25F5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BFFBA-4669-D51E-B2A8-7B86326F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53DEDB-0A10-8B56-B5EA-CC20C5EC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A953C-5C70-D9DD-3279-F3015624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2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C257-7D12-D201-4978-919441E6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430E62-91B8-6DDC-D250-FD037CF5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A3C31-E660-0AB9-E77F-734CBEFA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1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7013E-4255-56F8-E977-44F76DBC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D92DE-0957-55DD-B3EF-1AFDF5A6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43AC8-124B-1F28-867D-5C343CFEE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187FD-0582-1E8B-F78B-8B8C2F54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1298-FF39-A784-3E35-519090B6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E1D6B-5E5D-691C-3371-277D380E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85ED2-FEBC-6A32-84AE-7AF65245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6AD9BA-B8F6-2EE8-8FE7-256CFD483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5F7A9-237E-FA96-7240-16026BB9B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6CCB1-5C7A-A94A-8D86-CDC218AC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6820E-9354-527C-65E9-BC6F38AF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A6A38-A64C-1981-9E1A-59EE3603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0FBCB-18A5-2AC3-016D-7F56CB68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EF230-5848-60C6-A009-4F341FEC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F10E5-1B23-EEBA-9516-CF35246B8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9488-3362-4F06-A74A-2F9178D65D3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23B16-DFF4-FB87-10CA-911B71F2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11F8E-C7F9-7ABD-5F5D-0A6E39ED1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1E3D-B8E5-470D-AD1A-3071940F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6C6913-8484-9FE3-57E1-667D1BBA1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64" y="968432"/>
            <a:ext cx="5597236" cy="4921136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/>
              <a:t>인지과학소프트웨어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0CD8B-FA00-3D71-E3C5-5D662D666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275" y="2366751"/>
            <a:ext cx="3618381" cy="2124496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dirty="0"/>
              <a:t>계란 데이터</a:t>
            </a:r>
            <a:endParaRPr lang="en-US" altLang="ko-KR" sz="2800" dirty="0"/>
          </a:p>
          <a:p>
            <a:pPr algn="l"/>
            <a:endParaRPr lang="en-US" altLang="ko-KR" sz="2800" dirty="0"/>
          </a:p>
          <a:p>
            <a:pPr algn="l"/>
            <a:r>
              <a:rPr lang="ko-KR" altLang="en-US" sz="1800" dirty="0"/>
              <a:t>팀원 </a:t>
            </a:r>
            <a:r>
              <a:rPr lang="en-US" altLang="ko-KR" sz="1800" dirty="0"/>
              <a:t>: </a:t>
            </a:r>
            <a:r>
              <a:rPr lang="ko-KR" altLang="en-US" sz="1800" dirty="0"/>
              <a:t>조기혁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박준상</a:t>
            </a:r>
            <a:r>
              <a:rPr lang="en-US" altLang="ko-KR" sz="1800" dirty="0"/>
              <a:t> / </a:t>
            </a:r>
            <a:r>
              <a:rPr lang="ko-KR" altLang="en-US" sz="1800" dirty="0" err="1"/>
              <a:t>이재룡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480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FA0736-1C5D-7185-EACF-97252E3E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 학습하기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3D17CBB2-6641-DCBD-72AD-2F7882B9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5" y="2653388"/>
            <a:ext cx="5150277" cy="3456898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EF4EE12-F54D-1AF6-ED1F-6950ED05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2000"/>
              <a:t>Step 1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2000"/>
              <a:t>Train </a:t>
            </a:r>
            <a:r>
              <a:rPr lang="ko-KR" altLang="en-US" sz="2000"/>
              <a:t>함수 생성 및 에포크를</a:t>
            </a:r>
            <a:r>
              <a:rPr lang="en-US" altLang="ko-KR" sz="2000"/>
              <a:t> </a:t>
            </a:r>
            <a:r>
              <a:rPr lang="ko-KR" altLang="en-US" sz="2000"/>
              <a:t>통해 반복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873F0F-913F-0784-5874-462857F2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/>
              <a:t>모델 학습하기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E4348-5EE9-C9C7-AF89-E8DA86F1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2000"/>
              <a:t>Step 2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2000"/>
              <a:t>각 에포크에</a:t>
            </a:r>
            <a:r>
              <a:rPr lang="en-US" altLang="ko-KR" sz="2000"/>
              <a:t> </a:t>
            </a:r>
            <a:r>
              <a:rPr lang="ko-KR" altLang="en-US" sz="2000"/>
              <a:t>대해 손실 매개변수 설정</a:t>
            </a:r>
            <a:endParaRPr lang="en-US" altLang="ko-KR" sz="2000"/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ko-KR" altLang="en-US" sz="2000"/>
              <a:t>학습 및 검증 손실을 </a:t>
            </a:r>
            <a:r>
              <a:rPr lang="en-US" altLang="ko-KR" sz="2000"/>
              <a:t>0</a:t>
            </a:r>
            <a:r>
              <a:rPr lang="ko-KR" altLang="en-US" sz="2000"/>
              <a:t>으로 초기화해야 합니다</a:t>
            </a:r>
            <a:r>
              <a:rPr lang="en-US" altLang="ko-KR" sz="2000"/>
              <a:t>. </a:t>
            </a:r>
            <a:r>
              <a:rPr lang="ko-KR" altLang="en-US" sz="2000"/>
              <a:t>또한 모델을 학습 모드로 설정합니다</a:t>
            </a:r>
            <a:r>
              <a:rPr lang="en-US" altLang="ko-KR" sz="200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E96A1C-A318-8AC1-B48D-A78F898A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6" r="4767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1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519B5F-DAD4-98B5-37F7-697FA340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 학습하기</a:t>
            </a:r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5161A0D4-7031-1FD5-F939-B55ADCC91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10" y="650494"/>
            <a:ext cx="4790285" cy="5324142"/>
          </a:xfrm>
          <a:prstGeom prst="rect">
            <a:avLst/>
          </a:prstGeom>
        </p:spPr>
      </p:pic>
      <p:sp>
        <p:nvSpPr>
          <p:cNvPr id="78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93040A-CC5F-377F-2AF5-0FE3A6B6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1800"/>
              <a:t>Step 3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1800"/>
              <a:t>각 에포크에서</a:t>
            </a:r>
            <a:r>
              <a:rPr lang="en-US" altLang="ko-KR" sz="1800"/>
              <a:t> train_loader </a:t>
            </a:r>
            <a:r>
              <a:rPr lang="ko-KR" altLang="en-US" sz="1800"/>
              <a:t>반복</a:t>
            </a:r>
          </a:p>
        </p:txBody>
      </p:sp>
      <p:sp>
        <p:nvSpPr>
          <p:cNvPr id="7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5B90FA-2662-86A0-992F-54DF5315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/>
              <a:t>모델 학습하기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E968BE-71B4-0D84-F442-69EF8D9D2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2000"/>
              <a:t>Step 4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2000"/>
              <a:t>훈련 데이터의 배치에 대한 훈련 매개변수 계산</a:t>
            </a:r>
            <a:endParaRPr lang="en-US" altLang="ko-KR" sz="2000"/>
          </a:p>
          <a:p>
            <a:pPr marL="742950" lvl="1" indent="-228600" latinLnBrk="0">
              <a:buFont typeface="Arial" panose="020B0604020202020204" pitchFamily="34" charset="0"/>
              <a:buChar char="•"/>
            </a:pPr>
            <a:r>
              <a:rPr lang="en-US" altLang="ko-KR" sz="2000"/>
              <a:t>train_process_batches</a:t>
            </a:r>
            <a:r>
              <a:rPr lang="ko-KR" altLang="en-US" sz="2000"/>
              <a:t>라는 새 함수를 생성하고 훈련 데이터의 배치에 대한 훈련 파라미터를 계산합니다</a:t>
            </a:r>
            <a:r>
              <a:rPr lang="en-US" altLang="ko-KR" sz="200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868B324-D95D-2922-B8EA-B96A81F3A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" b="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9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0EF49A-81EA-5810-E310-9F48333A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 학습하기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D2164-0887-6C68-B73B-A3B564C5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1800"/>
              <a:t>Step 5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en-US" altLang="ko-KR" sz="1800"/>
              <a:t>train() </a:t>
            </a:r>
            <a:r>
              <a:rPr lang="ko-KR" altLang="en-US" sz="1800"/>
              <a:t>함수에서 </a:t>
            </a:r>
            <a:r>
              <a:rPr lang="en-US" altLang="ko-KR" sz="1800"/>
              <a:t>train_process_batches() </a:t>
            </a:r>
            <a:r>
              <a:rPr lang="ko-KR" altLang="en-US" sz="1800"/>
              <a:t>함수를 호출</a:t>
            </a:r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F3EBC7-9AC1-68FA-B9AE-9191E2810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93" y="1007126"/>
            <a:ext cx="4223252" cy="4904032"/>
          </a:xfrm>
          <a:prstGeom prst="rect">
            <a:avLst/>
          </a:prstGeom>
        </p:spPr>
      </p:pic>
      <p:cxnSp>
        <p:nvCxnSpPr>
          <p:cNvPr id="54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4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0706DC9-013F-7D07-9E97-4C0BE703A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36" y="528150"/>
            <a:ext cx="8820728" cy="5801699"/>
          </a:xfrm>
        </p:spPr>
      </p:pic>
    </p:spTree>
    <p:extLst>
      <p:ext uri="{BB962C8B-B14F-4D97-AF65-F5344CB8AC3E}">
        <p14:creationId xmlns:p14="http://schemas.microsoft.com/office/powerpoint/2010/main" val="278046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6BB8C0-2FC9-0470-2DE3-1224B3C0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 학습하기</a:t>
            </a: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FE9166-DC4B-31F1-3D8C-23AA7233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2000"/>
              <a:t>Step 6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2000"/>
              <a:t>유효성 검사 데이터에 대한 배치에 대한 유효성 검사 매개변수 계산</a:t>
            </a:r>
          </a:p>
        </p:txBody>
      </p:sp>
      <p:pic>
        <p:nvPicPr>
          <p:cNvPr id="8" name="내용 개체 틀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17D9978-33E2-50A7-72D2-7F96C2E72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20886"/>
            <a:ext cx="5150277" cy="3440982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67AD3-04BD-9BEB-EF20-1912CEF7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 학습하기</a:t>
            </a:r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B55EA729-CBB8-4446-7409-0A8288382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61" y="364142"/>
            <a:ext cx="10046733" cy="3867993"/>
          </a:xfrm>
          <a:prstGeom prst="rect">
            <a:avLst/>
          </a:prstGeom>
        </p:spPr>
      </p:pic>
      <p:sp>
        <p:nvSpPr>
          <p:cNvPr id="45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7C2E-CD3F-67B0-01E8-BA91B77E3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1800"/>
              <a:t>Step 7</a:t>
            </a:r>
          </a:p>
          <a:p>
            <a:pPr marL="285750" indent="-228600" latinLnBrk="0">
              <a:buFont typeface="Arial" panose="020B0604020202020204" pitchFamily="34" charset="0"/>
              <a:buChar char="•"/>
            </a:pPr>
            <a:r>
              <a:rPr lang="ko-KR" altLang="en-US" sz="1800"/>
              <a:t>마지막으로 </a:t>
            </a:r>
            <a:r>
              <a:rPr lang="en-US" altLang="ko-KR" sz="1800"/>
              <a:t>train() </a:t>
            </a:r>
            <a:r>
              <a:rPr lang="ko-KR" altLang="en-US" sz="1800"/>
              <a:t>함수에서 </a:t>
            </a:r>
            <a:r>
              <a:rPr lang="en-US" altLang="ko-KR" sz="1800"/>
              <a:t>eval_process_batches() </a:t>
            </a:r>
            <a:r>
              <a:rPr lang="ko-KR" altLang="en-US" sz="1800"/>
              <a:t>함수를 호출</a:t>
            </a:r>
          </a:p>
        </p:txBody>
      </p:sp>
    </p:spTree>
    <p:extLst>
      <p:ext uri="{BB962C8B-B14F-4D97-AF65-F5344CB8AC3E}">
        <p14:creationId xmlns:p14="http://schemas.microsoft.com/office/powerpoint/2010/main" val="101461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E6DEF81-7F1F-41ED-7A35-1A9371AA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11" y="0"/>
            <a:ext cx="7970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70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114B0-3290-3D1A-CA3C-BF2FAAF0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ko-KR" altLang="en-US" sz="3200"/>
              <a:t>추후에 보충할 내용</a:t>
            </a:r>
          </a:p>
        </p:txBody>
      </p:sp>
      <p:pic>
        <p:nvPicPr>
          <p:cNvPr id="5" name="Picture 4" descr="스케치된 광선과 코드가 있는 노란색 배경의 전구">
            <a:extLst>
              <a:ext uri="{FF2B5EF4-FFF2-40B4-BE49-F238E27FC236}">
                <a16:creationId xmlns:a16="http://schemas.microsoft.com/office/drawing/2014/main" id="{6250004E-27A7-8978-C856-2D4F5DF14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32" r="477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4440F-5DAF-B243-3714-F6AE2741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ko-KR" altLang="en-US" sz="2000"/>
              <a:t>모델 학습하기 </a:t>
            </a:r>
            <a:r>
              <a:rPr lang="en-US" altLang="ko-KR" sz="2000"/>
              <a:t>– Step 5</a:t>
            </a:r>
            <a:r>
              <a:rPr lang="ko-KR" altLang="en-US" sz="2000"/>
              <a:t>와 </a:t>
            </a:r>
            <a:r>
              <a:rPr lang="en-US" altLang="ko-KR" sz="2000"/>
              <a:t>Step 7</a:t>
            </a:r>
            <a:r>
              <a:rPr lang="ko-KR" altLang="en-US" sz="2000"/>
              <a:t>에서 나온 오류 수정하기</a:t>
            </a:r>
            <a:endParaRPr lang="en-US" altLang="ko-KR" sz="2000"/>
          </a:p>
          <a:p>
            <a:r>
              <a:rPr lang="ko-KR" altLang="en-US" sz="2000"/>
              <a:t>라벨링 데이터인 </a:t>
            </a:r>
            <a:r>
              <a:rPr lang="en-US" altLang="ko-KR" sz="2000"/>
              <a:t>xml </a:t>
            </a:r>
            <a:r>
              <a:rPr lang="ko-KR" altLang="en-US" sz="2000"/>
              <a:t>파일로 데이터 학습하는 방법 알아보기</a:t>
            </a:r>
          </a:p>
        </p:txBody>
      </p:sp>
    </p:spTree>
    <p:extLst>
      <p:ext uri="{BB962C8B-B14F-4D97-AF65-F5344CB8AC3E}">
        <p14:creationId xmlns:p14="http://schemas.microsoft.com/office/powerpoint/2010/main" val="37358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11DC-0300-79F7-5FD2-77865029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ko-KR" altLang="en-US" sz="3200"/>
              <a:t>목차</a:t>
            </a:r>
          </a:p>
        </p:txBody>
      </p:sp>
      <p:pic>
        <p:nvPicPr>
          <p:cNvPr id="52" name="Picture 23" descr="빨간색 조각 한 개가 있는 흰색 퍼즐">
            <a:extLst>
              <a:ext uri="{FF2B5EF4-FFF2-40B4-BE49-F238E27FC236}">
                <a16:creationId xmlns:a16="http://schemas.microsoft.com/office/drawing/2014/main" id="{87B6C2B2-7DFD-5798-7540-D8CA8118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7" r="2807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1A56BB6-27F7-CF1F-C6FA-DC068DA3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ko-KR" altLang="en-US" sz="2000"/>
              <a:t>데이터 소개</a:t>
            </a:r>
            <a:endParaRPr lang="en-US" altLang="ko-KR" sz="2000"/>
          </a:p>
          <a:p>
            <a:r>
              <a:rPr lang="ko-KR" altLang="en-US" sz="2000"/>
              <a:t>파일 구조</a:t>
            </a:r>
            <a:endParaRPr lang="en-US" altLang="ko-KR" sz="2000"/>
          </a:p>
          <a:p>
            <a:r>
              <a:rPr lang="ko-KR" altLang="en-US" sz="2000"/>
              <a:t>원천데이터 및 구성요소 불러오기</a:t>
            </a:r>
            <a:endParaRPr lang="en-US" altLang="ko-KR" sz="2000"/>
          </a:p>
          <a:p>
            <a:r>
              <a:rPr lang="en-US" altLang="ko-KR" sz="2000"/>
              <a:t>Training </a:t>
            </a:r>
            <a:r>
              <a:rPr lang="ko-KR" altLang="en-US" sz="2000"/>
              <a:t>및 </a:t>
            </a:r>
            <a:r>
              <a:rPr lang="en-US" altLang="ko-KR" sz="2000"/>
              <a:t>Validation </a:t>
            </a:r>
            <a:r>
              <a:rPr lang="ko-KR" altLang="en-US" sz="2000"/>
              <a:t>이미지 출력</a:t>
            </a:r>
            <a:endParaRPr lang="en-US" altLang="ko-KR" sz="2000"/>
          </a:p>
          <a:p>
            <a:r>
              <a:rPr lang="en-US" altLang="ko-KR" sz="2000"/>
              <a:t>Data_loader, Neural</a:t>
            </a:r>
            <a:r>
              <a:rPr lang="ko-KR" altLang="en-US" sz="2000"/>
              <a:t> </a:t>
            </a:r>
            <a:r>
              <a:rPr lang="en-US" altLang="ko-KR" sz="2000"/>
              <a:t>Network </a:t>
            </a:r>
            <a:r>
              <a:rPr lang="ko-KR" altLang="en-US" sz="2000"/>
              <a:t>만들기</a:t>
            </a:r>
            <a:endParaRPr lang="en-US" altLang="ko-KR" sz="2000"/>
          </a:p>
          <a:p>
            <a:r>
              <a:rPr lang="en-US" altLang="ko-KR" sz="2000"/>
              <a:t>Optimizer</a:t>
            </a:r>
            <a:r>
              <a:rPr lang="ko-KR" altLang="en-US" sz="2000"/>
              <a:t> 만들기</a:t>
            </a:r>
            <a:r>
              <a:rPr lang="en-US" altLang="ko-KR" sz="2000"/>
              <a:t>, </a:t>
            </a:r>
            <a:r>
              <a:rPr lang="ko-KR" altLang="en-US" sz="2000"/>
              <a:t>모델을 </a:t>
            </a:r>
            <a:r>
              <a:rPr lang="en-US" altLang="ko-KR" sz="2000"/>
              <a:t>GPU</a:t>
            </a:r>
            <a:r>
              <a:rPr lang="ko-KR" altLang="en-US" sz="2000"/>
              <a:t>로 복사</a:t>
            </a:r>
            <a:endParaRPr lang="en-US" altLang="ko-KR" sz="2000"/>
          </a:p>
          <a:p>
            <a:r>
              <a:rPr lang="ko-KR" altLang="en-US" sz="2000"/>
              <a:t>모델 학습하기</a:t>
            </a:r>
            <a:endParaRPr lang="en-US" altLang="ko-KR" sz="2000"/>
          </a:p>
          <a:p>
            <a:r>
              <a:rPr lang="ko-KR" altLang="en-US" sz="2000"/>
              <a:t>추후에 보충할 내용</a:t>
            </a:r>
            <a:endParaRPr lang="en-US" altLang="ko-KR" sz="2000"/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6448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31F572-C1C1-4470-9A82-4CEF59BAF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200"/>
              <a:t>Thank you</a:t>
            </a:r>
            <a:endParaRPr lang="ko-KR" altLang="en-US" sz="52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3066F44-C323-D586-9424-788800D47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endParaRPr lang="ko-KR" altLang="en-US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345D1748-5AB5-1CE2-B5A8-E6C502DC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633934DD-7B8C-452E-B213-2ECD0EC93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19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1">
            <a:extLst>
              <a:ext uri="{FF2B5EF4-FFF2-40B4-BE49-F238E27FC236}">
                <a16:creationId xmlns:a16="http://schemas.microsoft.com/office/drawing/2014/main" id="{C31A4873-64D0-418B-BA9D-D99C52A5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23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6" name="Rectangle 25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2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D12128B6-ED88-4712-866F-66C86EE3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556C351-0A01-D870-EBDD-DA127C10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30"/>
            <a:ext cx="3795840" cy="3342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 소개</a:t>
            </a:r>
          </a:p>
        </p:txBody>
      </p:sp>
      <p:pic>
        <p:nvPicPr>
          <p:cNvPr id="13" name="내용 개체 틀 1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CB273E2-118C-CB3B-A8DE-A3CDCBF974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50" b="2"/>
          <a:stretch/>
        </p:blipFill>
        <p:spPr>
          <a:xfrm>
            <a:off x="5186548" y="171715"/>
            <a:ext cx="6320441" cy="3167045"/>
          </a:xfrm>
          <a:prstGeom prst="rect">
            <a:avLst/>
          </a:prstGeom>
        </p:spPr>
      </p:pic>
      <p:pic>
        <p:nvPicPr>
          <p:cNvPr id="15" name="내용 개체 틀 1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090742D-4540-84B8-E870-A1113E41CA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" r="-1" b="-1"/>
          <a:stretch/>
        </p:blipFill>
        <p:spPr>
          <a:xfrm>
            <a:off x="5186548" y="3519237"/>
            <a:ext cx="6320441" cy="31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8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C33DD9-03BB-8574-9AD0-ECB7083E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/>
              <a:t>파일 구조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2C6E689-80AC-961F-D112-7F5CDDCE59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43" y="320040"/>
            <a:ext cx="3379210" cy="3895344"/>
          </a:xfrm>
          <a:prstGeom prst="rect">
            <a:avLst/>
          </a:prstGeom>
        </p:spPr>
      </p:pic>
      <p:pic>
        <p:nvPicPr>
          <p:cNvPr id="8" name="내용 개체 틀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D63032B-1774-1F61-555C-B08774588C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1172901"/>
            <a:ext cx="5614416" cy="2189621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E1E3DCFB-08D8-53F9-8923-BDDB0B06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원천데이터 및 구성요소 불러오기</a:t>
            </a:r>
          </a:p>
        </p:txBody>
      </p:sp>
      <p:pic>
        <p:nvPicPr>
          <p:cNvPr id="6" name="내용 개체 틀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81B874A-15FF-C8FC-1B64-790DD71A9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40139"/>
            <a:ext cx="11327549" cy="43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3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77E262-48A1-B481-6F76-89E990C9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</a:t>
            </a:r>
            <a:r>
              <a:rPr lang="ko-KR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및</a:t>
            </a:r>
            <a:r>
              <a:rPr lang="en-US" altLang="ko-KR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Validation </a:t>
            </a:r>
            <a:r>
              <a:rPr lang="ko-KR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이미지 출력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91E5AC9-3D04-D990-D981-E811A08F6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54298"/>
            <a:ext cx="11327549" cy="42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8CBFF0-434F-1FC4-C112-843DE9A6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Data_loader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만들기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D0B6F1F-7D0A-13D8-E331-5E0987763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9" y="1966293"/>
            <a:ext cx="840030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6F626E-F78A-A24B-212E-47605E84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만들기</a:t>
            </a:r>
          </a:p>
        </p:txBody>
      </p:sp>
      <p:pic>
        <p:nvPicPr>
          <p:cNvPr id="5" name="내용 개체 틀 4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79AEDE5C-C831-B33F-E2EB-5ADF8B562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42" y="640080"/>
            <a:ext cx="497411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6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135A5E-BE18-4E82-87B4-FBCDED32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Optimizer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만들기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모델을 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GPU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로 복사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2AF2B71-30E7-58A7-BEBB-B783AF8BD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570908"/>
            <a:ext cx="7347537" cy="37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0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DBAB051FEE8D4081578AE1AA4E88A0" ma:contentTypeVersion="10" ma:contentTypeDescription="새 문서를 만듭니다." ma:contentTypeScope="" ma:versionID="837cb0a3ac47ccd58f18924e2a8ad8de">
  <xsd:schema xmlns:xsd="http://www.w3.org/2001/XMLSchema" xmlns:xs="http://www.w3.org/2001/XMLSchema" xmlns:p="http://schemas.microsoft.com/office/2006/metadata/properties" xmlns:ns3="6f72ff14-3557-4640-95e6-e012914d1f21" targetNamespace="http://schemas.microsoft.com/office/2006/metadata/properties" ma:root="true" ma:fieldsID="c573015009a6f742aaa53a8260497d0c" ns3:_="">
    <xsd:import namespace="6f72ff14-3557-4640-95e6-e012914d1f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72ff14-3557-4640-95e6-e012914d1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563994-973D-4AED-BB6D-8709BA9E89EA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6f72ff14-3557-4640-95e6-e012914d1f21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B1812CB-F687-4E9B-907C-7AA295D675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33E2C-18F8-4325-8943-F2C332EA46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72ff14-3557-4640-95e6-e012914d1f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215</Words>
  <Application>Microsoft Office PowerPoint</Application>
  <PresentationFormat>와이드스크린</PresentationFormat>
  <Paragraphs>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인지과학소프트웨어 발표</vt:lpstr>
      <vt:lpstr>목차</vt:lpstr>
      <vt:lpstr>데이터 소개</vt:lpstr>
      <vt:lpstr>파일 구조</vt:lpstr>
      <vt:lpstr>원천데이터 및 구성요소 불러오기</vt:lpstr>
      <vt:lpstr>Training 및 Validation 이미지 출력</vt:lpstr>
      <vt:lpstr>Data_loader 만들기</vt:lpstr>
      <vt:lpstr>Neural Network 만들기</vt:lpstr>
      <vt:lpstr>Optimizer 만들기, 모델을 GPU로 복사</vt:lpstr>
      <vt:lpstr>모델 학습하기</vt:lpstr>
      <vt:lpstr>모델 학습하기</vt:lpstr>
      <vt:lpstr>모델 학습하기</vt:lpstr>
      <vt:lpstr>모델 학습하기</vt:lpstr>
      <vt:lpstr>모델 학습하기</vt:lpstr>
      <vt:lpstr>PowerPoint 프레젠테이션</vt:lpstr>
      <vt:lpstr>모델 학습하기</vt:lpstr>
      <vt:lpstr>모델 학습하기</vt:lpstr>
      <vt:lpstr>PowerPoint 프레젠테이션</vt:lpstr>
      <vt:lpstr>추후에 보충할 내용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인지과학소프트웨어 발표</dc:title>
  <dc:creator>Junsang Park</dc:creator>
  <cp:lastModifiedBy>Junsang Park</cp:lastModifiedBy>
  <cp:revision>3</cp:revision>
  <dcterms:created xsi:type="dcterms:W3CDTF">2023-11-12T00:07:48Z</dcterms:created>
  <dcterms:modified xsi:type="dcterms:W3CDTF">2023-11-13T13:12:30Z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0x010100AADBAB051FEE8D4081578AE1AA4E88A0</vt:lpwstr>
  </property>
</Properties>
</file>