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70" r:id="rId4"/>
    <p:sldId id="27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31"/>
    <a:srgbClr val="290506"/>
    <a:srgbClr val="E8C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019" y="1878905"/>
            <a:ext cx="8337704" cy="160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kern="0" dirty="0">
                <a:solidFill>
                  <a:srgbClr val="E8C193"/>
                </a:solidFill>
              </a:rPr>
              <a:t>3</a:t>
            </a:r>
            <a:r>
              <a:rPr lang="ko-KR" altLang="en-US" sz="4800" b="1" kern="0" dirty="0">
                <a:solidFill>
                  <a:srgbClr val="E8C193"/>
                </a:solidFill>
              </a:rPr>
              <a:t>차 발표</a:t>
            </a:r>
            <a:endParaRPr lang="en-US" altLang="ko-KR" sz="4800" b="1" kern="0" dirty="0">
              <a:solidFill>
                <a:srgbClr val="E8C193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srgbClr val="E8C193"/>
                </a:solidFill>
              </a:rPr>
              <a:t>To beat the evil, become the evil.</a:t>
            </a:r>
            <a:endParaRPr lang="ko-KR" altLang="en-US" sz="2000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96619" y="3362800"/>
            <a:ext cx="2162846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반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2021180012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박지성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 flipV="1">
            <a:off x="1473469" y="3364558"/>
            <a:ext cx="0" cy="1022845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1496619" y="1982313"/>
            <a:ext cx="538017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317859" y="72294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30250"/>
              </p:ext>
            </p:extLst>
          </p:nvPr>
        </p:nvGraphicFramePr>
        <p:xfrm>
          <a:off x="43841" y="175365"/>
          <a:ext cx="12087617" cy="6568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968">
                  <a:extLst>
                    <a:ext uri="{9D8B030D-6E8A-4147-A177-3AD203B41FA5}">
                      <a16:colId xmlns:a16="http://schemas.microsoft.com/office/drawing/2014/main" val="3907225287"/>
                    </a:ext>
                  </a:extLst>
                </a:gridCol>
                <a:gridCol w="4297679">
                  <a:extLst>
                    <a:ext uri="{9D8B030D-6E8A-4147-A177-3AD203B41FA5}">
                      <a16:colId xmlns:a16="http://schemas.microsoft.com/office/drawing/2014/main" val="481294173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목표 범위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실제 개발 완료 범위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맵을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레이어로 나누어 원근감과 현실감 부여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bridge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바닥 구현</a:t>
                      </a:r>
                      <a:b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일반 몬스터 지역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1-&gt;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중간보스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일반 몬스터 지역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2-&gt;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최종보스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 지도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일반 몬스터 지역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자폭몬스터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추가실패로 지역 생성실패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없어 지도 의미 상실로 개발실패 외 모두 개발 완료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캐릭터 컨트롤러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좌우이동 및 점프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마우스 방향에 맞는 공격 및 스킬 시전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점프 중 공격이나 스킬 시도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좌우이동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블록에 서있어야 점프 가능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마우스 방향대로 성공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7274"/>
                  </a:ext>
                </a:extLst>
              </a:tr>
              <a:tr h="413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게임 코어 기능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캐릭터와 흡수를 위한 몬스터 충돌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어택 충돌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블록 충돌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모든 몬스터 흡수 및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번키로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각 칸의 몬스터로 변환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마우스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왼클시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기본 어택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연타 연속공격 안되게 처리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마우스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우클시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쿨타임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있는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스킬공격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포탈로 맵 이동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1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스테이지 항시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2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스테이지 보스 처치하면 생성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각자의 어택에 충돌하면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hp1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감소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체력바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시스템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플레이어 체력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되면 자동 변환 구현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일시정지 메뉴 기능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중력 적용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r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키로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리스타트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일시정지 추가는 했지만 옵션이나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다른 기능 구현 실패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외 모두 구현 성공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사운드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시작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지역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중간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개의 사운드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스토리모드 사운드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 몬스터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hit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사운드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일반공격 사운드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스킬 사운드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최종보스 폭탄패턴 사운드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플레이어 점프 사운드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hit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사운드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변환 사운드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일반공격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스킬공격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사운드 각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포탈 사운드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게임오버 사운드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포탈과 게임오버 사운드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외 개발 모두 완료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애니메이션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모든 캐릭터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Idle, Run,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Basic_Attack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Jump, death(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 캐릭터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제외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Skill(Dust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제외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Hit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Hit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애니메이션 구현 외 모두 개발 완료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013357"/>
                  </a:ext>
                </a:extLst>
              </a:tr>
              <a:tr h="776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몬스터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05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정해진 영역안에서 몬스터마다 랜덤하게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플레이어가 근처에 있다면 각자의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쿨타임마다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플레이어 공격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 몬스터마다 크기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공격크기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등을 다르게 하고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상속을 활용하기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Dust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몬스터는 플레이어의 위치 근처에 랜덤하게 공격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중간보스 몬스터는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개의 패턴을 가지고 일정 위치에서 대기 후 무작위 패턴 실행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최종보스 몬스터는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개의 패턴을 가지고 일정 시간마다 무작위 패턴 실행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기본 캐릭터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판다 몬스터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Dust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몬스터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자폭몬스터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FlameLord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몬스터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PotionLord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몬스터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최종보스는 패턴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5-&gt;4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개로 구현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자폭몬스터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구현 실패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외 몬스터 모두 구현 완료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C1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C19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512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3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9B3903-99AF-77B4-13EC-44807E69F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92E6CAD-67C7-13B6-E155-2108E150C7A4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D993265-7AC0-9202-851B-A91F7511A212}"/>
              </a:ext>
            </a:extLst>
          </p:cNvPr>
          <p:cNvSpPr/>
          <p:nvPr/>
        </p:nvSpPr>
        <p:spPr>
          <a:xfrm>
            <a:off x="3069048" y="19822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 err="1">
                <a:solidFill>
                  <a:srgbClr val="E8C193"/>
                </a:solidFill>
              </a:rPr>
              <a:t>Github</a:t>
            </a:r>
            <a:r>
              <a:rPr lang="en-US" altLang="ko-KR" sz="3200" b="1" kern="0" dirty="0">
                <a:solidFill>
                  <a:srgbClr val="E8C193"/>
                </a:solidFill>
              </a:rPr>
              <a:t> </a:t>
            </a:r>
            <a:r>
              <a:rPr lang="ko-KR" altLang="en-US" sz="3200" b="1" kern="0" dirty="0" err="1">
                <a:solidFill>
                  <a:srgbClr val="E8C193"/>
                </a:solidFill>
              </a:rPr>
              <a:t>커밋</a:t>
            </a:r>
            <a:r>
              <a:rPr lang="ko-KR" altLang="en-US" sz="3200" b="1" kern="0" dirty="0">
                <a:solidFill>
                  <a:srgbClr val="E8C193"/>
                </a:solidFill>
              </a:rPr>
              <a:t> 통계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0A8665-1E01-03AC-0481-84CA3FCC8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48" y="893394"/>
            <a:ext cx="9252000" cy="2198773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1CE72CF-EA74-61D4-716A-1D102DF6A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98785"/>
              </p:ext>
            </p:extLst>
          </p:nvPr>
        </p:nvGraphicFramePr>
        <p:xfrm>
          <a:off x="1491048" y="3149600"/>
          <a:ext cx="9252000" cy="37033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626000">
                  <a:extLst>
                    <a:ext uri="{9D8B030D-6E8A-4147-A177-3AD203B41FA5}">
                      <a16:colId xmlns:a16="http://schemas.microsoft.com/office/drawing/2014/main" val="2056974517"/>
                    </a:ext>
                  </a:extLst>
                </a:gridCol>
                <a:gridCol w="4626000">
                  <a:extLst>
                    <a:ext uri="{9D8B030D-6E8A-4147-A177-3AD203B41FA5}">
                      <a16:colId xmlns:a16="http://schemas.microsoft.com/office/drawing/2014/main" val="1101595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커밋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횟수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(104)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1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Week of Oct 6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6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Week of Oct 13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8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Week of Oct 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32699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Week of Oct 27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Week of Nov 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65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Week of Nov 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53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Week of Nov 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4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Week of Nov 24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4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Week of Dec 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53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3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15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5E878-66F7-F526-B8FE-7221F08F9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B73A6A74-DC2E-F87A-B071-39BD8352F954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1F3D015-E405-E0AD-835B-37AD4B930DD2}"/>
              </a:ext>
            </a:extLst>
          </p:cNvPr>
          <p:cNvSpPr/>
          <p:nvPr/>
        </p:nvSpPr>
        <p:spPr>
          <a:xfrm>
            <a:off x="3069048" y="19822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E8C193"/>
                </a:solidFill>
              </a:rPr>
              <a:t>조작키 소개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987328-3D2D-9C45-23D3-68E0DADC003E}"/>
              </a:ext>
            </a:extLst>
          </p:cNvPr>
          <p:cNvSpPr/>
          <p:nvPr/>
        </p:nvSpPr>
        <p:spPr>
          <a:xfrm>
            <a:off x="412148" y="1874414"/>
            <a:ext cx="26805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-A/D</a:t>
            </a:r>
            <a:r>
              <a:rPr lang="ko-KR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키</a:t>
            </a:r>
            <a:r>
              <a:rPr lang="en-US" altLang="ko-KR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좌우 이동</a:t>
            </a:r>
            <a:endParaRPr lang="en-US" altLang="ko-K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D6D779-1B64-4562-4ADE-088DFE2A6410}"/>
              </a:ext>
            </a:extLst>
          </p:cNvPr>
          <p:cNvSpPr/>
          <p:nvPr/>
        </p:nvSpPr>
        <p:spPr>
          <a:xfrm>
            <a:off x="335585" y="2473224"/>
            <a:ext cx="39858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-Space</a:t>
            </a:r>
            <a:r>
              <a:rPr lang="ko-KR" alt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키</a:t>
            </a:r>
            <a:r>
              <a:rPr lang="en-US" altLang="ko-K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점프 및 시작할때</a:t>
            </a:r>
            <a:endParaRPr lang="en-US" altLang="ko-K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DC92C-DB9A-4282-54B9-654118995610}"/>
              </a:ext>
            </a:extLst>
          </p:cNvPr>
          <p:cNvSpPr/>
          <p:nvPr/>
        </p:nvSpPr>
        <p:spPr>
          <a:xfrm>
            <a:off x="6675746" y="1864737"/>
            <a:ext cx="34756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왼쪽 마우스</a:t>
            </a:r>
            <a:r>
              <a:rPr lang="en-US" altLang="ko-K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 공격</a:t>
            </a:r>
            <a:endParaRPr lang="en-US" altLang="ko-K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919548-7D34-AFB9-F0A6-4C7342015B44}"/>
              </a:ext>
            </a:extLst>
          </p:cNvPr>
          <p:cNvSpPr/>
          <p:nvPr/>
        </p:nvSpPr>
        <p:spPr>
          <a:xfrm>
            <a:off x="6675746" y="2620667"/>
            <a:ext cx="56428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오른쪽 마우스</a:t>
            </a:r>
            <a:r>
              <a:rPr lang="en-US" altLang="ko-K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스킬 공격</a:t>
            </a:r>
            <a:r>
              <a:rPr lang="en-US" altLang="ko-K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(Dust</a:t>
            </a:r>
            <a:r>
              <a:rPr lang="ko-KR" alt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없음</a:t>
            </a:r>
            <a:r>
              <a:rPr lang="en-US" altLang="ko-K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9730E-A051-1D94-B0F3-82E25DB3F41C}"/>
              </a:ext>
            </a:extLst>
          </p:cNvPr>
          <p:cNvSpPr/>
          <p:nvPr/>
        </p:nvSpPr>
        <p:spPr>
          <a:xfrm>
            <a:off x="335585" y="3229154"/>
            <a:ext cx="34179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-E</a:t>
            </a:r>
            <a:r>
              <a:rPr lang="ko-KR" alt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키</a:t>
            </a:r>
            <a:r>
              <a:rPr lang="en-US" altLang="ko-K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흡수 및 포탈 사용</a:t>
            </a:r>
            <a:endParaRPr lang="en-US" altLang="ko-K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9B7750-4846-364A-539B-3ECD7B5D2662}"/>
              </a:ext>
            </a:extLst>
          </p:cNvPr>
          <p:cNvSpPr/>
          <p:nvPr/>
        </p:nvSpPr>
        <p:spPr>
          <a:xfrm>
            <a:off x="335584" y="3883484"/>
            <a:ext cx="61109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-1/2</a:t>
            </a:r>
            <a:r>
              <a:rPr lang="ko-KR" alt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키</a:t>
            </a:r>
            <a:r>
              <a:rPr lang="en-US" altLang="ko-K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왼쪽 위 슬롯에 있는 몬스터로 변환</a:t>
            </a:r>
            <a:endParaRPr lang="en-US" altLang="ko-K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20F2F-D115-0A3D-5695-EB814C34E9F0}"/>
              </a:ext>
            </a:extLst>
          </p:cNvPr>
          <p:cNvSpPr/>
          <p:nvPr/>
        </p:nvSpPr>
        <p:spPr>
          <a:xfrm>
            <a:off x="335583" y="4596088"/>
            <a:ext cx="67217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-ESC</a:t>
            </a:r>
            <a:r>
              <a:rPr lang="ko-KR" alt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키</a:t>
            </a:r>
            <a:r>
              <a:rPr lang="en-US" altLang="ko-K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일시정지 메뉴 토글</a:t>
            </a:r>
            <a:r>
              <a:rPr lang="en-US" altLang="ko-K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스토리 모드 스킵</a:t>
            </a:r>
            <a:r>
              <a:rPr lang="en-US" altLang="ko-K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lang="en-US" altLang="ko-K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F28EA3-C65F-E16F-9E5B-7E351B343C16}"/>
              </a:ext>
            </a:extLst>
          </p:cNvPr>
          <p:cNvSpPr/>
          <p:nvPr/>
        </p:nvSpPr>
        <p:spPr>
          <a:xfrm>
            <a:off x="412148" y="5374016"/>
            <a:ext cx="19498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-R</a:t>
            </a:r>
            <a:r>
              <a:rPr lang="ko-KR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키</a:t>
            </a:r>
            <a:r>
              <a:rPr lang="en-US" altLang="ko-KR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Restart</a:t>
            </a:r>
            <a:endParaRPr lang="en-US" altLang="ko-K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AB32B4-5E2B-E6FC-0AD3-8CB1DAE44E5E}"/>
              </a:ext>
            </a:extLst>
          </p:cNvPr>
          <p:cNvSpPr/>
          <p:nvPr/>
        </p:nvSpPr>
        <p:spPr>
          <a:xfrm>
            <a:off x="412148" y="6151944"/>
            <a:ext cx="46714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</a:t>
            </a:r>
            <a:r>
              <a:rPr lang="ko-KR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키</a:t>
            </a:r>
            <a:r>
              <a:rPr lang="en-US" altLang="ko-KR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충돌처리 박스 그리기 토글</a:t>
            </a:r>
            <a:endParaRPr lang="en-US" altLang="ko-K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DB7A30-B847-F4DD-56D0-1D3B61039498}"/>
              </a:ext>
            </a:extLst>
          </p:cNvPr>
          <p:cNvSpPr/>
          <p:nvPr/>
        </p:nvSpPr>
        <p:spPr>
          <a:xfrm>
            <a:off x="412148" y="956943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키보드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01886-B400-DE3B-9881-76D5F263EDDD}"/>
              </a:ext>
            </a:extLst>
          </p:cNvPr>
          <p:cNvSpPr/>
          <p:nvPr/>
        </p:nvSpPr>
        <p:spPr>
          <a:xfrm>
            <a:off x="6618794" y="956943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마우스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72951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515</Words>
  <Application>Microsoft Office PowerPoint</Application>
  <PresentationFormat>와이드스크린</PresentationFormat>
  <Paragraphs>79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지성 박</cp:lastModifiedBy>
  <cp:revision>15</cp:revision>
  <dcterms:created xsi:type="dcterms:W3CDTF">2020-02-05T05:32:01Z</dcterms:created>
  <dcterms:modified xsi:type="dcterms:W3CDTF">2024-12-08T12:24:35Z</dcterms:modified>
</cp:coreProperties>
</file>