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1"/>
    <a:srgbClr val="290506"/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1878905"/>
            <a:ext cx="8337704" cy="160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rgbClr val="E8C193"/>
                </a:solidFill>
              </a:rPr>
              <a:t>2</a:t>
            </a:r>
            <a:r>
              <a:rPr lang="ko-KR" altLang="en-US" sz="4800" b="1" kern="0" dirty="0">
                <a:solidFill>
                  <a:srgbClr val="E8C193"/>
                </a:solidFill>
              </a:rPr>
              <a:t>차 발표</a:t>
            </a:r>
            <a:endParaRPr lang="en-US" altLang="ko-KR" sz="4800" b="1" kern="0" dirty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rgbClr val="E8C193"/>
                </a:solidFill>
              </a:rPr>
              <a:t>To beat the evil, become the evil.</a:t>
            </a:r>
            <a:endParaRPr lang="ko-KR" altLang="en-US" sz="20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362800"/>
            <a:ext cx="216284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반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2021180012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박지성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1473469" y="3364558"/>
            <a:ext cx="0" cy="1022845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496619" y="1982313"/>
            <a:ext cx="538017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317859" y="210080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80357"/>
              </p:ext>
            </p:extLst>
          </p:nvPr>
        </p:nvGraphicFramePr>
        <p:xfrm>
          <a:off x="219743" y="287622"/>
          <a:ext cx="11517413" cy="645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70">
                  <a:extLst>
                    <a:ext uri="{9D8B030D-6E8A-4147-A177-3AD203B41FA5}">
                      <a16:colId xmlns:a16="http://schemas.microsoft.com/office/drawing/2014/main" val="3907225287"/>
                    </a:ext>
                  </a:extLst>
                </a:gridCol>
                <a:gridCol w="8588450">
                  <a:extLst>
                    <a:ext uri="{9D8B030D-6E8A-4147-A177-3AD203B41FA5}">
                      <a16:colId xmlns:a16="http://schemas.microsoft.com/office/drawing/2014/main" val="1818290501"/>
                    </a:ext>
                  </a:extLst>
                </a:gridCol>
                <a:gridCol w="1152663">
                  <a:extLst>
                    <a:ext uri="{9D8B030D-6E8A-4147-A177-3AD203B41FA5}">
                      <a16:colId xmlns:a16="http://schemas.microsoft.com/office/drawing/2014/main" val="481294173"/>
                    </a:ext>
                  </a:extLst>
                </a:gridCol>
              </a:tblGrid>
              <a:tr h="235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 단위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개발 일정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일정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캐릭터의 클래스화 및 이동 관련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 클래스화 완료 및 마우스의 이벤트로 공격하기 위해서 플레이어가 마우스 방향을 바라보게 이동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7274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 점프 및 스킬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캐릭터가 중력에 영향을 받는 점프 및 일반공격과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Cooldown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있는 스킬 구현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쿨다운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캐릭터 위에 표시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2854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몬스터의 상위 클래스 구현 및 자식 클래스인 특정 몬스터 생성 및 인스턴스화 실행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부모 클래스인 몬스터 생성 후 자식 클래스인 판다 몬스터 생성 및 상속을 통한 부모 클래스의 속성과 메소드 사용 가능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13357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일부 구현 및 몬스터 흡수 및 캐릭터 변환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12249"/>
                  </a:ext>
                </a:extLst>
              </a:tr>
              <a:tr h="51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몬스터가 블록안에서 이동하고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각각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주기로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공격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몬스터가 피격 시 죽는 모션과 함께 시체로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남게되고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시체 위에서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키를 누르면 흡수하며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번을 누르면 흡수 창의 몬스터로 메인 캐릭터가 변환된다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067053"/>
                  </a:ext>
                </a:extLst>
              </a:tr>
              <a:tr h="3306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맵을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레이어로 나누어 이동하며 캐릭터의 움직임에 따라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다르게 움직이게 구현 및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첫번째 튜토리얼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구조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70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51915"/>
                  </a:ext>
                </a:extLst>
              </a:tr>
              <a:tr h="75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맵의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레이어를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단계로 두어 각 단계마다 플레이어가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움직이는 범위의 좌측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우측으로 이동하면 각 레이어의 속도가 다르게 움직이어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멀리있는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것은 느리게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가까이 있는 것은 플레이어 속도와 점점 더 똑같게 움직이게 구현하여 현실감 높임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튜토리얼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맵은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아직 구조를 설정하지 못했음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15988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방을 다니는 이동 포탈 및 모든 방의 구조 및 지도 및 카메라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590333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카메라의 이동 구현 대신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움직이게 함으로써 일부 구현 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05332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몬스터 생성 및 각 몬스터의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및 몬스터 각 방에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353480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512669"/>
                  </a:ext>
                </a:extLst>
              </a:tr>
              <a:tr h="2833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시작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 및 엔딩 화면 및 미흡한 부분 완성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시간이 된다면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coin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상점 구현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60839"/>
                  </a:ext>
                </a:extLst>
              </a:tr>
              <a:tr h="283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시작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키를 누르면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play_mode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전환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esc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키를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토글로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일시정지 메뉴를 켜고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끄기를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5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B3903-99AF-77B4-13EC-44807E69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E6CAD-67C7-13B6-E155-2108E150C7A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993265-7AC0-9202-851B-A91F7511A212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Github</a:t>
            </a:r>
            <a:r>
              <a:rPr lang="en-US" altLang="ko-KR" sz="3200" b="1" kern="0" dirty="0">
                <a:solidFill>
                  <a:srgbClr val="E8C193"/>
                </a:solidFill>
              </a:rPr>
              <a:t> </a:t>
            </a:r>
            <a:r>
              <a:rPr lang="ko-KR" altLang="en-US" sz="3200" b="1" kern="0" dirty="0" err="1">
                <a:solidFill>
                  <a:srgbClr val="E8C193"/>
                </a:solidFill>
              </a:rPr>
              <a:t>커밋</a:t>
            </a:r>
            <a:r>
              <a:rPr lang="ko-KR" altLang="en-US" sz="3200" b="1" kern="0" dirty="0">
                <a:solidFill>
                  <a:srgbClr val="E8C193"/>
                </a:solidFill>
              </a:rPr>
              <a:t> 통계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50D7B-AC6C-D86C-F5E6-77E57673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213889"/>
            <a:ext cx="11029950" cy="52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5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334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지성 박</cp:lastModifiedBy>
  <cp:revision>6</cp:revision>
  <dcterms:created xsi:type="dcterms:W3CDTF">2020-02-05T05:32:01Z</dcterms:created>
  <dcterms:modified xsi:type="dcterms:W3CDTF">2024-11-18T10:52:44Z</dcterms:modified>
</cp:coreProperties>
</file>