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7" r:id="rId19"/>
    <p:sldId id="272" r:id="rId20"/>
    <p:sldId id="273" r:id="rId21"/>
    <p:sldId id="274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40404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전아름" initials="전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381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381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381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381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381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381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3E4648"/>
          </a:solidFill>
        </a:fill>
      </a:tcStyle>
    </a:band2H>
    <a:firstCol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040"/>
              </a:solidFill>
              <a:prstDash val="solid"/>
              <a:round/>
            </a:ln>
          </a:top>
          <a:bottom>
            <a:ln w="254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E4648"/>
          </a:solidFill>
        </a:fill>
      </a:tcStyle>
    </a:lastRow>
    <a:firstRow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040"/>
              </a:solidFill>
              <a:prstDash val="solid"/>
              <a:round/>
            </a:ln>
          </a:top>
          <a:bottom>
            <a:ln w="254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rgbClr val="404040"/>
          </a:solidFill>
        </a:fill>
      </a:tcStyle>
    </a:firstCol>
    <a:lastRow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38100" cap="flat">
              <a:solidFill>
                <a:srgbClr val="3E4648"/>
              </a:solidFill>
              <a:prstDash val="solid"/>
              <a:round/>
            </a:ln>
          </a:top>
          <a:bottom>
            <a:ln w="127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rgbClr val="404040"/>
          </a:solidFill>
        </a:fill>
      </a:tcStyle>
    </a:lastRow>
    <a:firstRow>
      <a:tcTxStyle b="on" i="off">
        <a:fontRef idx="minor">
          <a:srgbClr val="3E4648"/>
        </a:fontRef>
        <a:srgbClr val="3E4648"/>
      </a:tcTxStyle>
      <a:tcStyle>
        <a:tcBdr>
          <a:left>
            <a:ln w="12700" cap="flat">
              <a:solidFill>
                <a:srgbClr val="3E4648"/>
              </a:solidFill>
              <a:prstDash val="solid"/>
              <a:round/>
            </a:ln>
          </a:left>
          <a:right>
            <a:ln w="12700" cap="flat">
              <a:solidFill>
                <a:srgbClr val="3E4648"/>
              </a:solidFill>
              <a:prstDash val="solid"/>
              <a:round/>
            </a:ln>
          </a:right>
          <a:top>
            <a:ln w="12700" cap="flat">
              <a:solidFill>
                <a:srgbClr val="3E4648"/>
              </a:solidFill>
              <a:prstDash val="solid"/>
              <a:round/>
            </a:ln>
          </a:top>
          <a:bottom>
            <a:ln w="38100" cap="flat">
              <a:solidFill>
                <a:srgbClr val="3E4648"/>
              </a:solidFill>
              <a:prstDash val="solid"/>
              <a:round/>
            </a:ln>
          </a:bottom>
          <a:insideH>
            <a:ln w="12700" cap="flat">
              <a:solidFill>
                <a:srgbClr val="3E4648"/>
              </a:solidFill>
              <a:prstDash val="solid"/>
              <a:round/>
            </a:ln>
          </a:insideH>
          <a:insideV>
            <a:ln w="12700" cap="flat">
              <a:solidFill>
                <a:srgbClr val="3E4648"/>
              </a:solidFill>
              <a:prstDash val="solid"/>
              <a:round/>
            </a:ln>
          </a:insideV>
        </a:tcBdr>
        <a:fill>
          <a:solidFill>
            <a:srgbClr val="40404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12T20:14:34.169" idx="1">
    <p:pos x="3073" y="400"/>
    <p:text>저희 오픈더도어 조에서는 웨이팅 타임을 줄이기 위해서 시간을 오프닝타임 노멀타임,크로징타임,으로 나누고 엘리베이터를 짝수, 홀수,지하층을으로 나누어진 엘리베이터를 구현하고자 하였습니다.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552484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굴림"/>
      </a:defRPr>
    </a:lvl1pPr>
    <a:lvl2pPr indent="228600" latinLnBrk="0">
      <a:defRPr sz="1200">
        <a:latin typeface="+mj-lt"/>
        <a:ea typeface="+mj-ea"/>
        <a:cs typeface="+mj-cs"/>
        <a:sym typeface="굴림"/>
      </a:defRPr>
    </a:lvl2pPr>
    <a:lvl3pPr indent="457200" latinLnBrk="0">
      <a:defRPr sz="1200">
        <a:latin typeface="+mj-lt"/>
        <a:ea typeface="+mj-ea"/>
        <a:cs typeface="+mj-cs"/>
        <a:sym typeface="굴림"/>
      </a:defRPr>
    </a:lvl3pPr>
    <a:lvl4pPr indent="685800" latinLnBrk="0">
      <a:defRPr sz="1200">
        <a:latin typeface="+mj-lt"/>
        <a:ea typeface="+mj-ea"/>
        <a:cs typeface="+mj-cs"/>
        <a:sym typeface="굴림"/>
      </a:defRPr>
    </a:lvl4pPr>
    <a:lvl5pPr indent="914400" latinLnBrk="0">
      <a:defRPr sz="1200">
        <a:latin typeface="+mj-lt"/>
        <a:ea typeface="+mj-ea"/>
        <a:cs typeface="+mj-cs"/>
        <a:sym typeface="굴림"/>
      </a:defRPr>
    </a:lvl5pPr>
    <a:lvl6pPr indent="1143000" latinLnBrk="0">
      <a:defRPr sz="1200">
        <a:latin typeface="+mj-lt"/>
        <a:ea typeface="+mj-ea"/>
        <a:cs typeface="+mj-cs"/>
        <a:sym typeface="굴림"/>
      </a:defRPr>
    </a:lvl6pPr>
    <a:lvl7pPr indent="1371600" latinLnBrk="0">
      <a:defRPr sz="1200">
        <a:latin typeface="+mj-lt"/>
        <a:ea typeface="+mj-ea"/>
        <a:cs typeface="+mj-cs"/>
        <a:sym typeface="굴림"/>
      </a:defRPr>
    </a:lvl7pPr>
    <a:lvl8pPr indent="1600200" latinLnBrk="0">
      <a:defRPr sz="1200">
        <a:latin typeface="+mj-lt"/>
        <a:ea typeface="+mj-ea"/>
        <a:cs typeface="+mj-cs"/>
        <a:sym typeface="굴림"/>
      </a:defRPr>
    </a:lvl8pPr>
    <a:lvl9pPr indent="1828800" latinLnBrk="0">
      <a:defRPr sz="1200">
        <a:latin typeface="+mj-lt"/>
        <a:ea typeface="+mj-ea"/>
        <a:cs typeface="+mj-cs"/>
        <a:sym typeface="굴림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32088" y="1589087"/>
            <a:ext cx="3679827" cy="367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4" y="20152"/>
                </a:moveTo>
                <a:lnTo>
                  <a:pt x="10796" y="21600"/>
                </a:lnTo>
                <a:lnTo>
                  <a:pt x="5398" y="20152"/>
                </a:lnTo>
                <a:lnTo>
                  <a:pt x="1441" y="16204"/>
                </a:lnTo>
                <a:lnTo>
                  <a:pt x="0" y="10800"/>
                </a:lnTo>
                <a:lnTo>
                  <a:pt x="1441" y="5404"/>
                </a:lnTo>
                <a:lnTo>
                  <a:pt x="5398" y="1448"/>
                </a:lnTo>
                <a:lnTo>
                  <a:pt x="10796" y="0"/>
                </a:lnTo>
                <a:lnTo>
                  <a:pt x="16194" y="1448"/>
                </a:lnTo>
                <a:lnTo>
                  <a:pt x="20152" y="5404"/>
                </a:lnTo>
                <a:lnTo>
                  <a:pt x="21600" y="10800"/>
                </a:lnTo>
                <a:lnTo>
                  <a:pt x="20152" y="16204"/>
                </a:lnTo>
                <a:lnTo>
                  <a:pt x="16194" y="20152"/>
                </a:lnTo>
                <a:close/>
              </a:path>
            </a:pathLst>
          </a:cu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732088" y="1589087"/>
            <a:ext cx="3679827" cy="367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94" y="20152"/>
                </a:moveTo>
                <a:lnTo>
                  <a:pt x="10796" y="21600"/>
                </a:lnTo>
                <a:lnTo>
                  <a:pt x="5398" y="20152"/>
                </a:lnTo>
                <a:lnTo>
                  <a:pt x="1441" y="16204"/>
                </a:lnTo>
                <a:lnTo>
                  <a:pt x="0" y="10800"/>
                </a:lnTo>
                <a:lnTo>
                  <a:pt x="1441" y="5404"/>
                </a:lnTo>
                <a:lnTo>
                  <a:pt x="5398" y="1448"/>
                </a:lnTo>
                <a:lnTo>
                  <a:pt x="10796" y="0"/>
                </a:lnTo>
                <a:lnTo>
                  <a:pt x="16194" y="1448"/>
                </a:lnTo>
                <a:lnTo>
                  <a:pt x="20152" y="5404"/>
                </a:lnTo>
                <a:lnTo>
                  <a:pt x="21600" y="10800"/>
                </a:lnTo>
                <a:lnTo>
                  <a:pt x="20152" y="16204"/>
                </a:lnTo>
                <a:lnTo>
                  <a:pt x="16194" y="20152"/>
                </a:lnTo>
                <a:close/>
              </a:path>
            </a:pathLst>
          </a:custGeom>
          <a:solidFill>
            <a:srgbClr val="EC008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3227388" y="2085974"/>
            <a:ext cx="2689227" cy="268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close/>
              </a:path>
            </a:pathLst>
          </a:cu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3408362" y="2265363"/>
            <a:ext cx="2327277" cy="232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033"/>
                </a:moveTo>
                <a:lnTo>
                  <a:pt x="4567" y="21600"/>
                </a:lnTo>
                <a:lnTo>
                  <a:pt x="0" y="4555"/>
                </a:lnTo>
                <a:lnTo>
                  <a:pt x="17045" y="0"/>
                </a:lnTo>
                <a:lnTo>
                  <a:pt x="21600" y="17033"/>
                </a:lnTo>
                <a:close/>
              </a:path>
            </a:pathLst>
          </a:cu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408362" y="2265363"/>
            <a:ext cx="2327277" cy="232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45" y="21600"/>
                </a:moveTo>
                <a:lnTo>
                  <a:pt x="0" y="17033"/>
                </a:lnTo>
                <a:lnTo>
                  <a:pt x="4567" y="0"/>
                </a:lnTo>
                <a:lnTo>
                  <a:pt x="21600" y="4555"/>
                </a:lnTo>
                <a:lnTo>
                  <a:pt x="17045" y="21600"/>
                </a:lnTo>
                <a:close/>
              </a:path>
            </a:pathLst>
          </a:cu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979738" y="1836738"/>
            <a:ext cx="3184527" cy="3184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572"/>
                </a:moveTo>
                <a:lnTo>
                  <a:pt x="4563" y="21600"/>
                </a:lnTo>
                <a:lnTo>
                  <a:pt x="21600" y="17028"/>
                </a:lnTo>
                <a:lnTo>
                  <a:pt x="17037" y="0"/>
                </a:lnTo>
                <a:lnTo>
                  <a:pt x="0" y="4572"/>
                </a:lnTo>
                <a:close/>
              </a:path>
            </a:pathLst>
          </a:cu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733675" y="1590673"/>
            <a:ext cx="3676652" cy="3676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6" y="0"/>
                </a:moveTo>
                <a:lnTo>
                  <a:pt x="0" y="10800"/>
                </a:lnTo>
                <a:lnTo>
                  <a:pt x="10796" y="21600"/>
                </a:lnTo>
                <a:lnTo>
                  <a:pt x="21600" y="10800"/>
                </a:lnTo>
                <a:lnTo>
                  <a:pt x="10796" y="0"/>
                </a:lnTo>
                <a:close/>
              </a:path>
            </a:pathLst>
          </a:cu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595687" y="2451099"/>
            <a:ext cx="1952627" cy="1955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793" y="21600"/>
                </a:lnTo>
                <a:lnTo>
                  <a:pt x="0" y="10800"/>
                </a:lnTo>
                <a:lnTo>
                  <a:pt x="10793" y="0"/>
                </a:lnTo>
                <a:lnTo>
                  <a:pt x="21600" y="10800"/>
                </a:lnTo>
                <a:close/>
              </a:path>
            </a:pathLst>
          </a:cu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979738" y="1836738"/>
            <a:ext cx="3184527" cy="3184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572"/>
                </a:moveTo>
                <a:lnTo>
                  <a:pt x="17037" y="21600"/>
                </a:lnTo>
                <a:lnTo>
                  <a:pt x="0" y="17028"/>
                </a:lnTo>
                <a:lnTo>
                  <a:pt x="4563" y="0"/>
                </a:lnTo>
                <a:lnTo>
                  <a:pt x="21600" y="4572"/>
                </a:lnTo>
                <a:close/>
              </a:path>
            </a:pathLst>
          </a:cu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3725862" y="2582863"/>
            <a:ext cx="1692277" cy="1692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038"/>
                </a:moveTo>
                <a:lnTo>
                  <a:pt x="4562" y="21600"/>
                </a:lnTo>
                <a:lnTo>
                  <a:pt x="0" y="4579"/>
                </a:lnTo>
                <a:lnTo>
                  <a:pt x="17021" y="0"/>
                </a:lnTo>
                <a:lnTo>
                  <a:pt x="21600" y="17038"/>
                </a:lnTo>
                <a:close/>
              </a:path>
            </a:pathLst>
          </a:cu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4571998" y="1590674"/>
            <a:ext cx="2" cy="3678241"/>
          </a:xfrm>
          <a:prstGeom prst="line">
            <a:avLst/>
          </a:pr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3651248" y="1835148"/>
            <a:ext cx="1841502" cy="3187704"/>
          </a:xfrm>
          <a:prstGeom prst="line">
            <a:avLst/>
          </a:pr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2978148" y="2508250"/>
            <a:ext cx="3187704" cy="1841502"/>
          </a:xfrm>
          <a:prstGeom prst="line">
            <a:avLst/>
          </a:pr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 flipV="1">
            <a:off x="2732088" y="3430268"/>
            <a:ext cx="3679827" cy="3"/>
          </a:xfrm>
          <a:prstGeom prst="line">
            <a:avLst/>
          </a:pr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 flipH="1" flipV="1">
            <a:off x="3651248" y="1835148"/>
            <a:ext cx="1841502" cy="3187702"/>
          </a:xfrm>
          <a:prstGeom prst="line">
            <a:avLst/>
          </a:pr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 flipH="1" flipV="1">
            <a:off x="2978148" y="2508248"/>
            <a:ext cx="3187704" cy="1841502"/>
          </a:xfrm>
          <a:prstGeom prst="line">
            <a:avLst/>
          </a:prstGeom>
          <a:ln w="3175">
            <a:solidFill>
              <a:srgbClr val="FF69C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225800" y="2941638"/>
            <a:ext cx="2692402" cy="974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97" y="21600"/>
                </a:moveTo>
                <a:lnTo>
                  <a:pt x="1380" y="21600"/>
                </a:lnTo>
                <a:lnTo>
                  <a:pt x="0" y="10800"/>
                </a:lnTo>
                <a:lnTo>
                  <a:pt x="1380" y="0"/>
                </a:lnTo>
                <a:lnTo>
                  <a:pt x="20197" y="0"/>
                </a:lnTo>
                <a:lnTo>
                  <a:pt x="21600" y="10716"/>
                </a:lnTo>
                <a:lnTo>
                  <a:pt x="20197" y="21600"/>
                </a:lnTo>
                <a:close/>
              </a:path>
            </a:pathLst>
          </a:custGeom>
          <a:solidFill>
            <a:srgbClr val="EC008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grpSp>
        <p:nvGrpSpPr>
          <p:cNvPr id="30" name="Group 30"/>
          <p:cNvGrpSpPr/>
          <p:nvPr/>
        </p:nvGrpSpPr>
        <p:grpSpPr>
          <a:xfrm>
            <a:off x="3369820" y="3065181"/>
            <a:ext cx="2423527" cy="720438"/>
            <a:chOff x="-1" y="-1"/>
            <a:chExt cx="2423526" cy="720437"/>
          </a:xfrm>
        </p:grpSpPr>
        <p:sp>
          <p:nvSpPr>
            <p:cNvPr id="28" name="Shape 28"/>
            <p:cNvSpPr/>
            <p:nvPr/>
          </p:nvSpPr>
          <p:spPr>
            <a:xfrm>
              <a:off x="-2" y="-2"/>
              <a:ext cx="2423527" cy="51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52" y="9922"/>
                  </a:moveTo>
                  <a:lnTo>
                    <a:pt x="11684" y="9772"/>
                  </a:lnTo>
                  <a:lnTo>
                    <a:pt x="11703" y="9623"/>
                  </a:lnTo>
                  <a:lnTo>
                    <a:pt x="11719" y="9436"/>
                  </a:lnTo>
                  <a:lnTo>
                    <a:pt x="11727" y="9249"/>
                  </a:lnTo>
                  <a:lnTo>
                    <a:pt x="11719" y="9081"/>
                  </a:lnTo>
                  <a:lnTo>
                    <a:pt x="11703" y="8931"/>
                  </a:lnTo>
                  <a:lnTo>
                    <a:pt x="11684" y="8782"/>
                  </a:lnTo>
                  <a:lnTo>
                    <a:pt x="11652" y="8633"/>
                  </a:lnTo>
                  <a:lnTo>
                    <a:pt x="11604" y="8483"/>
                  </a:lnTo>
                  <a:lnTo>
                    <a:pt x="11556" y="8408"/>
                  </a:lnTo>
                  <a:lnTo>
                    <a:pt x="11500" y="8334"/>
                  </a:lnTo>
                  <a:lnTo>
                    <a:pt x="11408" y="8334"/>
                  </a:lnTo>
                  <a:lnTo>
                    <a:pt x="11360" y="8371"/>
                  </a:lnTo>
                  <a:lnTo>
                    <a:pt x="11265" y="8520"/>
                  </a:lnTo>
                  <a:lnTo>
                    <a:pt x="11157" y="8782"/>
                  </a:lnTo>
                  <a:lnTo>
                    <a:pt x="11037" y="9118"/>
                  </a:lnTo>
                  <a:lnTo>
                    <a:pt x="10914" y="9548"/>
                  </a:lnTo>
                  <a:lnTo>
                    <a:pt x="10794" y="9959"/>
                  </a:lnTo>
                  <a:lnTo>
                    <a:pt x="10678" y="10426"/>
                  </a:lnTo>
                  <a:lnTo>
                    <a:pt x="10559" y="10912"/>
                  </a:lnTo>
                  <a:lnTo>
                    <a:pt x="10339" y="11940"/>
                  </a:lnTo>
                  <a:lnTo>
                    <a:pt x="10232" y="12482"/>
                  </a:lnTo>
                  <a:lnTo>
                    <a:pt x="10128" y="13042"/>
                  </a:lnTo>
                  <a:lnTo>
                    <a:pt x="10303" y="10464"/>
                  </a:lnTo>
                  <a:lnTo>
                    <a:pt x="10339" y="9810"/>
                  </a:lnTo>
                  <a:lnTo>
                    <a:pt x="10355" y="9436"/>
                  </a:lnTo>
                  <a:lnTo>
                    <a:pt x="10355" y="9361"/>
                  </a:lnTo>
                  <a:lnTo>
                    <a:pt x="10347" y="9287"/>
                  </a:lnTo>
                  <a:lnTo>
                    <a:pt x="10331" y="9212"/>
                  </a:lnTo>
                  <a:lnTo>
                    <a:pt x="10319" y="9137"/>
                  </a:lnTo>
                  <a:lnTo>
                    <a:pt x="10263" y="9081"/>
                  </a:lnTo>
                  <a:lnTo>
                    <a:pt x="10200" y="9044"/>
                  </a:lnTo>
                  <a:lnTo>
                    <a:pt x="10092" y="9081"/>
                  </a:lnTo>
                  <a:lnTo>
                    <a:pt x="9956" y="9212"/>
                  </a:lnTo>
                  <a:lnTo>
                    <a:pt x="9801" y="9436"/>
                  </a:lnTo>
                  <a:lnTo>
                    <a:pt x="9621" y="9772"/>
                  </a:lnTo>
                  <a:lnTo>
                    <a:pt x="9422" y="10183"/>
                  </a:lnTo>
                  <a:lnTo>
                    <a:pt x="9234" y="10688"/>
                  </a:lnTo>
                  <a:lnTo>
                    <a:pt x="9047" y="11286"/>
                  </a:lnTo>
                  <a:lnTo>
                    <a:pt x="8851" y="11977"/>
                  </a:lnTo>
                  <a:lnTo>
                    <a:pt x="8975" y="12482"/>
                  </a:lnTo>
                  <a:lnTo>
                    <a:pt x="9250" y="11529"/>
                  </a:lnTo>
                  <a:lnTo>
                    <a:pt x="9354" y="11248"/>
                  </a:lnTo>
                  <a:lnTo>
                    <a:pt x="9422" y="11024"/>
                  </a:lnTo>
                  <a:lnTo>
                    <a:pt x="9534" y="10800"/>
                  </a:lnTo>
                  <a:lnTo>
                    <a:pt x="9573" y="10763"/>
                  </a:lnTo>
                  <a:lnTo>
                    <a:pt x="9605" y="10725"/>
                  </a:lnTo>
                  <a:lnTo>
                    <a:pt x="9645" y="10763"/>
                  </a:lnTo>
                  <a:lnTo>
                    <a:pt x="9673" y="10837"/>
                  </a:lnTo>
                  <a:lnTo>
                    <a:pt x="9689" y="10949"/>
                  </a:lnTo>
                  <a:lnTo>
                    <a:pt x="9697" y="11099"/>
                  </a:lnTo>
                  <a:lnTo>
                    <a:pt x="9681" y="11342"/>
                  </a:lnTo>
                  <a:lnTo>
                    <a:pt x="9657" y="11865"/>
                  </a:lnTo>
                  <a:lnTo>
                    <a:pt x="9494" y="14500"/>
                  </a:lnTo>
                  <a:lnTo>
                    <a:pt x="9306" y="17265"/>
                  </a:lnTo>
                  <a:lnTo>
                    <a:pt x="9023" y="21114"/>
                  </a:lnTo>
                  <a:lnTo>
                    <a:pt x="9621" y="21114"/>
                  </a:lnTo>
                  <a:lnTo>
                    <a:pt x="9801" y="18330"/>
                  </a:lnTo>
                  <a:lnTo>
                    <a:pt x="9885" y="17078"/>
                  </a:lnTo>
                  <a:lnTo>
                    <a:pt x="9956" y="16051"/>
                  </a:lnTo>
                  <a:lnTo>
                    <a:pt x="10020" y="15284"/>
                  </a:lnTo>
                  <a:lnTo>
                    <a:pt x="10068" y="14761"/>
                  </a:lnTo>
                  <a:lnTo>
                    <a:pt x="10120" y="14369"/>
                  </a:lnTo>
                  <a:lnTo>
                    <a:pt x="10184" y="13958"/>
                  </a:lnTo>
                  <a:lnTo>
                    <a:pt x="10271" y="13472"/>
                  </a:lnTo>
                  <a:lnTo>
                    <a:pt x="10371" y="12967"/>
                  </a:lnTo>
                  <a:lnTo>
                    <a:pt x="10483" y="12482"/>
                  </a:lnTo>
                  <a:lnTo>
                    <a:pt x="10583" y="12089"/>
                  </a:lnTo>
                  <a:lnTo>
                    <a:pt x="10686" y="11716"/>
                  </a:lnTo>
                  <a:lnTo>
                    <a:pt x="10782" y="11417"/>
                  </a:lnTo>
                  <a:lnTo>
                    <a:pt x="10882" y="11211"/>
                  </a:lnTo>
                  <a:lnTo>
                    <a:pt x="10993" y="10987"/>
                  </a:lnTo>
                  <a:lnTo>
                    <a:pt x="11117" y="10763"/>
                  </a:lnTo>
                  <a:lnTo>
                    <a:pt x="11257" y="10576"/>
                  </a:lnTo>
                  <a:lnTo>
                    <a:pt x="11400" y="10389"/>
                  </a:lnTo>
                  <a:lnTo>
                    <a:pt x="11516" y="10202"/>
                  </a:lnTo>
                  <a:lnTo>
                    <a:pt x="11596" y="10071"/>
                  </a:lnTo>
                  <a:lnTo>
                    <a:pt x="11652" y="9922"/>
                  </a:lnTo>
                  <a:close/>
                  <a:moveTo>
                    <a:pt x="4164" y="3999"/>
                  </a:moveTo>
                  <a:lnTo>
                    <a:pt x="4156" y="4223"/>
                  </a:lnTo>
                  <a:lnTo>
                    <a:pt x="4156" y="4335"/>
                  </a:lnTo>
                  <a:lnTo>
                    <a:pt x="4164" y="4447"/>
                  </a:lnTo>
                  <a:lnTo>
                    <a:pt x="4180" y="4559"/>
                  </a:lnTo>
                  <a:lnTo>
                    <a:pt x="4200" y="4634"/>
                  </a:lnTo>
                  <a:lnTo>
                    <a:pt x="4224" y="4709"/>
                  </a:lnTo>
                  <a:lnTo>
                    <a:pt x="4248" y="4746"/>
                  </a:lnTo>
                  <a:lnTo>
                    <a:pt x="4312" y="4821"/>
                  </a:lnTo>
                  <a:lnTo>
                    <a:pt x="4368" y="4746"/>
                  </a:lnTo>
                  <a:lnTo>
                    <a:pt x="4408" y="4671"/>
                  </a:lnTo>
                  <a:lnTo>
                    <a:pt x="4452" y="4522"/>
                  </a:lnTo>
                  <a:lnTo>
                    <a:pt x="4492" y="4335"/>
                  </a:lnTo>
                  <a:lnTo>
                    <a:pt x="5457" y="0"/>
                  </a:lnTo>
                  <a:lnTo>
                    <a:pt x="4735" y="0"/>
                  </a:lnTo>
                  <a:lnTo>
                    <a:pt x="4164" y="3999"/>
                  </a:lnTo>
                  <a:close/>
                  <a:moveTo>
                    <a:pt x="4125" y="5886"/>
                  </a:moveTo>
                  <a:lnTo>
                    <a:pt x="3981" y="5400"/>
                  </a:lnTo>
                  <a:lnTo>
                    <a:pt x="3825" y="4952"/>
                  </a:lnTo>
                  <a:lnTo>
                    <a:pt x="3662" y="4597"/>
                  </a:lnTo>
                  <a:lnTo>
                    <a:pt x="3482" y="4298"/>
                  </a:lnTo>
                  <a:lnTo>
                    <a:pt x="3291" y="4073"/>
                  </a:lnTo>
                  <a:lnTo>
                    <a:pt x="3095" y="3887"/>
                  </a:lnTo>
                  <a:lnTo>
                    <a:pt x="2876" y="3774"/>
                  </a:lnTo>
                  <a:lnTo>
                    <a:pt x="2469" y="3774"/>
                  </a:lnTo>
                  <a:lnTo>
                    <a:pt x="2290" y="3849"/>
                  </a:lnTo>
                  <a:lnTo>
                    <a:pt x="2110" y="3961"/>
                  </a:lnTo>
                  <a:lnTo>
                    <a:pt x="1943" y="4111"/>
                  </a:lnTo>
                  <a:lnTo>
                    <a:pt x="1771" y="4298"/>
                  </a:lnTo>
                  <a:lnTo>
                    <a:pt x="1608" y="4522"/>
                  </a:lnTo>
                  <a:lnTo>
                    <a:pt x="1448" y="4821"/>
                  </a:lnTo>
                  <a:lnTo>
                    <a:pt x="1292" y="5138"/>
                  </a:lnTo>
                  <a:lnTo>
                    <a:pt x="1145" y="5475"/>
                  </a:lnTo>
                  <a:lnTo>
                    <a:pt x="1001" y="5886"/>
                  </a:lnTo>
                  <a:lnTo>
                    <a:pt x="870" y="6278"/>
                  </a:lnTo>
                  <a:lnTo>
                    <a:pt x="754" y="6727"/>
                  </a:lnTo>
                  <a:lnTo>
                    <a:pt x="634" y="7194"/>
                  </a:lnTo>
                  <a:lnTo>
                    <a:pt x="527" y="7717"/>
                  </a:lnTo>
                  <a:lnTo>
                    <a:pt x="431" y="8221"/>
                  </a:lnTo>
                  <a:lnTo>
                    <a:pt x="335" y="8819"/>
                  </a:lnTo>
                  <a:lnTo>
                    <a:pt x="259" y="9361"/>
                  </a:lnTo>
                  <a:lnTo>
                    <a:pt x="187" y="9959"/>
                  </a:lnTo>
                  <a:lnTo>
                    <a:pt x="132" y="10538"/>
                  </a:lnTo>
                  <a:lnTo>
                    <a:pt x="80" y="11136"/>
                  </a:lnTo>
                  <a:lnTo>
                    <a:pt x="48" y="11753"/>
                  </a:lnTo>
                  <a:lnTo>
                    <a:pt x="16" y="12351"/>
                  </a:lnTo>
                  <a:lnTo>
                    <a:pt x="0" y="12967"/>
                  </a:lnTo>
                  <a:lnTo>
                    <a:pt x="0" y="13958"/>
                  </a:lnTo>
                  <a:lnTo>
                    <a:pt x="8" y="14331"/>
                  </a:lnTo>
                  <a:lnTo>
                    <a:pt x="32" y="14649"/>
                  </a:lnTo>
                  <a:lnTo>
                    <a:pt x="56" y="15023"/>
                  </a:lnTo>
                  <a:lnTo>
                    <a:pt x="84" y="15397"/>
                  </a:lnTo>
                  <a:lnTo>
                    <a:pt x="124" y="15752"/>
                  </a:lnTo>
                  <a:lnTo>
                    <a:pt x="172" y="16088"/>
                  </a:lnTo>
                  <a:lnTo>
                    <a:pt x="227" y="16462"/>
                  </a:lnTo>
                  <a:lnTo>
                    <a:pt x="267" y="16667"/>
                  </a:lnTo>
                  <a:lnTo>
                    <a:pt x="307" y="16891"/>
                  </a:lnTo>
                  <a:lnTo>
                    <a:pt x="351" y="17078"/>
                  </a:lnTo>
                  <a:lnTo>
                    <a:pt x="391" y="17228"/>
                  </a:lnTo>
                  <a:lnTo>
                    <a:pt x="439" y="17340"/>
                  </a:lnTo>
                  <a:lnTo>
                    <a:pt x="487" y="17415"/>
                  </a:lnTo>
                  <a:lnTo>
                    <a:pt x="527" y="17452"/>
                  </a:lnTo>
                  <a:lnTo>
                    <a:pt x="610" y="17452"/>
                  </a:lnTo>
                  <a:lnTo>
                    <a:pt x="650" y="17415"/>
                  </a:lnTo>
                  <a:lnTo>
                    <a:pt x="714" y="17190"/>
                  </a:lnTo>
                  <a:lnTo>
                    <a:pt x="762" y="16891"/>
                  </a:lnTo>
                  <a:lnTo>
                    <a:pt x="766" y="16742"/>
                  </a:lnTo>
                  <a:lnTo>
                    <a:pt x="774" y="16611"/>
                  </a:lnTo>
                  <a:lnTo>
                    <a:pt x="766" y="16349"/>
                  </a:lnTo>
                  <a:lnTo>
                    <a:pt x="746" y="16125"/>
                  </a:lnTo>
                  <a:lnTo>
                    <a:pt x="690" y="15938"/>
                  </a:lnTo>
                  <a:lnTo>
                    <a:pt x="602" y="15677"/>
                  </a:lnTo>
                  <a:lnTo>
                    <a:pt x="519" y="15471"/>
                  </a:lnTo>
                  <a:lnTo>
                    <a:pt x="439" y="15210"/>
                  </a:lnTo>
                  <a:lnTo>
                    <a:pt x="375" y="14911"/>
                  </a:lnTo>
                  <a:lnTo>
                    <a:pt x="319" y="14574"/>
                  </a:lnTo>
                  <a:lnTo>
                    <a:pt x="283" y="14219"/>
                  </a:lnTo>
                  <a:lnTo>
                    <a:pt x="251" y="13846"/>
                  </a:lnTo>
                  <a:lnTo>
                    <a:pt x="235" y="13435"/>
                  </a:lnTo>
                  <a:lnTo>
                    <a:pt x="227" y="12967"/>
                  </a:lnTo>
                  <a:lnTo>
                    <a:pt x="235" y="12519"/>
                  </a:lnTo>
                  <a:lnTo>
                    <a:pt x="251" y="12052"/>
                  </a:lnTo>
                  <a:lnTo>
                    <a:pt x="275" y="11566"/>
                  </a:lnTo>
                  <a:lnTo>
                    <a:pt x="307" y="11099"/>
                  </a:lnTo>
                  <a:lnTo>
                    <a:pt x="351" y="10576"/>
                  </a:lnTo>
                  <a:lnTo>
                    <a:pt x="399" y="10109"/>
                  </a:lnTo>
                  <a:lnTo>
                    <a:pt x="463" y="9623"/>
                  </a:lnTo>
                  <a:lnTo>
                    <a:pt x="535" y="9118"/>
                  </a:lnTo>
                  <a:lnTo>
                    <a:pt x="618" y="8633"/>
                  </a:lnTo>
                  <a:lnTo>
                    <a:pt x="706" y="8147"/>
                  </a:lnTo>
                  <a:lnTo>
                    <a:pt x="798" y="7754"/>
                  </a:lnTo>
                  <a:lnTo>
                    <a:pt x="894" y="7306"/>
                  </a:lnTo>
                  <a:lnTo>
                    <a:pt x="1001" y="6951"/>
                  </a:lnTo>
                  <a:lnTo>
                    <a:pt x="1121" y="6577"/>
                  </a:lnTo>
                  <a:lnTo>
                    <a:pt x="1237" y="6241"/>
                  </a:lnTo>
                  <a:lnTo>
                    <a:pt x="1364" y="5904"/>
                  </a:lnTo>
                  <a:lnTo>
                    <a:pt x="1496" y="5624"/>
                  </a:lnTo>
                  <a:lnTo>
                    <a:pt x="1631" y="5400"/>
                  </a:lnTo>
                  <a:lnTo>
                    <a:pt x="1771" y="5176"/>
                  </a:lnTo>
                  <a:lnTo>
                    <a:pt x="1903" y="5026"/>
                  </a:lnTo>
                  <a:lnTo>
                    <a:pt x="2046" y="4877"/>
                  </a:lnTo>
                  <a:lnTo>
                    <a:pt x="2194" y="4783"/>
                  </a:lnTo>
                  <a:lnTo>
                    <a:pt x="2338" y="4746"/>
                  </a:lnTo>
                  <a:lnTo>
                    <a:pt x="2485" y="4709"/>
                  </a:lnTo>
                  <a:lnTo>
                    <a:pt x="2657" y="4746"/>
                  </a:lnTo>
                  <a:lnTo>
                    <a:pt x="2816" y="4839"/>
                  </a:lnTo>
                  <a:lnTo>
                    <a:pt x="2972" y="4989"/>
                  </a:lnTo>
                  <a:lnTo>
                    <a:pt x="3119" y="5213"/>
                  </a:lnTo>
                  <a:lnTo>
                    <a:pt x="3255" y="5475"/>
                  </a:lnTo>
                  <a:lnTo>
                    <a:pt x="3387" y="5811"/>
                  </a:lnTo>
                  <a:lnTo>
                    <a:pt x="3502" y="6203"/>
                  </a:lnTo>
                  <a:lnTo>
                    <a:pt x="3622" y="6652"/>
                  </a:lnTo>
                  <a:lnTo>
                    <a:pt x="3726" y="7156"/>
                  </a:lnTo>
                  <a:lnTo>
                    <a:pt x="3809" y="7717"/>
                  </a:lnTo>
                  <a:lnTo>
                    <a:pt x="3881" y="8296"/>
                  </a:lnTo>
                  <a:lnTo>
                    <a:pt x="3945" y="8931"/>
                  </a:lnTo>
                  <a:lnTo>
                    <a:pt x="3989" y="9585"/>
                  </a:lnTo>
                  <a:lnTo>
                    <a:pt x="4029" y="10277"/>
                  </a:lnTo>
                  <a:lnTo>
                    <a:pt x="4045" y="11024"/>
                  </a:lnTo>
                  <a:lnTo>
                    <a:pt x="4053" y="11790"/>
                  </a:lnTo>
                  <a:lnTo>
                    <a:pt x="4053" y="12407"/>
                  </a:lnTo>
                  <a:lnTo>
                    <a:pt x="4037" y="13005"/>
                  </a:lnTo>
                  <a:lnTo>
                    <a:pt x="4013" y="13584"/>
                  </a:lnTo>
                  <a:lnTo>
                    <a:pt x="3989" y="14145"/>
                  </a:lnTo>
                  <a:lnTo>
                    <a:pt x="3953" y="14687"/>
                  </a:lnTo>
                  <a:lnTo>
                    <a:pt x="3913" y="15247"/>
                  </a:lnTo>
                  <a:lnTo>
                    <a:pt x="3857" y="15752"/>
                  </a:lnTo>
                  <a:lnTo>
                    <a:pt x="3793" y="16275"/>
                  </a:lnTo>
                  <a:lnTo>
                    <a:pt x="3730" y="16742"/>
                  </a:lnTo>
                  <a:lnTo>
                    <a:pt x="3662" y="17228"/>
                  </a:lnTo>
                  <a:lnTo>
                    <a:pt x="3582" y="17676"/>
                  </a:lnTo>
                  <a:lnTo>
                    <a:pt x="3498" y="18069"/>
                  </a:lnTo>
                  <a:lnTo>
                    <a:pt x="3411" y="18442"/>
                  </a:lnTo>
                  <a:lnTo>
                    <a:pt x="3315" y="18779"/>
                  </a:lnTo>
                  <a:lnTo>
                    <a:pt x="3215" y="19059"/>
                  </a:lnTo>
                  <a:lnTo>
                    <a:pt x="3103" y="19358"/>
                  </a:lnTo>
                  <a:lnTo>
                    <a:pt x="2996" y="19619"/>
                  </a:lnTo>
                  <a:lnTo>
                    <a:pt x="2884" y="19806"/>
                  </a:lnTo>
                  <a:lnTo>
                    <a:pt x="2760" y="19974"/>
                  </a:lnTo>
                  <a:lnTo>
                    <a:pt x="2633" y="20124"/>
                  </a:lnTo>
                  <a:lnTo>
                    <a:pt x="2509" y="20273"/>
                  </a:lnTo>
                  <a:lnTo>
                    <a:pt x="2373" y="20348"/>
                  </a:lnTo>
                  <a:lnTo>
                    <a:pt x="2234" y="20385"/>
                  </a:lnTo>
                  <a:lnTo>
                    <a:pt x="2086" y="20423"/>
                  </a:lnTo>
                  <a:lnTo>
                    <a:pt x="1975" y="20385"/>
                  </a:lnTo>
                  <a:lnTo>
                    <a:pt x="1851" y="20348"/>
                  </a:lnTo>
                  <a:lnTo>
                    <a:pt x="1715" y="20273"/>
                  </a:lnTo>
                  <a:lnTo>
                    <a:pt x="1584" y="20161"/>
                  </a:lnTo>
                  <a:lnTo>
                    <a:pt x="1655" y="19582"/>
                  </a:lnTo>
                  <a:lnTo>
                    <a:pt x="1723" y="18909"/>
                  </a:lnTo>
                  <a:lnTo>
                    <a:pt x="1795" y="18218"/>
                  </a:lnTo>
                  <a:lnTo>
                    <a:pt x="1867" y="17415"/>
                  </a:lnTo>
                  <a:lnTo>
                    <a:pt x="1927" y="16574"/>
                  </a:lnTo>
                  <a:lnTo>
                    <a:pt x="1990" y="15639"/>
                  </a:lnTo>
                  <a:lnTo>
                    <a:pt x="2054" y="14649"/>
                  </a:lnTo>
                  <a:lnTo>
                    <a:pt x="2118" y="13621"/>
                  </a:lnTo>
                  <a:lnTo>
                    <a:pt x="2338" y="9623"/>
                  </a:lnTo>
                  <a:lnTo>
                    <a:pt x="2389" y="8633"/>
                  </a:lnTo>
                  <a:lnTo>
                    <a:pt x="2453" y="7680"/>
                  </a:lnTo>
                  <a:lnTo>
                    <a:pt x="2525" y="6839"/>
                  </a:lnTo>
                  <a:lnTo>
                    <a:pt x="2589" y="5979"/>
                  </a:lnTo>
                  <a:lnTo>
                    <a:pt x="2353" y="6203"/>
                  </a:lnTo>
                  <a:lnTo>
                    <a:pt x="2126" y="6390"/>
                  </a:lnTo>
                  <a:lnTo>
                    <a:pt x="1919" y="6540"/>
                  </a:lnTo>
                  <a:lnTo>
                    <a:pt x="1731" y="6615"/>
                  </a:lnTo>
                  <a:lnTo>
                    <a:pt x="1699" y="7231"/>
                  </a:lnTo>
                  <a:lnTo>
                    <a:pt x="1795" y="7194"/>
                  </a:lnTo>
                  <a:lnTo>
                    <a:pt x="1843" y="7231"/>
                  </a:lnTo>
                  <a:lnTo>
                    <a:pt x="1867" y="7269"/>
                  </a:lnTo>
                  <a:lnTo>
                    <a:pt x="1899" y="7418"/>
                  </a:lnTo>
                  <a:lnTo>
                    <a:pt x="1911" y="7493"/>
                  </a:lnTo>
                  <a:lnTo>
                    <a:pt x="1919" y="7717"/>
                  </a:lnTo>
                  <a:lnTo>
                    <a:pt x="1911" y="7979"/>
                  </a:lnTo>
                  <a:lnTo>
                    <a:pt x="1899" y="8296"/>
                  </a:lnTo>
                  <a:lnTo>
                    <a:pt x="1631" y="12967"/>
                  </a:lnTo>
                  <a:lnTo>
                    <a:pt x="1404" y="16704"/>
                  </a:lnTo>
                  <a:lnTo>
                    <a:pt x="1324" y="17732"/>
                  </a:lnTo>
                  <a:lnTo>
                    <a:pt x="1253" y="18554"/>
                  </a:lnTo>
                  <a:lnTo>
                    <a:pt x="1193" y="19171"/>
                  </a:lnTo>
                  <a:lnTo>
                    <a:pt x="1137" y="19582"/>
                  </a:lnTo>
                  <a:lnTo>
                    <a:pt x="1105" y="19769"/>
                  </a:lnTo>
                  <a:lnTo>
                    <a:pt x="1073" y="19900"/>
                  </a:lnTo>
                  <a:lnTo>
                    <a:pt x="1009" y="20124"/>
                  </a:lnTo>
                  <a:lnTo>
                    <a:pt x="957" y="20199"/>
                  </a:lnTo>
                  <a:lnTo>
                    <a:pt x="878" y="20236"/>
                  </a:lnTo>
                  <a:lnTo>
                    <a:pt x="626" y="20348"/>
                  </a:lnTo>
                  <a:lnTo>
                    <a:pt x="546" y="21039"/>
                  </a:lnTo>
                  <a:lnTo>
                    <a:pt x="1001" y="21002"/>
                  </a:lnTo>
                  <a:lnTo>
                    <a:pt x="1340" y="21039"/>
                  </a:lnTo>
                  <a:lnTo>
                    <a:pt x="1691" y="21114"/>
                  </a:lnTo>
                  <a:lnTo>
                    <a:pt x="2054" y="21226"/>
                  </a:lnTo>
                  <a:lnTo>
                    <a:pt x="2290" y="21264"/>
                  </a:lnTo>
                  <a:lnTo>
                    <a:pt x="2429" y="21264"/>
                  </a:lnTo>
                  <a:lnTo>
                    <a:pt x="2565" y="21189"/>
                  </a:lnTo>
                  <a:lnTo>
                    <a:pt x="2697" y="21114"/>
                  </a:lnTo>
                  <a:lnTo>
                    <a:pt x="2828" y="21002"/>
                  </a:lnTo>
                  <a:lnTo>
                    <a:pt x="2964" y="20871"/>
                  </a:lnTo>
                  <a:lnTo>
                    <a:pt x="3103" y="20684"/>
                  </a:lnTo>
                  <a:lnTo>
                    <a:pt x="3239" y="20460"/>
                  </a:lnTo>
                  <a:lnTo>
                    <a:pt x="3502" y="19937"/>
                  </a:lnTo>
                  <a:lnTo>
                    <a:pt x="3630" y="19582"/>
                  </a:lnTo>
                  <a:lnTo>
                    <a:pt x="3754" y="19208"/>
                  </a:lnTo>
                  <a:lnTo>
                    <a:pt x="3873" y="18797"/>
                  </a:lnTo>
                  <a:lnTo>
                    <a:pt x="3981" y="18330"/>
                  </a:lnTo>
                  <a:lnTo>
                    <a:pt x="4093" y="17807"/>
                  </a:lnTo>
                  <a:lnTo>
                    <a:pt x="4192" y="17265"/>
                  </a:lnTo>
                  <a:lnTo>
                    <a:pt x="4288" y="16667"/>
                  </a:lnTo>
                  <a:lnTo>
                    <a:pt x="4384" y="16051"/>
                  </a:lnTo>
                  <a:lnTo>
                    <a:pt x="4460" y="15397"/>
                  </a:lnTo>
                  <a:lnTo>
                    <a:pt x="4523" y="14724"/>
                  </a:lnTo>
                  <a:lnTo>
                    <a:pt x="4579" y="14070"/>
                  </a:lnTo>
                  <a:lnTo>
                    <a:pt x="4619" y="13379"/>
                  </a:lnTo>
                  <a:lnTo>
                    <a:pt x="4647" y="12669"/>
                  </a:lnTo>
                  <a:lnTo>
                    <a:pt x="4663" y="11940"/>
                  </a:lnTo>
                  <a:lnTo>
                    <a:pt x="4671" y="11211"/>
                  </a:lnTo>
                  <a:lnTo>
                    <a:pt x="4663" y="10426"/>
                  </a:lnTo>
                  <a:lnTo>
                    <a:pt x="4639" y="9660"/>
                  </a:lnTo>
                  <a:lnTo>
                    <a:pt x="4595" y="8969"/>
                  </a:lnTo>
                  <a:lnTo>
                    <a:pt x="4539" y="8259"/>
                  </a:lnTo>
                  <a:lnTo>
                    <a:pt x="4460" y="7642"/>
                  </a:lnTo>
                  <a:lnTo>
                    <a:pt x="4368" y="7007"/>
                  </a:lnTo>
                  <a:lnTo>
                    <a:pt x="4256" y="6428"/>
                  </a:lnTo>
                  <a:lnTo>
                    <a:pt x="4125" y="5886"/>
                  </a:lnTo>
                  <a:close/>
                  <a:moveTo>
                    <a:pt x="8640" y="2018"/>
                  </a:moveTo>
                  <a:lnTo>
                    <a:pt x="8640" y="1794"/>
                  </a:lnTo>
                  <a:lnTo>
                    <a:pt x="8616" y="1588"/>
                  </a:lnTo>
                  <a:lnTo>
                    <a:pt x="8584" y="1401"/>
                  </a:lnTo>
                  <a:lnTo>
                    <a:pt x="8536" y="1252"/>
                  </a:lnTo>
                  <a:lnTo>
                    <a:pt x="8476" y="1140"/>
                  </a:lnTo>
                  <a:lnTo>
                    <a:pt x="8405" y="1028"/>
                  </a:lnTo>
                  <a:lnTo>
                    <a:pt x="8309" y="990"/>
                  </a:lnTo>
                  <a:lnTo>
                    <a:pt x="8209" y="953"/>
                  </a:lnTo>
                  <a:lnTo>
                    <a:pt x="8105" y="990"/>
                  </a:lnTo>
                  <a:lnTo>
                    <a:pt x="8014" y="1028"/>
                  </a:lnTo>
                  <a:lnTo>
                    <a:pt x="7918" y="1102"/>
                  </a:lnTo>
                  <a:lnTo>
                    <a:pt x="7818" y="1177"/>
                  </a:lnTo>
                  <a:lnTo>
                    <a:pt x="7611" y="1476"/>
                  </a:lnTo>
                  <a:lnTo>
                    <a:pt x="7511" y="1644"/>
                  </a:lnTo>
                  <a:lnTo>
                    <a:pt x="7399" y="1831"/>
                  </a:lnTo>
                  <a:lnTo>
                    <a:pt x="7300" y="2055"/>
                  </a:lnTo>
                  <a:lnTo>
                    <a:pt x="7204" y="2317"/>
                  </a:lnTo>
                  <a:lnTo>
                    <a:pt x="7112" y="2579"/>
                  </a:lnTo>
                  <a:lnTo>
                    <a:pt x="7024" y="2859"/>
                  </a:lnTo>
                  <a:lnTo>
                    <a:pt x="6937" y="3158"/>
                  </a:lnTo>
                  <a:lnTo>
                    <a:pt x="6861" y="3494"/>
                  </a:lnTo>
                  <a:lnTo>
                    <a:pt x="6789" y="3812"/>
                  </a:lnTo>
                  <a:lnTo>
                    <a:pt x="6725" y="4148"/>
                  </a:lnTo>
                  <a:lnTo>
                    <a:pt x="6658" y="4559"/>
                  </a:lnTo>
                  <a:lnTo>
                    <a:pt x="6602" y="4989"/>
                  </a:lnTo>
                  <a:lnTo>
                    <a:pt x="6538" y="5437"/>
                  </a:lnTo>
                  <a:lnTo>
                    <a:pt x="6482" y="5942"/>
                  </a:lnTo>
                  <a:lnTo>
                    <a:pt x="6438" y="6502"/>
                  </a:lnTo>
                  <a:lnTo>
                    <a:pt x="6382" y="7082"/>
                  </a:lnTo>
                  <a:lnTo>
                    <a:pt x="6334" y="7754"/>
                  </a:lnTo>
                  <a:lnTo>
                    <a:pt x="6295" y="8408"/>
                  </a:lnTo>
                  <a:lnTo>
                    <a:pt x="5824" y="16013"/>
                  </a:lnTo>
                  <a:lnTo>
                    <a:pt x="5776" y="16817"/>
                  </a:lnTo>
                  <a:lnTo>
                    <a:pt x="5740" y="17601"/>
                  </a:lnTo>
                  <a:lnTo>
                    <a:pt x="5724" y="18218"/>
                  </a:lnTo>
                  <a:lnTo>
                    <a:pt x="5716" y="18779"/>
                  </a:lnTo>
                  <a:lnTo>
                    <a:pt x="5716" y="19059"/>
                  </a:lnTo>
                  <a:lnTo>
                    <a:pt x="5732" y="19358"/>
                  </a:lnTo>
                  <a:lnTo>
                    <a:pt x="5748" y="19619"/>
                  </a:lnTo>
                  <a:lnTo>
                    <a:pt x="5772" y="19881"/>
                  </a:lnTo>
                  <a:lnTo>
                    <a:pt x="5800" y="20124"/>
                  </a:lnTo>
                  <a:lnTo>
                    <a:pt x="5880" y="20572"/>
                  </a:lnTo>
                  <a:lnTo>
                    <a:pt x="5991" y="20946"/>
                  </a:lnTo>
                  <a:lnTo>
                    <a:pt x="6051" y="21114"/>
                  </a:lnTo>
                  <a:lnTo>
                    <a:pt x="6195" y="21338"/>
                  </a:lnTo>
                  <a:lnTo>
                    <a:pt x="6263" y="21451"/>
                  </a:lnTo>
                  <a:lnTo>
                    <a:pt x="6342" y="21488"/>
                  </a:lnTo>
                  <a:lnTo>
                    <a:pt x="6430" y="21525"/>
                  </a:lnTo>
                  <a:lnTo>
                    <a:pt x="6522" y="21563"/>
                  </a:lnTo>
                  <a:lnTo>
                    <a:pt x="6626" y="21525"/>
                  </a:lnTo>
                  <a:lnTo>
                    <a:pt x="6733" y="21488"/>
                  </a:lnTo>
                  <a:lnTo>
                    <a:pt x="6845" y="21376"/>
                  </a:lnTo>
                  <a:lnTo>
                    <a:pt x="6953" y="21264"/>
                  </a:lnTo>
                  <a:lnTo>
                    <a:pt x="7064" y="21077"/>
                  </a:lnTo>
                  <a:lnTo>
                    <a:pt x="7180" y="20909"/>
                  </a:lnTo>
                  <a:lnTo>
                    <a:pt x="7292" y="20647"/>
                  </a:lnTo>
                  <a:lnTo>
                    <a:pt x="7399" y="20385"/>
                  </a:lnTo>
                  <a:lnTo>
                    <a:pt x="7511" y="20049"/>
                  </a:lnTo>
                  <a:lnTo>
                    <a:pt x="7619" y="19731"/>
                  </a:lnTo>
                  <a:lnTo>
                    <a:pt x="7723" y="19320"/>
                  </a:lnTo>
                  <a:lnTo>
                    <a:pt x="7818" y="18909"/>
                  </a:lnTo>
                  <a:lnTo>
                    <a:pt x="7910" y="18480"/>
                  </a:lnTo>
                  <a:lnTo>
                    <a:pt x="7998" y="17994"/>
                  </a:lnTo>
                  <a:lnTo>
                    <a:pt x="8082" y="17489"/>
                  </a:lnTo>
                  <a:lnTo>
                    <a:pt x="8161" y="16929"/>
                  </a:lnTo>
                  <a:lnTo>
                    <a:pt x="8233" y="16387"/>
                  </a:lnTo>
                  <a:lnTo>
                    <a:pt x="8293" y="15789"/>
                  </a:lnTo>
                  <a:lnTo>
                    <a:pt x="8349" y="15247"/>
                  </a:lnTo>
                  <a:lnTo>
                    <a:pt x="8389" y="14649"/>
                  </a:lnTo>
                  <a:lnTo>
                    <a:pt x="8429" y="14070"/>
                  </a:lnTo>
                  <a:lnTo>
                    <a:pt x="8453" y="13509"/>
                  </a:lnTo>
                  <a:lnTo>
                    <a:pt x="8468" y="12930"/>
                  </a:lnTo>
                  <a:lnTo>
                    <a:pt x="8468" y="11940"/>
                  </a:lnTo>
                  <a:lnTo>
                    <a:pt x="8460" y="11566"/>
                  </a:lnTo>
                  <a:lnTo>
                    <a:pt x="8445" y="11248"/>
                  </a:lnTo>
                  <a:lnTo>
                    <a:pt x="8429" y="10912"/>
                  </a:lnTo>
                  <a:lnTo>
                    <a:pt x="8405" y="10613"/>
                  </a:lnTo>
                  <a:lnTo>
                    <a:pt x="8373" y="10352"/>
                  </a:lnTo>
                  <a:lnTo>
                    <a:pt x="8341" y="10109"/>
                  </a:lnTo>
                  <a:lnTo>
                    <a:pt x="8301" y="9922"/>
                  </a:lnTo>
                  <a:lnTo>
                    <a:pt x="8257" y="9698"/>
                  </a:lnTo>
                  <a:lnTo>
                    <a:pt x="8161" y="9399"/>
                  </a:lnTo>
                  <a:lnTo>
                    <a:pt x="8105" y="9287"/>
                  </a:lnTo>
                  <a:lnTo>
                    <a:pt x="8054" y="9212"/>
                  </a:lnTo>
                  <a:lnTo>
                    <a:pt x="7990" y="9137"/>
                  </a:lnTo>
                  <a:lnTo>
                    <a:pt x="7926" y="9118"/>
                  </a:lnTo>
                  <a:lnTo>
                    <a:pt x="7854" y="9118"/>
                  </a:lnTo>
                  <a:lnTo>
                    <a:pt x="7731" y="9137"/>
                  </a:lnTo>
                  <a:lnTo>
                    <a:pt x="7599" y="9249"/>
                  </a:lnTo>
                  <a:lnTo>
                    <a:pt x="7455" y="9436"/>
                  </a:lnTo>
                  <a:lnTo>
                    <a:pt x="7308" y="9698"/>
                  </a:lnTo>
                  <a:lnTo>
                    <a:pt x="7140" y="10034"/>
                  </a:lnTo>
                  <a:lnTo>
                    <a:pt x="6985" y="10464"/>
                  </a:lnTo>
                  <a:lnTo>
                    <a:pt x="6829" y="10987"/>
                  </a:lnTo>
                  <a:lnTo>
                    <a:pt x="6665" y="11566"/>
                  </a:lnTo>
                  <a:lnTo>
                    <a:pt x="6993" y="6540"/>
                  </a:lnTo>
                  <a:lnTo>
                    <a:pt x="7072" y="5400"/>
                  </a:lnTo>
                  <a:lnTo>
                    <a:pt x="7136" y="4559"/>
                  </a:lnTo>
                  <a:lnTo>
                    <a:pt x="7196" y="3887"/>
                  </a:lnTo>
                  <a:lnTo>
                    <a:pt x="7244" y="3494"/>
                  </a:lnTo>
                  <a:lnTo>
                    <a:pt x="7276" y="3307"/>
                  </a:lnTo>
                  <a:lnTo>
                    <a:pt x="7316" y="3120"/>
                  </a:lnTo>
                  <a:lnTo>
                    <a:pt x="7348" y="3008"/>
                  </a:lnTo>
                  <a:lnTo>
                    <a:pt x="7383" y="2896"/>
                  </a:lnTo>
                  <a:lnTo>
                    <a:pt x="7431" y="2784"/>
                  </a:lnTo>
                  <a:lnTo>
                    <a:pt x="7471" y="2747"/>
                  </a:lnTo>
                  <a:lnTo>
                    <a:pt x="7519" y="2709"/>
                  </a:lnTo>
                  <a:lnTo>
                    <a:pt x="7567" y="2691"/>
                  </a:lnTo>
                  <a:lnTo>
                    <a:pt x="7683" y="2709"/>
                  </a:lnTo>
                  <a:lnTo>
                    <a:pt x="7826" y="2784"/>
                  </a:lnTo>
                  <a:lnTo>
                    <a:pt x="8098" y="2971"/>
                  </a:lnTo>
                  <a:lnTo>
                    <a:pt x="8281" y="3008"/>
                  </a:lnTo>
                  <a:lnTo>
                    <a:pt x="8357" y="3008"/>
                  </a:lnTo>
                  <a:lnTo>
                    <a:pt x="8437" y="2934"/>
                  </a:lnTo>
                  <a:lnTo>
                    <a:pt x="8500" y="2859"/>
                  </a:lnTo>
                  <a:lnTo>
                    <a:pt x="8544" y="2709"/>
                  </a:lnTo>
                  <a:lnTo>
                    <a:pt x="8592" y="2579"/>
                  </a:lnTo>
                  <a:lnTo>
                    <a:pt x="8640" y="2205"/>
                  </a:lnTo>
                  <a:lnTo>
                    <a:pt x="8640" y="2018"/>
                  </a:lnTo>
                  <a:close/>
                  <a:moveTo>
                    <a:pt x="6985" y="11529"/>
                  </a:moveTo>
                  <a:lnTo>
                    <a:pt x="7120" y="11174"/>
                  </a:lnTo>
                  <a:lnTo>
                    <a:pt x="7236" y="10912"/>
                  </a:lnTo>
                  <a:lnTo>
                    <a:pt x="7300" y="10800"/>
                  </a:lnTo>
                  <a:lnTo>
                    <a:pt x="7356" y="10763"/>
                  </a:lnTo>
                  <a:lnTo>
                    <a:pt x="7399" y="10688"/>
                  </a:lnTo>
                  <a:lnTo>
                    <a:pt x="7455" y="10688"/>
                  </a:lnTo>
                  <a:lnTo>
                    <a:pt x="7527" y="10725"/>
                  </a:lnTo>
                  <a:lnTo>
                    <a:pt x="7599" y="10800"/>
                  </a:lnTo>
                  <a:lnTo>
                    <a:pt x="7651" y="10987"/>
                  </a:lnTo>
                  <a:lnTo>
                    <a:pt x="7707" y="11174"/>
                  </a:lnTo>
                  <a:lnTo>
                    <a:pt x="7762" y="11566"/>
                  </a:lnTo>
                  <a:lnTo>
                    <a:pt x="7786" y="11790"/>
                  </a:lnTo>
                  <a:lnTo>
                    <a:pt x="7802" y="12015"/>
                  </a:lnTo>
                  <a:lnTo>
                    <a:pt x="7826" y="12482"/>
                  </a:lnTo>
                  <a:lnTo>
                    <a:pt x="7830" y="13042"/>
                  </a:lnTo>
                  <a:lnTo>
                    <a:pt x="7830" y="13659"/>
                  </a:lnTo>
                  <a:lnTo>
                    <a:pt x="7818" y="14294"/>
                  </a:lnTo>
                  <a:lnTo>
                    <a:pt x="7786" y="14911"/>
                  </a:lnTo>
                  <a:lnTo>
                    <a:pt x="7746" y="15546"/>
                  </a:lnTo>
                  <a:lnTo>
                    <a:pt x="7699" y="16163"/>
                  </a:lnTo>
                  <a:lnTo>
                    <a:pt x="7635" y="16779"/>
                  </a:lnTo>
                  <a:lnTo>
                    <a:pt x="7567" y="17415"/>
                  </a:lnTo>
                  <a:lnTo>
                    <a:pt x="7487" y="18031"/>
                  </a:lnTo>
                  <a:lnTo>
                    <a:pt x="7399" y="18629"/>
                  </a:lnTo>
                  <a:lnTo>
                    <a:pt x="7308" y="19134"/>
                  </a:lnTo>
                  <a:lnTo>
                    <a:pt x="7212" y="19582"/>
                  </a:lnTo>
                  <a:lnTo>
                    <a:pt x="7120" y="19937"/>
                  </a:lnTo>
                  <a:lnTo>
                    <a:pt x="7017" y="20199"/>
                  </a:lnTo>
                  <a:lnTo>
                    <a:pt x="6913" y="20423"/>
                  </a:lnTo>
                  <a:lnTo>
                    <a:pt x="6805" y="20535"/>
                  </a:lnTo>
                  <a:lnTo>
                    <a:pt x="6701" y="20572"/>
                  </a:lnTo>
                  <a:lnTo>
                    <a:pt x="6610" y="20535"/>
                  </a:lnTo>
                  <a:lnTo>
                    <a:pt x="6530" y="20423"/>
                  </a:lnTo>
                  <a:lnTo>
                    <a:pt x="6454" y="20273"/>
                  </a:lnTo>
                  <a:lnTo>
                    <a:pt x="6382" y="20049"/>
                  </a:lnTo>
                  <a:lnTo>
                    <a:pt x="6318" y="19769"/>
                  </a:lnTo>
                  <a:lnTo>
                    <a:pt x="6271" y="19470"/>
                  </a:lnTo>
                  <a:lnTo>
                    <a:pt x="6247" y="19134"/>
                  </a:lnTo>
                  <a:lnTo>
                    <a:pt x="6239" y="18741"/>
                  </a:lnTo>
                  <a:lnTo>
                    <a:pt x="6247" y="18218"/>
                  </a:lnTo>
                  <a:lnTo>
                    <a:pt x="6255" y="17713"/>
                  </a:lnTo>
                  <a:lnTo>
                    <a:pt x="6271" y="17190"/>
                  </a:lnTo>
                  <a:lnTo>
                    <a:pt x="6302" y="16667"/>
                  </a:lnTo>
                  <a:lnTo>
                    <a:pt x="6334" y="16125"/>
                  </a:lnTo>
                  <a:lnTo>
                    <a:pt x="6374" y="15602"/>
                  </a:lnTo>
                  <a:lnTo>
                    <a:pt x="6422" y="15060"/>
                  </a:lnTo>
                  <a:lnTo>
                    <a:pt x="6482" y="14537"/>
                  </a:lnTo>
                  <a:lnTo>
                    <a:pt x="6538" y="14033"/>
                  </a:lnTo>
                  <a:lnTo>
                    <a:pt x="6602" y="13547"/>
                  </a:lnTo>
                  <a:lnTo>
                    <a:pt x="6665" y="13117"/>
                  </a:lnTo>
                  <a:lnTo>
                    <a:pt x="6725" y="12706"/>
                  </a:lnTo>
                  <a:lnTo>
                    <a:pt x="6789" y="12351"/>
                  </a:lnTo>
                  <a:lnTo>
                    <a:pt x="6853" y="12052"/>
                  </a:lnTo>
                  <a:lnTo>
                    <a:pt x="6921" y="11753"/>
                  </a:lnTo>
                  <a:lnTo>
                    <a:pt x="6985" y="11529"/>
                  </a:lnTo>
                  <a:close/>
                  <a:moveTo>
                    <a:pt x="16410" y="9548"/>
                  </a:moveTo>
                  <a:lnTo>
                    <a:pt x="16371" y="9399"/>
                  </a:lnTo>
                  <a:lnTo>
                    <a:pt x="16323" y="9324"/>
                  </a:lnTo>
                  <a:lnTo>
                    <a:pt x="16223" y="9137"/>
                  </a:lnTo>
                  <a:lnTo>
                    <a:pt x="16103" y="9081"/>
                  </a:lnTo>
                  <a:lnTo>
                    <a:pt x="15972" y="9044"/>
                  </a:lnTo>
                  <a:lnTo>
                    <a:pt x="15876" y="9044"/>
                  </a:lnTo>
                  <a:lnTo>
                    <a:pt x="15776" y="9081"/>
                  </a:lnTo>
                  <a:lnTo>
                    <a:pt x="15680" y="9137"/>
                  </a:lnTo>
                  <a:lnTo>
                    <a:pt x="15585" y="9249"/>
                  </a:lnTo>
                  <a:lnTo>
                    <a:pt x="15493" y="9361"/>
                  </a:lnTo>
                  <a:lnTo>
                    <a:pt x="15397" y="9511"/>
                  </a:lnTo>
                  <a:lnTo>
                    <a:pt x="15313" y="9698"/>
                  </a:lnTo>
                  <a:lnTo>
                    <a:pt x="15226" y="9884"/>
                  </a:lnTo>
                  <a:lnTo>
                    <a:pt x="15138" y="10146"/>
                  </a:lnTo>
                  <a:lnTo>
                    <a:pt x="15054" y="10389"/>
                  </a:lnTo>
                  <a:lnTo>
                    <a:pt x="14966" y="10651"/>
                  </a:lnTo>
                  <a:lnTo>
                    <a:pt x="14887" y="10987"/>
                  </a:lnTo>
                  <a:lnTo>
                    <a:pt x="14811" y="11304"/>
                  </a:lnTo>
                  <a:lnTo>
                    <a:pt x="14731" y="11678"/>
                  </a:lnTo>
                  <a:lnTo>
                    <a:pt x="14655" y="12089"/>
                  </a:lnTo>
                  <a:lnTo>
                    <a:pt x="14583" y="12482"/>
                  </a:lnTo>
                  <a:lnTo>
                    <a:pt x="14464" y="13266"/>
                  </a:lnTo>
                  <a:lnTo>
                    <a:pt x="14356" y="13995"/>
                  </a:lnTo>
                  <a:lnTo>
                    <a:pt x="14268" y="14761"/>
                  </a:lnTo>
                  <a:lnTo>
                    <a:pt x="14201" y="15546"/>
                  </a:lnTo>
                  <a:lnTo>
                    <a:pt x="14137" y="16312"/>
                  </a:lnTo>
                  <a:lnTo>
                    <a:pt x="14097" y="17078"/>
                  </a:lnTo>
                  <a:lnTo>
                    <a:pt x="14073" y="17844"/>
                  </a:lnTo>
                  <a:lnTo>
                    <a:pt x="14065" y="18592"/>
                  </a:lnTo>
                  <a:lnTo>
                    <a:pt x="14065" y="18947"/>
                  </a:lnTo>
                  <a:lnTo>
                    <a:pt x="14073" y="19320"/>
                  </a:lnTo>
                  <a:lnTo>
                    <a:pt x="14089" y="19619"/>
                  </a:lnTo>
                  <a:lnTo>
                    <a:pt x="14105" y="19900"/>
                  </a:lnTo>
                  <a:lnTo>
                    <a:pt x="14121" y="20161"/>
                  </a:lnTo>
                  <a:lnTo>
                    <a:pt x="14153" y="20423"/>
                  </a:lnTo>
                  <a:lnTo>
                    <a:pt x="14185" y="20647"/>
                  </a:lnTo>
                  <a:lnTo>
                    <a:pt x="14213" y="20834"/>
                  </a:lnTo>
                  <a:lnTo>
                    <a:pt x="14252" y="20965"/>
                  </a:lnTo>
                  <a:lnTo>
                    <a:pt x="14300" y="21114"/>
                  </a:lnTo>
                  <a:lnTo>
                    <a:pt x="14396" y="21338"/>
                  </a:lnTo>
                  <a:lnTo>
                    <a:pt x="14456" y="21413"/>
                  </a:lnTo>
                  <a:lnTo>
                    <a:pt x="14512" y="21451"/>
                  </a:lnTo>
                  <a:lnTo>
                    <a:pt x="14576" y="21488"/>
                  </a:lnTo>
                  <a:lnTo>
                    <a:pt x="14731" y="21488"/>
                  </a:lnTo>
                  <a:lnTo>
                    <a:pt x="14827" y="21451"/>
                  </a:lnTo>
                  <a:lnTo>
                    <a:pt x="14919" y="21376"/>
                  </a:lnTo>
                  <a:lnTo>
                    <a:pt x="15014" y="21301"/>
                  </a:lnTo>
                  <a:lnTo>
                    <a:pt x="15110" y="21189"/>
                  </a:lnTo>
                  <a:lnTo>
                    <a:pt x="15210" y="21039"/>
                  </a:lnTo>
                  <a:lnTo>
                    <a:pt x="15413" y="20684"/>
                  </a:lnTo>
                  <a:lnTo>
                    <a:pt x="15625" y="20199"/>
                  </a:lnTo>
                  <a:lnTo>
                    <a:pt x="15852" y="19619"/>
                  </a:lnTo>
                  <a:lnTo>
                    <a:pt x="16079" y="18947"/>
                  </a:lnTo>
                  <a:lnTo>
                    <a:pt x="16323" y="18143"/>
                  </a:lnTo>
                  <a:lnTo>
                    <a:pt x="16191" y="17527"/>
                  </a:lnTo>
                  <a:lnTo>
                    <a:pt x="15956" y="18143"/>
                  </a:lnTo>
                  <a:lnTo>
                    <a:pt x="15744" y="18666"/>
                  </a:lnTo>
                  <a:lnTo>
                    <a:pt x="15569" y="19059"/>
                  </a:lnTo>
                  <a:lnTo>
                    <a:pt x="15421" y="19320"/>
                  </a:lnTo>
                  <a:lnTo>
                    <a:pt x="15329" y="19470"/>
                  </a:lnTo>
                  <a:lnTo>
                    <a:pt x="15234" y="19582"/>
                  </a:lnTo>
                  <a:lnTo>
                    <a:pt x="15146" y="19657"/>
                  </a:lnTo>
                  <a:lnTo>
                    <a:pt x="14982" y="19657"/>
                  </a:lnTo>
                  <a:lnTo>
                    <a:pt x="14911" y="19582"/>
                  </a:lnTo>
                  <a:lnTo>
                    <a:pt x="14851" y="19433"/>
                  </a:lnTo>
                  <a:lnTo>
                    <a:pt x="14803" y="19246"/>
                  </a:lnTo>
                  <a:lnTo>
                    <a:pt x="14779" y="19134"/>
                  </a:lnTo>
                  <a:lnTo>
                    <a:pt x="14763" y="19021"/>
                  </a:lnTo>
                  <a:lnTo>
                    <a:pt x="14731" y="18704"/>
                  </a:lnTo>
                  <a:lnTo>
                    <a:pt x="14715" y="18330"/>
                  </a:lnTo>
                  <a:lnTo>
                    <a:pt x="14707" y="17844"/>
                  </a:lnTo>
                  <a:lnTo>
                    <a:pt x="14723" y="17116"/>
                  </a:lnTo>
                  <a:lnTo>
                    <a:pt x="14747" y="16349"/>
                  </a:lnTo>
                  <a:lnTo>
                    <a:pt x="15373" y="15322"/>
                  </a:lnTo>
                  <a:lnTo>
                    <a:pt x="15585" y="14948"/>
                  </a:lnTo>
                  <a:lnTo>
                    <a:pt x="15736" y="14649"/>
                  </a:lnTo>
                  <a:lnTo>
                    <a:pt x="15948" y="14182"/>
                  </a:lnTo>
                  <a:lnTo>
                    <a:pt x="16127" y="13696"/>
                  </a:lnTo>
                  <a:lnTo>
                    <a:pt x="16267" y="13229"/>
                  </a:lnTo>
                  <a:lnTo>
                    <a:pt x="16379" y="12781"/>
                  </a:lnTo>
                  <a:lnTo>
                    <a:pt x="16458" y="12313"/>
                  </a:lnTo>
                  <a:lnTo>
                    <a:pt x="16486" y="12089"/>
                  </a:lnTo>
                  <a:lnTo>
                    <a:pt x="16510" y="11865"/>
                  </a:lnTo>
                  <a:lnTo>
                    <a:pt x="16526" y="11641"/>
                  </a:lnTo>
                  <a:lnTo>
                    <a:pt x="16542" y="11379"/>
                  </a:lnTo>
                  <a:lnTo>
                    <a:pt x="16550" y="11174"/>
                  </a:lnTo>
                  <a:lnTo>
                    <a:pt x="16558" y="10949"/>
                  </a:lnTo>
                  <a:lnTo>
                    <a:pt x="16542" y="10501"/>
                  </a:lnTo>
                  <a:lnTo>
                    <a:pt x="16534" y="10314"/>
                  </a:lnTo>
                  <a:lnTo>
                    <a:pt x="16518" y="10146"/>
                  </a:lnTo>
                  <a:lnTo>
                    <a:pt x="16494" y="9997"/>
                  </a:lnTo>
                  <a:lnTo>
                    <a:pt x="16474" y="9810"/>
                  </a:lnTo>
                  <a:lnTo>
                    <a:pt x="16442" y="9660"/>
                  </a:lnTo>
                  <a:lnTo>
                    <a:pt x="16410" y="9548"/>
                  </a:lnTo>
                  <a:close/>
                  <a:moveTo>
                    <a:pt x="15760" y="13229"/>
                  </a:moveTo>
                  <a:lnTo>
                    <a:pt x="15672" y="13509"/>
                  </a:lnTo>
                  <a:lnTo>
                    <a:pt x="15577" y="13808"/>
                  </a:lnTo>
                  <a:lnTo>
                    <a:pt x="15469" y="14107"/>
                  </a:lnTo>
                  <a:lnTo>
                    <a:pt x="15357" y="14369"/>
                  </a:lnTo>
                  <a:lnTo>
                    <a:pt x="15234" y="14649"/>
                  </a:lnTo>
                  <a:lnTo>
                    <a:pt x="15094" y="14911"/>
                  </a:lnTo>
                  <a:lnTo>
                    <a:pt x="14795" y="15434"/>
                  </a:lnTo>
                  <a:lnTo>
                    <a:pt x="14843" y="14612"/>
                  </a:lnTo>
                  <a:lnTo>
                    <a:pt x="14895" y="13808"/>
                  </a:lnTo>
                  <a:lnTo>
                    <a:pt x="14966" y="13042"/>
                  </a:lnTo>
                  <a:lnTo>
                    <a:pt x="15054" y="12239"/>
                  </a:lnTo>
                  <a:lnTo>
                    <a:pt x="15122" y="11716"/>
                  </a:lnTo>
                  <a:lnTo>
                    <a:pt x="15194" y="11286"/>
                  </a:lnTo>
                  <a:lnTo>
                    <a:pt x="15282" y="10912"/>
                  </a:lnTo>
                  <a:lnTo>
                    <a:pt x="15365" y="10613"/>
                  </a:lnTo>
                  <a:lnTo>
                    <a:pt x="15437" y="10426"/>
                  </a:lnTo>
                  <a:lnTo>
                    <a:pt x="15509" y="10314"/>
                  </a:lnTo>
                  <a:lnTo>
                    <a:pt x="15577" y="10239"/>
                  </a:lnTo>
                  <a:lnTo>
                    <a:pt x="15657" y="10202"/>
                  </a:lnTo>
                  <a:lnTo>
                    <a:pt x="15728" y="10239"/>
                  </a:lnTo>
                  <a:lnTo>
                    <a:pt x="15784" y="10314"/>
                  </a:lnTo>
                  <a:lnTo>
                    <a:pt x="15836" y="10426"/>
                  </a:lnTo>
                  <a:lnTo>
                    <a:pt x="15892" y="10576"/>
                  </a:lnTo>
                  <a:lnTo>
                    <a:pt x="15932" y="10800"/>
                  </a:lnTo>
                  <a:lnTo>
                    <a:pt x="15956" y="11024"/>
                  </a:lnTo>
                  <a:lnTo>
                    <a:pt x="15972" y="11286"/>
                  </a:lnTo>
                  <a:lnTo>
                    <a:pt x="15980" y="11566"/>
                  </a:lnTo>
                  <a:lnTo>
                    <a:pt x="15980" y="11790"/>
                  </a:lnTo>
                  <a:lnTo>
                    <a:pt x="15964" y="11977"/>
                  </a:lnTo>
                  <a:lnTo>
                    <a:pt x="15948" y="12201"/>
                  </a:lnTo>
                  <a:lnTo>
                    <a:pt x="15892" y="12594"/>
                  </a:lnTo>
                  <a:lnTo>
                    <a:pt x="15852" y="12818"/>
                  </a:lnTo>
                  <a:lnTo>
                    <a:pt x="15760" y="13229"/>
                  </a:lnTo>
                  <a:close/>
                  <a:moveTo>
                    <a:pt x="21504" y="1215"/>
                  </a:moveTo>
                  <a:lnTo>
                    <a:pt x="21460" y="1102"/>
                  </a:lnTo>
                  <a:lnTo>
                    <a:pt x="21397" y="990"/>
                  </a:lnTo>
                  <a:lnTo>
                    <a:pt x="21325" y="916"/>
                  </a:lnTo>
                  <a:lnTo>
                    <a:pt x="21257" y="916"/>
                  </a:lnTo>
                  <a:lnTo>
                    <a:pt x="21097" y="953"/>
                  </a:lnTo>
                  <a:lnTo>
                    <a:pt x="20942" y="1028"/>
                  </a:lnTo>
                  <a:lnTo>
                    <a:pt x="20770" y="1215"/>
                  </a:lnTo>
                  <a:lnTo>
                    <a:pt x="20603" y="1439"/>
                  </a:lnTo>
                  <a:lnTo>
                    <a:pt x="20431" y="1682"/>
                  </a:lnTo>
                  <a:lnTo>
                    <a:pt x="20120" y="2429"/>
                  </a:lnTo>
                  <a:lnTo>
                    <a:pt x="19984" y="2859"/>
                  </a:lnTo>
                  <a:lnTo>
                    <a:pt x="19853" y="3345"/>
                  </a:lnTo>
                  <a:lnTo>
                    <a:pt x="19733" y="3887"/>
                  </a:lnTo>
                  <a:lnTo>
                    <a:pt x="19633" y="4447"/>
                  </a:lnTo>
                  <a:lnTo>
                    <a:pt x="19538" y="5064"/>
                  </a:lnTo>
                  <a:lnTo>
                    <a:pt x="19450" y="5811"/>
                  </a:lnTo>
                  <a:lnTo>
                    <a:pt x="19366" y="6727"/>
                  </a:lnTo>
                  <a:lnTo>
                    <a:pt x="19270" y="7866"/>
                  </a:lnTo>
                  <a:lnTo>
                    <a:pt x="19179" y="9137"/>
                  </a:lnTo>
                  <a:lnTo>
                    <a:pt x="19027" y="9081"/>
                  </a:lnTo>
                  <a:lnTo>
                    <a:pt x="18816" y="9081"/>
                  </a:lnTo>
                  <a:lnTo>
                    <a:pt x="18716" y="9137"/>
                  </a:lnTo>
                  <a:lnTo>
                    <a:pt x="18612" y="9212"/>
                  </a:lnTo>
                  <a:lnTo>
                    <a:pt x="18505" y="9361"/>
                  </a:lnTo>
                  <a:lnTo>
                    <a:pt x="18393" y="9548"/>
                  </a:lnTo>
                  <a:lnTo>
                    <a:pt x="18285" y="9772"/>
                  </a:lnTo>
                  <a:lnTo>
                    <a:pt x="18166" y="10034"/>
                  </a:lnTo>
                  <a:lnTo>
                    <a:pt x="18050" y="10314"/>
                  </a:lnTo>
                  <a:lnTo>
                    <a:pt x="17930" y="10651"/>
                  </a:lnTo>
                  <a:lnTo>
                    <a:pt x="17815" y="11062"/>
                  </a:lnTo>
                  <a:lnTo>
                    <a:pt x="17703" y="11454"/>
                  </a:lnTo>
                  <a:lnTo>
                    <a:pt x="17483" y="12444"/>
                  </a:lnTo>
                  <a:lnTo>
                    <a:pt x="17384" y="13005"/>
                  </a:lnTo>
                  <a:lnTo>
                    <a:pt x="17280" y="13621"/>
                  </a:lnTo>
                  <a:lnTo>
                    <a:pt x="17184" y="14257"/>
                  </a:lnTo>
                  <a:lnTo>
                    <a:pt x="17093" y="14911"/>
                  </a:lnTo>
                  <a:lnTo>
                    <a:pt x="17013" y="15546"/>
                  </a:lnTo>
                  <a:lnTo>
                    <a:pt x="16941" y="16163"/>
                  </a:lnTo>
                  <a:lnTo>
                    <a:pt x="16889" y="16742"/>
                  </a:lnTo>
                  <a:lnTo>
                    <a:pt x="16849" y="17340"/>
                  </a:lnTo>
                  <a:lnTo>
                    <a:pt x="16817" y="17882"/>
                  </a:lnTo>
                  <a:lnTo>
                    <a:pt x="16801" y="18442"/>
                  </a:lnTo>
                  <a:lnTo>
                    <a:pt x="16793" y="18947"/>
                  </a:lnTo>
                  <a:lnTo>
                    <a:pt x="16793" y="19246"/>
                  </a:lnTo>
                  <a:lnTo>
                    <a:pt x="16801" y="19545"/>
                  </a:lnTo>
                  <a:lnTo>
                    <a:pt x="16817" y="19844"/>
                  </a:lnTo>
                  <a:lnTo>
                    <a:pt x="16833" y="20087"/>
                  </a:lnTo>
                  <a:lnTo>
                    <a:pt x="16849" y="20311"/>
                  </a:lnTo>
                  <a:lnTo>
                    <a:pt x="16873" y="20535"/>
                  </a:lnTo>
                  <a:lnTo>
                    <a:pt x="16905" y="20722"/>
                  </a:lnTo>
                  <a:lnTo>
                    <a:pt x="16933" y="20909"/>
                  </a:lnTo>
                  <a:lnTo>
                    <a:pt x="16973" y="21039"/>
                  </a:lnTo>
                  <a:lnTo>
                    <a:pt x="17013" y="21189"/>
                  </a:lnTo>
                  <a:lnTo>
                    <a:pt x="17053" y="21301"/>
                  </a:lnTo>
                  <a:lnTo>
                    <a:pt x="17100" y="21413"/>
                  </a:lnTo>
                  <a:lnTo>
                    <a:pt x="17148" y="21488"/>
                  </a:lnTo>
                  <a:lnTo>
                    <a:pt x="17192" y="21525"/>
                  </a:lnTo>
                  <a:lnTo>
                    <a:pt x="17296" y="21563"/>
                  </a:lnTo>
                  <a:lnTo>
                    <a:pt x="17420" y="21525"/>
                  </a:lnTo>
                  <a:lnTo>
                    <a:pt x="17563" y="21413"/>
                  </a:lnTo>
                  <a:lnTo>
                    <a:pt x="17711" y="21189"/>
                  </a:lnTo>
                  <a:lnTo>
                    <a:pt x="17866" y="20909"/>
                  </a:lnTo>
                  <a:lnTo>
                    <a:pt x="17946" y="20722"/>
                  </a:lnTo>
                  <a:lnTo>
                    <a:pt x="18034" y="20498"/>
                  </a:lnTo>
                  <a:lnTo>
                    <a:pt x="18229" y="19937"/>
                  </a:lnTo>
                  <a:lnTo>
                    <a:pt x="18433" y="19246"/>
                  </a:lnTo>
                  <a:lnTo>
                    <a:pt x="18660" y="18405"/>
                  </a:lnTo>
                  <a:lnTo>
                    <a:pt x="18525" y="20161"/>
                  </a:lnTo>
                  <a:lnTo>
                    <a:pt x="18489" y="20647"/>
                  </a:lnTo>
                  <a:lnTo>
                    <a:pt x="18481" y="20965"/>
                  </a:lnTo>
                  <a:lnTo>
                    <a:pt x="18497" y="21189"/>
                  </a:lnTo>
                  <a:lnTo>
                    <a:pt x="18513" y="21301"/>
                  </a:lnTo>
                  <a:lnTo>
                    <a:pt x="18540" y="21376"/>
                  </a:lnTo>
                  <a:lnTo>
                    <a:pt x="18572" y="21488"/>
                  </a:lnTo>
                  <a:lnTo>
                    <a:pt x="18604" y="21525"/>
                  </a:lnTo>
                  <a:lnTo>
                    <a:pt x="18652" y="21563"/>
                  </a:lnTo>
                  <a:lnTo>
                    <a:pt x="18692" y="21600"/>
                  </a:lnTo>
                  <a:lnTo>
                    <a:pt x="18808" y="21563"/>
                  </a:lnTo>
                  <a:lnTo>
                    <a:pt x="18943" y="21413"/>
                  </a:lnTo>
                  <a:lnTo>
                    <a:pt x="19091" y="21189"/>
                  </a:lnTo>
                  <a:lnTo>
                    <a:pt x="19262" y="20871"/>
                  </a:lnTo>
                  <a:lnTo>
                    <a:pt x="19406" y="20535"/>
                  </a:lnTo>
                  <a:lnTo>
                    <a:pt x="19586" y="20049"/>
                  </a:lnTo>
                  <a:lnTo>
                    <a:pt x="19805" y="19433"/>
                  </a:lnTo>
                  <a:lnTo>
                    <a:pt x="20056" y="18704"/>
                  </a:lnTo>
                  <a:lnTo>
                    <a:pt x="19945" y="18143"/>
                  </a:lnTo>
                  <a:lnTo>
                    <a:pt x="19618" y="19021"/>
                  </a:lnTo>
                  <a:lnTo>
                    <a:pt x="19498" y="19320"/>
                  </a:lnTo>
                  <a:lnTo>
                    <a:pt x="19414" y="19507"/>
                  </a:lnTo>
                  <a:lnTo>
                    <a:pt x="19326" y="19657"/>
                  </a:lnTo>
                  <a:lnTo>
                    <a:pt x="19247" y="19731"/>
                  </a:lnTo>
                  <a:lnTo>
                    <a:pt x="19203" y="19694"/>
                  </a:lnTo>
                  <a:lnTo>
                    <a:pt x="19179" y="19619"/>
                  </a:lnTo>
                  <a:lnTo>
                    <a:pt x="19163" y="19582"/>
                  </a:lnTo>
                  <a:lnTo>
                    <a:pt x="19147" y="19507"/>
                  </a:lnTo>
                  <a:lnTo>
                    <a:pt x="19139" y="19395"/>
                  </a:lnTo>
                  <a:lnTo>
                    <a:pt x="19131" y="19171"/>
                  </a:lnTo>
                  <a:lnTo>
                    <a:pt x="19139" y="18835"/>
                  </a:lnTo>
                  <a:lnTo>
                    <a:pt x="19163" y="18405"/>
                  </a:lnTo>
                  <a:lnTo>
                    <a:pt x="19231" y="17116"/>
                  </a:lnTo>
                  <a:lnTo>
                    <a:pt x="19797" y="8446"/>
                  </a:lnTo>
                  <a:lnTo>
                    <a:pt x="19984" y="5699"/>
                  </a:lnTo>
                  <a:lnTo>
                    <a:pt x="20048" y="4821"/>
                  </a:lnTo>
                  <a:lnTo>
                    <a:pt x="20088" y="4335"/>
                  </a:lnTo>
                  <a:lnTo>
                    <a:pt x="20132" y="3849"/>
                  </a:lnTo>
                  <a:lnTo>
                    <a:pt x="20180" y="3494"/>
                  </a:lnTo>
                  <a:lnTo>
                    <a:pt x="20236" y="3195"/>
                  </a:lnTo>
                  <a:lnTo>
                    <a:pt x="20292" y="3008"/>
                  </a:lnTo>
                  <a:lnTo>
                    <a:pt x="20347" y="2859"/>
                  </a:lnTo>
                  <a:lnTo>
                    <a:pt x="20399" y="2747"/>
                  </a:lnTo>
                  <a:lnTo>
                    <a:pt x="20463" y="2709"/>
                  </a:lnTo>
                  <a:lnTo>
                    <a:pt x="20535" y="2691"/>
                  </a:lnTo>
                  <a:lnTo>
                    <a:pt x="20675" y="2709"/>
                  </a:lnTo>
                  <a:lnTo>
                    <a:pt x="21129" y="2934"/>
                  </a:lnTo>
                  <a:lnTo>
                    <a:pt x="21277" y="2971"/>
                  </a:lnTo>
                  <a:lnTo>
                    <a:pt x="21349" y="2971"/>
                  </a:lnTo>
                  <a:lnTo>
                    <a:pt x="21413" y="2896"/>
                  </a:lnTo>
                  <a:lnTo>
                    <a:pt x="21468" y="2821"/>
                  </a:lnTo>
                  <a:lnTo>
                    <a:pt x="21512" y="2709"/>
                  </a:lnTo>
                  <a:lnTo>
                    <a:pt x="21552" y="2541"/>
                  </a:lnTo>
                  <a:lnTo>
                    <a:pt x="21584" y="2392"/>
                  </a:lnTo>
                  <a:lnTo>
                    <a:pt x="21600" y="2205"/>
                  </a:lnTo>
                  <a:lnTo>
                    <a:pt x="21600" y="1756"/>
                  </a:lnTo>
                  <a:lnTo>
                    <a:pt x="21576" y="1551"/>
                  </a:lnTo>
                  <a:lnTo>
                    <a:pt x="21552" y="1401"/>
                  </a:lnTo>
                  <a:lnTo>
                    <a:pt x="21504" y="1215"/>
                  </a:lnTo>
                  <a:close/>
                  <a:moveTo>
                    <a:pt x="18911" y="13621"/>
                  </a:moveTo>
                  <a:lnTo>
                    <a:pt x="18824" y="14911"/>
                  </a:lnTo>
                  <a:lnTo>
                    <a:pt x="18748" y="15901"/>
                  </a:lnTo>
                  <a:lnTo>
                    <a:pt x="18684" y="16667"/>
                  </a:lnTo>
                  <a:lnTo>
                    <a:pt x="18652" y="16929"/>
                  </a:lnTo>
                  <a:lnTo>
                    <a:pt x="18620" y="17153"/>
                  </a:lnTo>
                  <a:lnTo>
                    <a:pt x="18525" y="17713"/>
                  </a:lnTo>
                  <a:lnTo>
                    <a:pt x="18409" y="18181"/>
                  </a:lnTo>
                  <a:lnTo>
                    <a:pt x="18285" y="18666"/>
                  </a:lnTo>
                  <a:lnTo>
                    <a:pt x="18134" y="19059"/>
                  </a:lnTo>
                  <a:lnTo>
                    <a:pt x="18034" y="19320"/>
                  </a:lnTo>
                  <a:lnTo>
                    <a:pt x="17930" y="19470"/>
                  </a:lnTo>
                  <a:lnTo>
                    <a:pt x="17842" y="19582"/>
                  </a:lnTo>
                  <a:lnTo>
                    <a:pt x="17759" y="19619"/>
                  </a:lnTo>
                  <a:lnTo>
                    <a:pt x="17687" y="19582"/>
                  </a:lnTo>
                  <a:lnTo>
                    <a:pt x="17623" y="19507"/>
                  </a:lnTo>
                  <a:lnTo>
                    <a:pt x="17563" y="19358"/>
                  </a:lnTo>
                  <a:lnTo>
                    <a:pt x="17507" y="19134"/>
                  </a:lnTo>
                  <a:lnTo>
                    <a:pt x="17460" y="18872"/>
                  </a:lnTo>
                  <a:lnTo>
                    <a:pt x="17420" y="18629"/>
                  </a:lnTo>
                  <a:lnTo>
                    <a:pt x="17404" y="18293"/>
                  </a:lnTo>
                  <a:lnTo>
                    <a:pt x="17396" y="17919"/>
                  </a:lnTo>
                  <a:lnTo>
                    <a:pt x="17396" y="17527"/>
                  </a:lnTo>
                  <a:lnTo>
                    <a:pt x="17412" y="17116"/>
                  </a:lnTo>
                  <a:lnTo>
                    <a:pt x="17428" y="16648"/>
                  </a:lnTo>
                  <a:lnTo>
                    <a:pt x="17452" y="16200"/>
                  </a:lnTo>
                  <a:lnTo>
                    <a:pt x="17491" y="15714"/>
                  </a:lnTo>
                  <a:lnTo>
                    <a:pt x="17531" y="15210"/>
                  </a:lnTo>
                  <a:lnTo>
                    <a:pt x="17579" y="14687"/>
                  </a:lnTo>
                  <a:lnTo>
                    <a:pt x="17631" y="14145"/>
                  </a:lnTo>
                  <a:lnTo>
                    <a:pt x="17695" y="13621"/>
                  </a:lnTo>
                  <a:lnTo>
                    <a:pt x="17751" y="13154"/>
                  </a:lnTo>
                  <a:lnTo>
                    <a:pt x="17815" y="12743"/>
                  </a:lnTo>
                  <a:lnTo>
                    <a:pt x="17874" y="12351"/>
                  </a:lnTo>
                  <a:lnTo>
                    <a:pt x="18002" y="11678"/>
                  </a:lnTo>
                  <a:lnTo>
                    <a:pt x="18066" y="11454"/>
                  </a:lnTo>
                  <a:lnTo>
                    <a:pt x="18126" y="11248"/>
                  </a:lnTo>
                  <a:lnTo>
                    <a:pt x="18253" y="10912"/>
                  </a:lnTo>
                  <a:lnTo>
                    <a:pt x="18313" y="10763"/>
                  </a:lnTo>
                  <a:lnTo>
                    <a:pt x="18385" y="10651"/>
                  </a:lnTo>
                  <a:lnTo>
                    <a:pt x="18449" y="10576"/>
                  </a:lnTo>
                  <a:lnTo>
                    <a:pt x="18513" y="10538"/>
                  </a:lnTo>
                  <a:lnTo>
                    <a:pt x="18580" y="10501"/>
                  </a:lnTo>
                  <a:lnTo>
                    <a:pt x="18644" y="10464"/>
                  </a:lnTo>
                  <a:lnTo>
                    <a:pt x="18724" y="10501"/>
                  </a:lnTo>
                  <a:lnTo>
                    <a:pt x="18824" y="10538"/>
                  </a:lnTo>
                  <a:lnTo>
                    <a:pt x="19099" y="10725"/>
                  </a:lnTo>
                  <a:lnTo>
                    <a:pt x="18911" y="13621"/>
                  </a:lnTo>
                  <a:close/>
                  <a:moveTo>
                    <a:pt x="13634" y="9548"/>
                  </a:moveTo>
                  <a:lnTo>
                    <a:pt x="13594" y="9399"/>
                  </a:lnTo>
                  <a:lnTo>
                    <a:pt x="13546" y="9324"/>
                  </a:lnTo>
                  <a:lnTo>
                    <a:pt x="13455" y="9137"/>
                  </a:lnTo>
                  <a:lnTo>
                    <a:pt x="13335" y="9081"/>
                  </a:lnTo>
                  <a:lnTo>
                    <a:pt x="13203" y="9044"/>
                  </a:lnTo>
                  <a:lnTo>
                    <a:pt x="13100" y="9044"/>
                  </a:lnTo>
                  <a:lnTo>
                    <a:pt x="13000" y="9081"/>
                  </a:lnTo>
                  <a:lnTo>
                    <a:pt x="12904" y="9137"/>
                  </a:lnTo>
                  <a:lnTo>
                    <a:pt x="12812" y="9249"/>
                  </a:lnTo>
                  <a:lnTo>
                    <a:pt x="12717" y="9361"/>
                  </a:lnTo>
                  <a:lnTo>
                    <a:pt x="12621" y="9511"/>
                  </a:lnTo>
                  <a:lnTo>
                    <a:pt x="12537" y="9698"/>
                  </a:lnTo>
                  <a:lnTo>
                    <a:pt x="12449" y="9884"/>
                  </a:lnTo>
                  <a:lnTo>
                    <a:pt x="12366" y="10146"/>
                  </a:lnTo>
                  <a:lnTo>
                    <a:pt x="12278" y="10389"/>
                  </a:lnTo>
                  <a:lnTo>
                    <a:pt x="12198" y="10651"/>
                  </a:lnTo>
                  <a:lnTo>
                    <a:pt x="12114" y="10987"/>
                  </a:lnTo>
                  <a:lnTo>
                    <a:pt x="12035" y="11304"/>
                  </a:lnTo>
                  <a:lnTo>
                    <a:pt x="11955" y="11678"/>
                  </a:lnTo>
                  <a:lnTo>
                    <a:pt x="11887" y="12089"/>
                  </a:lnTo>
                  <a:lnTo>
                    <a:pt x="11807" y="12482"/>
                  </a:lnTo>
                  <a:lnTo>
                    <a:pt x="11692" y="13266"/>
                  </a:lnTo>
                  <a:lnTo>
                    <a:pt x="11588" y="13995"/>
                  </a:lnTo>
                  <a:lnTo>
                    <a:pt x="11492" y="14761"/>
                  </a:lnTo>
                  <a:lnTo>
                    <a:pt x="11424" y="15546"/>
                  </a:lnTo>
                  <a:lnTo>
                    <a:pt x="11368" y="16312"/>
                  </a:lnTo>
                  <a:lnTo>
                    <a:pt x="11329" y="17078"/>
                  </a:lnTo>
                  <a:lnTo>
                    <a:pt x="11297" y="17844"/>
                  </a:lnTo>
                  <a:lnTo>
                    <a:pt x="11289" y="18592"/>
                  </a:lnTo>
                  <a:lnTo>
                    <a:pt x="11297" y="18947"/>
                  </a:lnTo>
                  <a:lnTo>
                    <a:pt x="11305" y="19320"/>
                  </a:lnTo>
                  <a:lnTo>
                    <a:pt x="11313" y="19619"/>
                  </a:lnTo>
                  <a:lnTo>
                    <a:pt x="11329" y="19900"/>
                  </a:lnTo>
                  <a:lnTo>
                    <a:pt x="11376" y="20423"/>
                  </a:lnTo>
                  <a:lnTo>
                    <a:pt x="11408" y="20647"/>
                  </a:lnTo>
                  <a:lnTo>
                    <a:pt x="11440" y="20834"/>
                  </a:lnTo>
                  <a:lnTo>
                    <a:pt x="11476" y="20965"/>
                  </a:lnTo>
                  <a:lnTo>
                    <a:pt x="11524" y="21114"/>
                  </a:lnTo>
                  <a:lnTo>
                    <a:pt x="11572" y="21226"/>
                  </a:lnTo>
                  <a:lnTo>
                    <a:pt x="11628" y="21338"/>
                  </a:lnTo>
                  <a:lnTo>
                    <a:pt x="11684" y="21413"/>
                  </a:lnTo>
                  <a:lnTo>
                    <a:pt x="11743" y="21451"/>
                  </a:lnTo>
                  <a:lnTo>
                    <a:pt x="11807" y="21488"/>
                  </a:lnTo>
                  <a:lnTo>
                    <a:pt x="11963" y="21488"/>
                  </a:lnTo>
                  <a:lnTo>
                    <a:pt x="12051" y="21451"/>
                  </a:lnTo>
                  <a:lnTo>
                    <a:pt x="12146" y="21376"/>
                  </a:lnTo>
                  <a:lnTo>
                    <a:pt x="12238" y="21301"/>
                  </a:lnTo>
                  <a:lnTo>
                    <a:pt x="12342" y="21189"/>
                  </a:lnTo>
                  <a:lnTo>
                    <a:pt x="12433" y="21039"/>
                  </a:lnTo>
                  <a:lnTo>
                    <a:pt x="12637" y="20684"/>
                  </a:lnTo>
                  <a:lnTo>
                    <a:pt x="12856" y="20199"/>
                  </a:lnTo>
                  <a:lnTo>
                    <a:pt x="13076" y="19619"/>
                  </a:lnTo>
                  <a:lnTo>
                    <a:pt x="13303" y="18947"/>
                  </a:lnTo>
                  <a:lnTo>
                    <a:pt x="13546" y="18143"/>
                  </a:lnTo>
                  <a:lnTo>
                    <a:pt x="13415" y="17527"/>
                  </a:lnTo>
                  <a:lnTo>
                    <a:pt x="13179" y="18143"/>
                  </a:lnTo>
                  <a:lnTo>
                    <a:pt x="12968" y="18666"/>
                  </a:lnTo>
                  <a:lnTo>
                    <a:pt x="12796" y="19059"/>
                  </a:lnTo>
                  <a:lnTo>
                    <a:pt x="12645" y="19320"/>
                  </a:lnTo>
                  <a:lnTo>
                    <a:pt x="12553" y="19470"/>
                  </a:lnTo>
                  <a:lnTo>
                    <a:pt x="12457" y="19582"/>
                  </a:lnTo>
                  <a:lnTo>
                    <a:pt x="12374" y="19657"/>
                  </a:lnTo>
                  <a:lnTo>
                    <a:pt x="12206" y="19657"/>
                  </a:lnTo>
                  <a:lnTo>
                    <a:pt x="12138" y="19582"/>
                  </a:lnTo>
                  <a:lnTo>
                    <a:pt x="12082" y="19433"/>
                  </a:lnTo>
                  <a:lnTo>
                    <a:pt x="12027" y="19246"/>
                  </a:lnTo>
                  <a:lnTo>
                    <a:pt x="12003" y="19134"/>
                  </a:lnTo>
                  <a:lnTo>
                    <a:pt x="11987" y="19021"/>
                  </a:lnTo>
                  <a:lnTo>
                    <a:pt x="11963" y="18704"/>
                  </a:lnTo>
                  <a:lnTo>
                    <a:pt x="11939" y="18330"/>
                  </a:lnTo>
                  <a:lnTo>
                    <a:pt x="11939" y="17844"/>
                  </a:lnTo>
                  <a:lnTo>
                    <a:pt x="11947" y="17116"/>
                  </a:lnTo>
                  <a:lnTo>
                    <a:pt x="11971" y="16349"/>
                  </a:lnTo>
                  <a:lnTo>
                    <a:pt x="12601" y="15322"/>
                  </a:lnTo>
                  <a:lnTo>
                    <a:pt x="12812" y="14948"/>
                  </a:lnTo>
                  <a:lnTo>
                    <a:pt x="12960" y="14649"/>
                  </a:lnTo>
                  <a:lnTo>
                    <a:pt x="13179" y="14182"/>
                  </a:lnTo>
                  <a:lnTo>
                    <a:pt x="13351" y="13696"/>
                  </a:lnTo>
                  <a:lnTo>
                    <a:pt x="13495" y="13229"/>
                  </a:lnTo>
                  <a:lnTo>
                    <a:pt x="13554" y="13005"/>
                  </a:lnTo>
                  <a:lnTo>
                    <a:pt x="13602" y="12781"/>
                  </a:lnTo>
                  <a:lnTo>
                    <a:pt x="13682" y="12313"/>
                  </a:lnTo>
                  <a:lnTo>
                    <a:pt x="13714" y="12089"/>
                  </a:lnTo>
                  <a:lnTo>
                    <a:pt x="13738" y="11865"/>
                  </a:lnTo>
                  <a:lnTo>
                    <a:pt x="13758" y="11641"/>
                  </a:lnTo>
                  <a:lnTo>
                    <a:pt x="13774" y="11379"/>
                  </a:lnTo>
                  <a:lnTo>
                    <a:pt x="13782" y="11174"/>
                  </a:lnTo>
                  <a:lnTo>
                    <a:pt x="13782" y="10725"/>
                  </a:lnTo>
                  <a:lnTo>
                    <a:pt x="13774" y="10501"/>
                  </a:lnTo>
                  <a:lnTo>
                    <a:pt x="13758" y="10314"/>
                  </a:lnTo>
                  <a:lnTo>
                    <a:pt x="13746" y="10146"/>
                  </a:lnTo>
                  <a:lnTo>
                    <a:pt x="13730" y="9997"/>
                  </a:lnTo>
                  <a:lnTo>
                    <a:pt x="13698" y="9810"/>
                  </a:lnTo>
                  <a:lnTo>
                    <a:pt x="13666" y="9660"/>
                  </a:lnTo>
                  <a:lnTo>
                    <a:pt x="13634" y="9548"/>
                  </a:lnTo>
                  <a:close/>
                  <a:moveTo>
                    <a:pt x="12984" y="13229"/>
                  </a:moveTo>
                  <a:lnTo>
                    <a:pt x="12896" y="13509"/>
                  </a:lnTo>
                  <a:lnTo>
                    <a:pt x="12804" y="13808"/>
                  </a:lnTo>
                  <a:lnTo>
                    <a:pt x="12701" y="14107"/>
                  </a:lnTo>
                  <a:lnTo>
                    <a:pt x="12585" y="14369"/>
                  </a:lnTo>
                  <a:lnTo>
                    <a:pt x="12457" y="14649"/>
                  </a:lnTo>
                  <a:lnTo>
                    <a:pt x="12326" y="14911"/>
                  </a:lnTo>
                  <a:lnTo>
                    <a:pt x="12019" y="15434"/>
                  </a:lnTo>
                  <a:lnTo>
                    <a:pt x="12066" y="14612"/>
                  </a:lnTo>
                  <a:lnTo>
                    <a:pt x="12122" y="13808"/>
                  </a:lnTo>
                  <a:lnTo>
                    <a:pt x="12198" y="13042"/>
                  </a:lnTo>
                  <a:lnTo>
                    <a:pt x="12278" y="12239"/>
                  </a:lnTo>
                  <a:lnTo>
                    <a:pt x="12350" y="11716"/>
                  </a:lnTo>
                  <a:lnTo>
                    <a:pt x="12425" y="11286"/>
                  </a:lnTo>
                  <a:lnTo>
                    <a:pt x="12505" y="10912"/>
                  </a:lnTo>
                  <a:lnTo>
                    <a:pt x="12601" y="10613"/>
                  </a:lnTo>
                  <a:lnTo>
                    <a:pt x="12669" y="10426"/>
                  </a:lnTo>
                  <a:lnTo>
                    <a:pt x="12741" y="10314"/>
                  </a:lnTo>
                  <a:lnTo>
                    <a:pt x="12812" y="10239"/>
                  </a:lnTo>
                  <a:lnTo>
                    <a:pt x="12880" y="10202"/>
                  </a:lnTo>
                  <a:lnTo>
                    <a:pt x="12952" y="10239"/>
                  </a:lnTo>
                  <a:lnTo>
                    <a:pt x="13016" y="10314"/>
                  </a:lnTo>
                  <a:lnTo>
                    <a:pt x="13068" y="10426"/>
                  </a:lnTo>
                  <a:lnTo>
                    <a:pt x="13116" y="10576"/>
                  </a:lnTo>
                  <a:lnTo>
                    <a:pt x="13155" y="10800"/>
                  </a:lnTo>
                  <a:lnTo>
                    <a:pt x="13179" y="11024"/>
                  </a:lnTo>
                  <a:lnTo>
                    <a:pt x="13203" y="11286"/>
                  </a:lnTo>
                  <a:lnTo>
                    <a:pt x="13203" y="11790"/>
                  </a:lnTo>
                  <a:lnTo>
                    <a:pt x="13195" y="11977"/>
                  </a:lnTo>
                  <a:lnTo>
                    <a:pt x="13171" y="12201"/>
                  </a:lnTo>
                  <a:lnTo>
                    <a:pt x="13084" y="12818"/>
                  </a:lnTo>
                  <a:lnTo>
                    <a:pt x="12984" y="1322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39888" y="616620"/>
              <a:ext cx="1601068" cy="1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8" y="1490"/>
                  </a:moveTo>
                  <a:lnTo>
                    <a:pt x="2892" y="1676"/>
                  </a:lnTo>
                  <a:lnTo>
                    <a:pt x="2953" y="1862"/>
                  </a:lnTo>
                  <a:lnTo>
                    <a:pt x="3025" y="2607"/>
                  </a:lnTo>
                  <a:lnTo>
                    <a:pt x="3037" y="3072"/>
                  </a:lnTo>
                  <a:lnTo>
                    <a:pt x="3062" y="3817"/>
                  </a:lnTo>
                  <a:lnTo>
                    <a:pt x="3074" y="5679"/>
                  </a:lnTo>
                  <a:lnTo>
                    <a:pt x="3194" y="5679"/>
                  </a:lnTo>
                  <a:lnTo>
                    <a:pt x="3194" y="4376"/>
                  </a:lnTo>
                  <a:lnTo>
                    <a:pt x="3170" y="3072"/>
                  </a:lnTo>
                  <a:lnTo>
                    <a:pt x="3146" y="2234"/>
                  </a:lnTo>
                  <a:lnTo>
                    <a:pt x="3110" y="1490"/>
                  </a:lnTo>
                  <a:lnTo>
                    <a:pt x="3062" y="745"/>
                  </a:lnTo>
                  <a:lnTo>
                    <a:pt x="3001" y="372"/>
                  </a:lnTo>
                  <a:lnTo>
                    <a:pt x="2929" y="0"/>
                  </a:lnTo>
                  <a:lnTo>
                    <a:pt x="2766" y="0"/>
                  </a:lnTo>
                  <a:lnTo>
                    <a:pt x="2621" y="745"/>
                  </a:lnTo>
                  <a:lnTo>
                    <a:pt x="2572" y="1303"/>
                  </a:lnTo>
                  <a:lnTo>
                    <a:pt x="2524" y="2048"/>
                  </a:lnTo>
                  <a:lnTo>
                    <a:pt x="2506" y="2886"/>
                  </a:lnTo>
                  <a:lnTo>
                    <a:pt x="2494" y="3817"/>
                  </a:lnTo>
                  <a:lnTo>
                    <a:pt x="2482" y="5121"/>
                  </a:lnTo>
                  <a:lnTo>
                    <a:pt x="2494" y="6610"/>
                  </a:lnTo>
                  <a:lnTo>
                    <a:pt x="2518" y="7914"/>
                  </a:lnTo>
                  <a:lnTo>
                    <a:pt x="2609" y="9310"/>
                  </a:lnTo>
                  <a:lnTo>
                    <a:pt x="2754" y="10800"/>
                  </a:lnTo>
                  <a:lnTo>
                    <a:pt x="2905" y="12476"/>
                  </a:lnTo>
                  <a:lnTo>
                    <a:pt x="2989" y="13221"/>
                  </a:lnTo>
                  <a:lnTo>
                    <a:pt x="3025" y="13872"/>
                  </a:lnTo>
                  <a:lnTo>
                    <a:pt x="3049" y="14617"/>
                  </a:lnTo>
                  <a:lnTo>
                    <a:pt x="3062" y="15362"/>
                  </a:lnTo>
                  <a:lnTo>
                    <a:pt x="3074" y="16293"/>
                  </a:lnTo>
                  <a:lnTo>
                    <a:pt x="3074" y="17224"/>
                  </a:lnTo>
                  <a:lnTo>
                    <a:pt x="3062" y="17969"/>
                  </a:lnTo>
                  <a:lnTo>
                    <a:pt x="3037" y="18714"/>
                  </a:lnTo>
                  <a:lnTo>
                    <a:pt x="3013" y="18993"/>
                  </a:lnTo>
                  <a:lnTo>
                    <a:pt x="2977" y="19552"/>
                  </a:lnTo>
                  <a:lnTo>
                    <a:pt x="2941" y="19738"/>
                  </a:lnTo>
                  <a:lnTo>
                    <a:pt x="2892" y="19924"/>
                  </a:lnTo>
                  <a:lnTo>
                    <a:pt x="2766" y="19924"/>
                  </a:lnTo>
                  <a:lnTo>
                    <a:pt x="2705" y="19552"/>
                  </a:lnTo>
                  <a:lnTo>
                    <a:pt x="2657" y="19179"/>
                  </a:lnTo>
                  <a:lnTo>
                    <a:pt x="2621" y="18528"/>
                  </a:lnTo>
                  <a:lnTo>
                    <a:pt x="2609" y="17969"/>
                  </a:lnTo>
                  <a:lnTo>
                    <a:pt x="2597" y="17224"/>
                  </a:lnTo>
                  <a:lnTo>
                    <a:pt x="2585" y="15362"/>
                  </a:lnTo>
                  <a:lnTo>
                    <a:pt x="2470" y="15362"/>
                  </a:lnTo>
                  <a:lnTo>
                    <a:pt x="2470" y="16852"/>
                  </a:lnTo>
                  <a:lnTo>
                    <a:pt x="2482" y="18155"/>
                  </a:lnTo>
                  <a:lnTo>
                    <a:pt x="2506" y="19179"/>
                  </a:lnTo>
                  <a:lnTo>
                    <a:pt x="2548" y="19924"/>
                  </a:lnTo>
                  <a:lnTo>
                    <a:pt x="2597" y="20669"/>
                  </a:lnTo>
                  <a:lnTo>
                    <a:pt x="2669" y="21228"/>
                  </a:lnTo>
                  <a:lnTo>
                    <a:pt x="2742" y="21414"/>
                  </a:lnTo>
                  <a:lnTo>
                    <a:pt x="2838" y="21600"/>
                  </a:lnTo>
                  <a:lnTo>
                    <a:pt x="2917" y="21414"/>
                  </a:lnTo>
                  <a:lnTo>
                    <a:pt x="2989" y="21228"/>
                  </a:lnTo>
                  <a:lnTo>
                    <a:pt x="3049" y="20855"/>
                  </a:lnTo>
                  <a:lnTo>
                    <a:pt x="3146" y="19366"/>
                  </a:lnTo>
                  <a:lnTo>
                    <a:pt x="3170" y="18528"/>
                  </a:lnTo>
                  <a:lnTo>
                    <a:pt x="3194" y="17410"/>
                  </a:lnTo>
                  <a:lnTo>
                    <a:pt x="3194" y="16107"/>
                  </a:lnTo>
                  <a:lnTo>
                    <a:pt x="3182" y="14245"/>
                  </a:lnTo>
                  <a:lnTo>
                    <a:pt x="3170" y="13686"/>
                  </a:lnTo>
                  <a:lnTo>
                    <a:pt x="3146" y="13034"/>
                  </a:lnTo>
                  <a:lnTo>
                    <a:pt x="3098" y="12103"/>
                  </a:lnTo>
                  <a:lnTo>
                    <a:pt x="3013" y="11172"/>
                  </a:lnTo>
                  <a:lnTo>
                    <a:pt x="2862" y="9683"/>
                  </a:lnTo>
                  <a:lnTo>
                    <a:pt x="2669" y="7728"/>
                  </a:lnTo>
                  <a:lnTo>
                    <a:pt x="2645" y="7169"/>
                  </a:lnTo>
                  <a:lnTo>
                    <a:pt x="2621" y="6424"/>
                  </a:lnTo>
                  <a:lnTo>
                    <a:pt x="2609" y="5679"/>
                  </a:lnTo>
                  <a:lnTo>
                    <a:pt x="2597" y="4748"/>
                  </a:lnTo>
                  <a:lnTo>
                    <a:pt x="2621" y="3259"/>
                  </a:lnTo>
                  <a:lnTo>
                    <a:pt x="2633" y="2793"/>
                  </a:lnTo>
                  <a:lnTo>
                    <a:pt x="2657" y="2421"/>
                  </a:lnTo>
                  <a:lnTo>
                    <a:pt x="2693" y="2048"/>
                  </a:lnTo>
                  <a:lnTo>
                    <a:pt x="2742" y="1676"/>
                  </a:lnTo>
                  <a:lnTo>
                    <a:pt x="2790" y="1676"/>
                  </a:lnTo>
                  <a:lnTo>
                    <a:pt x="2838" y="1490"/>
                  </a:lnTo>
                  <a:close/>
                  <a:moveTo>
                    <a:pt x="6395" y="372"/>
                  </a:moveTo>
                  <a:lnTo>
                    <a:pt x="5972" y="21228"/>
                  </a:lnTo>
                  <a:lnTo>
                    <a:pt x="6087" y="21228"/>
                  </a:lnTo>
                  <a:lnTo>
                    <a:pt x="6196" y="15734"/>
                  </a:lnTo>
                  <a:lnTo>
                    <a:pt x="6727" y="15734"/>
                  </a:lnTo>
                  <a:lnTo>
                    <a:pt x="6836" y="21228"/>
                  </a:lnTo>
                  <a:lnTo>
                    <a:pt x="6956" y="21228"/>
                  </a:lnTo>
                  <a:lnTo>
                    <a:pt x="6540" y="372"/>
                  </a:lnTo>
                  <a:lnTo>
                    <a:pt x="6395" y="372"/>
                  </a:lnTo>
                  <a:close/>
                  <a:moveTo>
                    <a:pt x="6232" y="14059"/>
                  </a:moveTo>
                  <a:lnTo>
                    <a:pt x="6455" y="2421"/>
                  </a:lnTo>
                  <a:lnTo>
                    <a:pt x="6467" y="2421"/>
                  </a:lnTo>
                  <a:lnTo>
                    <a:pt x="6691" y="14059"/>
                  </a:lnTo>
                  <a:lnTo>
                    <a:pt x="6232" y="14059"/>
                  </a:lnTo>
                  <a:close/>
                  <a:moveTo>
                    <a:pt x="1461" y="8566"/>
                  </a:moveTo>
                  <a:lnTo>
                    <a:pt x="1473" y="8100"/>
                  </a:lnTo>
                  <a:lnTo>
                    <a:pt x="1485" y="7355"/>
                  </a:lnTo>
                  <a:lnTo>
                    <a:pt x="1492" y="5307"/>
                  </a:lnTo>
                  <a:lnTo>
                    <a:pt x="1492" y="4003"/>
                  </a:lnTo>
                  <a:lnTo>
                    <a:pt x="1485" y="2886"/>
                  </a:lnTo>
                  <a:lnTo>
                    <a:pt x="1461" y="2234"/>
                  </a:lnTo>
                  <a:lnTo>
                    <a:pt x="1425" y="1490"/>
                  </a:lnTo>
                  <a:lnTo>
                    <a:pt x="1389" y="931"/>
                  </a:lnTo>
                  <a:lnTo>
                    <a:pt x="1328" y="745"/>
                  </a:lnTo>
                  <a:lnTo>
                    <a:pt x="1256" y="372"/>
                  </a:lnTo>
                  <a:lnTo>
                    <a:pt x="797" y="372"/>
                  </a:lnTo>
                  <a:lnTo>
                    <a:pt x="797" y="21228"/>
                  </a:lnTo>
                  <a:lnTo>
                    <a:pt x="912" y="21228"/>
                  </a:lnTo>
                  <a:lnTo>
                    <a:pt x="912" y="11172"/>
                  </a:lnTo>
                  <a:lnTo>
                    <a:pt x="1196" y="11172"/>
                  </a:lnTo>
                  <a:lnTo>
                    <a:pt x="1244" y="11359"/>
                  </a:lnTo>
                  <a:lnTo>
                    <a:pt x="1316" y="12103"/>
                  </a:lnTo>
                  <a:lnTo>
                    <a:pt x="1353" y="13221"/>
                  </a:lnTo>
                  <a:lnTo>
                    <a:pt x="1365" y="14245"/>
                  </a:lnTo>
                  <a:lnTo>
                    <a:pt x="1365" y="15921"/>
                  </a:lnTo>
                  <a:lnTo>
                    <a:pt x="1377" y="19552"/>
                  </a:lnTo>
                  <a:lnTo>
                    <a:pt x="1389" y="21228"/>
                  </a:lnTo>
                  <a:lnTo>
                    <a:pt x="1492" y="21228"/>
                  </a:lnTo>
                  <a:lnTo>
                    <a:pt x="1485" y="18900"/>
                  </a:lnTo>
                  <a:lnTo>
                    <a:pt x="1473" y="13407"/>
                  </a:lnTo>
                  <a:lnTo>
                    <a:pt x="1461" y="12103"/>
                  </a:lnTo>
                  <a:lnTo>
                    <a:pt x="1449" y="11545"/>
                  </a:lnTo>
                  <a:lnTo>
                    <a:pt x="1425" y="11172"/>
                  </a:lnTo>
                  <a:lnTo>
                    <a:pt x="1377" y="10800"/>
                  </a:lnTo>
                  <a:lnTo>
                    <a:pt x="1280" y="10428"/>
                  </a:lnTo>
                  <a:lnTo>
                    <a:pt x="1280" y="10241"/>
                  </a:lnTo>
                  <a:lnTo>
                    <a:pt x="1341" y="10055"/>
                  </a:lnTo>
                  <a:lnTo>
                    <a:pt x="1389" y="9683"/>
                  </a:lnTo>
                  <a:lnTo>
                    <a:pt x="1437" y="9124"/>
                  </a:lnTo>
                  <a:lnTo>
                    <a:pt x="1461" y="8566"/>
                  </a:lnTo>
                  <a:close/>
                  <a:moveTo>
                    <a:pt x="1117" y="9497"/>
                  </a:moveTo>
                  <a:lnTo>
                    <a:pt x="912" y="9497"/>
                  </a:lnTo>
                  <a:lnTo>
                    <a:pt x="912" y="2048"/>
                  </a:lnTo>
                  <a:lnTo>
                    <a:pt x="1256" y="2048"/>
                  </a:lnTo>
                  <a:lnTo>
                    <a:pt x="1292" y="2421"/>
                  </a:lnTo>
                  <a:lnTo>
                    <a:pt x="1316" y="2607"/>
                  </a:lnTo>
                  <a:lnTo>
                    <a:pt x="1341" y="2886"/>
                  </a:lnTo>
                  <a:lnTo>
                    <a:pt x="1365" y="3631"/>
                  </a:lnTo>
                  <a:lnTo>
                    <a:pt x="1377" y="4376"/>
                  </a:lnTo>
                  <a:lnTo>
                    <a:pt x="1377" y="6424"/>
                  </a:lnTo>
                  <a:lnTo>
                    <a:pt x="1365" y="7541"/>
                  </a:lnTo>
                  <a:lnTo>
                    <a:pt x="1341" y="8193"/>
                  </a:lnTo>
                  <a:lnTo>
                    <a:pt x="1280" y="9124"/>
                  </a:lnTo>
                  <a:lnTo>
                    <a:pt x="1232" y="9310"/>
                  </a:lnTo>
                  <a:lnTo>
                    <a:pt x="1171" y="9497"/>
                  </a:lnTo>
                  <a:lnTo>
                    <a:pt x="1117" y="9497"/>
                  </a:lnTo>
                  <a:close/>
                  <a:moveTo>
                    <a:pt x="6981" y="2048"/>
                  </a:moveTo>
                  <a:lnTo>
                    <a:pt x="7301" y="2048"/>
                  </a:lnTo>
                  <a:lnTo>
                    <a:pt x="7301" y="21228"/>
                  </a:lnTo>
                  <a:lnTo>
                    <a:pt x="7415" y="21228"/>
                  </a:lnTo>
                  <a:lnTo>
                    <a:pt x="7415" y="2048"/>
                  </a:lnTo>
                  <a:lnTo>
                    <a:pt x="7747" y="2048"/>
                  </a:lnTo>
                  <a:lnTo>
                    <a:pt x="7747" y="372"/>
                  </a:lnTo>
                  <a:lnTo>
                    <a:pt x="6981" y="372"/>
                  </a:lnTo>
                  <a:lnTo>
                    <a:pt x="6981" y="2048"/>
                  </a:lnTo>
                  <a:close/>
                  <a:moveTo>
                    <a:pt x="7892" y="21228"/>
                  </a:moveTo>
                  <a:lnTo>
                    <a:pt x="8013" y="21228"/>
                  </a:lnTo>
                  <a:lnTo>
                    <a:pt x="8013" y="372"/>
                  </a:lnTo>
                  <a:lnTo>
                    <a:pt x="7892" y="372"/>
                  </a:lnTo>
                  <a:lnTo>
                    <a:pt x="7892" y="21228"/>
                  </a:lnTo>
                  <a:close/>
                  <a:moveTo>
                    <a:pt x="556" y="1117"/>
                  </a:moveTo>
                  <a:lnTo>
                    <a:pt x="519" y="745"/>
                  </a:lnTo>
                  <a:lnTo>
                    <a:pt x="471" y="559"/>
                  </a:lnTo>
                  <a:lnTo>
                    <a:pt x="368" y="372"/>
                  </a:lnTo>
                  <a:lnTo>
                    <a:pt x="0" y="372"/>
                  </a:lnTo>
                  <a:lnTo>
                    <a:pt x="0" y="21228"/>
                  </a:lnTo>
                  <a:lnTo>
                    <a:pt x="115" y="21228"/>
                  </a:lnTo>
                  <a:lnTo>
                    <a:pt x="115" y="11545"/>
                  </a:lnTo>
                  <a:lnTo>
                    <a:pt x="344" y="11545"/>
                  </a:lnTo>
                  <a:lnTo>
                    <a:pt x="429" y="11359"/>
                  </a:lnTo>
                  <a:lnTo>
                    <a:pt x="495" y="11172"/>
                  </a:lnTo>
                  <a:lnTo>
                    <a:pt x="592" y="10055"/>
                  </a:lnTo>
                  <a:lnTo>
                    <a:pt x="628" y="9124"/>
                  </a:lnTo>
                  <a:lnTo>
                    <a:pt x="652" y="8193"/>
                  </a:lnTo>
                  <a:lnTo>
                    <a:pt x="664" y="6983"/>
                  </a:lnTo>
                  <a:lnTo>
                    <a:pt x="664" y="4003"/>
                  </a:lnTo>
                  <a:lnTo>
                    <a:pt x="640" y="2793"/>
                  </a:lnTo>
                  <a:lnTo>
                    <a:pt x="604" y="1862"/>
                  </a:lnTo>
                  <a:lnTo>
                    <a:pt x="556" y="1117"/>
                  </a:lnTo>
                  <a:close/>
                  <a:moveTo>
                    <a:pt x="344" y="9869"/>
                  </a:moveTo>
                  <a:lnTo>
                    <a:pt x="115" y="9869"/>
                  </a:lnTo>
                  <a:lnTo>
                    <a:pt x="115" y="2048"/>
                  </a:lnTo>
                  <a:lnTo>
                    <a:pt x="429" y="2048"/>
                  </a:lnTo>
                  <a:lnTo>
                    <a:pt x="459" y="2234"/>
                  </a:lnTo>
                  <a:lnTo>
                    <a:pt x="483" y="2607"/>
                  </a:lnTo>
                  <a:lnTo>
                    <a:pt x="507" y="3072"/>
                  </a:lnTo>
                  <a:lnTo>
                    <a:pt x="531" y="3817"/>
                  </a:lnTo>
                  <a:lnTo>
                    <a:pt x="543" y="4562"/>
                  </a:lnTo>
                  <a:lnTo>
                    <a:pt x="543" y="6797"/>
                  </a:lnTo>
                  <a:lnTo>
                    <a:pt x="531" y="7541"/>
                  </a:lnTo>
                  <a:lnTo>
                    <a:pt x="519" y="8193"/>
                  </a:lnTo>
                  <a:lnTo>
                    <a:pt x="495" y="8938"/>
                  </a:lnTo>
                  <a:lnTo>
                    <a:pt x="459" y="9310"/>
                  </a:lnTo>
                  <a:lnTo>
                    <a:pt x="429" y="9683"/>
                  </a:lnTo>
                  <a:lnTo>
                    <a:pt x="393" y="9869"/>
                  </a:lnTo>
                  <a:lnTo>
                    <a:pt x="344" y="9869"/>
                  </a:lnTo>
                  <a:close/>
                  <a:moveTo>
                    <a:pt x="3514" y="11359"/>
                  </a:moveTo>
                  <a:lnTo>
                    <a:pt x="3985" y="11359"/>
                  </a:lnTo>
                  <a:lnTo>
                    <a:pt x="3985" y="9683"/>
                  </a:lnTo>
                  <a:lnTo>
                    <a:pt x="3514" y="9683"/>
                  </a:lnTo>
                  <a:lnTo>
                    <a:pt x="3514" y="2048"/>
                  </a:lnTo>
                  <a:lnTo>
                    <a:pt x="4010" y="2048"/>
                  </a:lnTo>
                  <a:lnTo>
                    <a:pt x="4010" y="372"/>
                  </a:lnTo>
                  <a:lnTo>
                    <a:pt x="3394" y="372"/>
                  </a:lnTo>
                  <a:lnTo>
                    <a:pt x="3394" y="21228"/>
                  </a:lnTo>
                  <a:lnTo>
                    <a:pt x="4022" y="21228"/>
                  </a:lnTo>
                  <a:lnTo>
                    <a:pt x="4022" y="19552"/>
                  </a:lnTo>
                  <a:lnTo>
                    <a:pt x="3514" y="19552"/>
                  </a:lnTo>
                  <a:lnTo>
                    <a:pt x="3514" y="11359"/>
                  </a:lnTo>
                  <a:close/>
                  <a:moveTo>
                    <a:pt x="4927" y="18714"/>
                  </a:moveTo>
                  <a:lnTo>
                    <a:pt x="4378" y="372"/>
                  </a:lnTo>
                  <a:lnTo>
                    <a:pt x="4191" y="372"/>
                  </a:lnTo>
                  <a:lnTo>
                    <a:pt x="4191" y="21228"/>
                  </a:lnTo>
                  <a:lnTo>
                    <a:pt x="4306" y="21228"/>
                  </a:lnTo>
                  <a:lnTo>
                    <a:pt x="4306" y="2793"/>
                  </a:lnTo>
                  <a:lnTo>
                    <a:pt x="4318" y="2793"/>
                  </a:lnTo>
                  <a:lnTo>
                    <a:pt x="4867" y="21228"/>
                  </a:lnTo>
                  <a:lnTo>
                    <a:pt x="5042" y="21228"/>
                  </a:lnTo>
                  <a:lnTo>
                    <a:pt x="5042" y="372"/>
                  </a:lnTo>
                  <a:lnTo>
                    <a:pt x="4927" y="372"/>
                  </a:lnTo>
                  <a:lnTo>
                    <a:pt x="4927" y="18714"/>
                  </a:lnTo>
                  <a:close/>
                  <a:moveTo>
                    <a:pt x="5187" y="2048"/>
                  </a:moveTo>
                  <a:lnTo>
                    <a:pt x="5507" y="2048"/>
                  </a:lnTo>
                  <a:lnTo>
                    <a:pt x="5507" y="21228"/>
                  </a:lnTo>
                  <a:lnTo>
                    <a:pt x="5628" y="21228"/>
                  </a:lnTo>
                  <a:lnTo>
                    <a:pt x="5628" y="2048"/>
                  </a:lnTo>
                  <a:lnTo>
                    <a:pt x="5960" y="2048"/>
                  </a:lnTo>
                  <a:lnTo>
                    <a:pt x="5960" y="372"/>
                  </a:lnTo>
                  <a:lnTo>
                    <a:pt x="5187" y="372"/>
                  </a:lnTo>
                  <a:lnTo>
                    <a:pt x="5187" y="2048"/>
                  </a:lnTo>
                  <a:close/>
                  <a:moveTo>
                    <a:pt x="1830" y="11359"/>
                  </a:moveTo>
                  <a:lnTo>
                    <a:pt x="2301" y="11359"/>
                  </a:lnTo>
                  <a:lnTo>
                    <a:pt x="2301" y="9683"/>
                  </a:lnTo>
                  <a:lnTo>
                    <a:pt x="1830" y="9683"/>
                  </a:lnTo>
                  <a:lnTo>
                    <a:pt x="1830" y="2048"/>
                  </a:lnTo>
                  <a:lnTo>
                    <a:pt x="2313" y="2048"/>
                  </a:lnTo>
                  <a:lnTo>
                    <a:pt x="2313" y="372"/>
                  </a:lnTo>
                  <a:lnTo>
                    <a:pt x="1709" y="372"/>
                  </a:lnTo>
                  <a:lnTo>
                    <a:pt x="1709" y="21228"/>
                  </a:lnTo>
                  <a:lnTo>
                    <a:pt x="2337" y="21228"/>
                  </a:lnTo>
                  <a:lnTo>
                    <a:pt x="2337" y="19552"/>
                  </a:lnTo>
                  <a:lnTo>
                    <a:pt x="1830" y="19552"/>
                  </a:lnTo>
                  <a:lnTo>
                    <a:pt x="1830" y="11359"/>
                  </a:lnTo>
                  <a:close/>
                  <a:moveTo>
                    <a:pt x="9994" y="18714"/>
                  </a:moveTo>
                  <a:lnTo>
                    <a:pt x="9444" y="372"/>
                  </a:lnTo>
                  <a:lnTo>
                    <a:pt x="9269" y="372"/>
                  </a:lnTo>
                  <a:lnTo>
                    <a:pt x="9269" y="21228"/>
                  </a:lnTo>
                  <a:lnTo>
                    <a:pt x="9390" y="21228"/>
                  </a:lnTo>
                  <a:lnTo>
                    <a:pt x="9390" y="2793"/>
                  </a:lnTo>
                  <a:lnTo>
                    <a:pt x="9933" y="21228"/>
                  </a:lnTo>
                  <a:lnTo>
                    <a:pt x="10109" y="21228"/>
                  </a:lnTo>
                  <a:lnTo>
                    <a:pt x="10109" y="372"/>
                  </a:lnTo>
                  <a:lnTo>
                    <a:pt x="9994" y="372"/>
                  </a:lnTo>
                  <a:lnTo>
                    <a:pt x="9994" y="18714"/>
                  </a:lnTo>
                  <a:close/>
                  <a:moveTo>
                    <a:pt x="18695" y="8566"/>
                  </a:moveTo>
                  <a:lnTo>
                    <a:pt x="18720" y="8100"/>
                  </a:lnTo>
                  <a:lnTo>
                    <a:pt x="18726" y="7355"/>
                  </a:lnTo>
                  <a:lnTo>
                    <a:pt x="18726" y="4003"/>
                  </a:lnTo>
                  <a:lnTo>
                    <a:pt x="18720" y="2886"/>
                  </a:lnTo>
                  <a:lnTo>
                    <a:pt x="18695" y="2234"/>
                  </a:lnTo>
                  <a:lnTo>
                    <a:pt x="18671" y="1490"/>
                  </a:lnTo>
                  <a:lnTo>
                    <a:pt x="18623" y="931"/>
                  </a:lnTo>
                  <a:lnTo>
                    <a:pt x="18575" y="745"/>
                  </a:lnTo>
                  <a:lnTo>
                    <a:pt x="18490" y="372"/>
                  </a:lnTo>
                  <a:lnTo>
                    <a:pt x="18037" y="372"/>
                  </a:lnTo>
                  <a:lnTo>
                    <a:pt x="18037" y="21228"/>
                  </a:lnTo>
                  <a:lnTo>
                    <a:pt x="18158" y="21228"/>
                  </a:lnTo>
                  <a:lnTo>
                    <a:pt x="18158" y="11172"/>
                  </a:lnTo>
                  <a:lnTo>
                    <a:pt x="18430" y="11172"/>
                  </a:lnTo>
                  <a:lnTo>
                    <a:pt x="18478" y="11359"/>
                  </a:lnTo>
                  <a:lnTo>
                    <a:pt x="18526" y="11731"/>
                  </a:lnTo>
                  <a:lnTo>
                    <a:pt x="18551" y="12103"/>
                  </a:lnTo>
                  <a:lnTo>
                    <a:pt x="18587" y="13221"/>
                  </a:lnTo>
                  <a:lnTo>
                    <a:pt x="18611" y="14245"/>
                  </a:lnTo>
                  <a:lnTo>
                    <a:pt x="18611" y="19552"/>
                  </a:lnTo>
                  <a:lnTo>
                    <a:pt x="18623" y="21228"/>
                  </a:lnTo>
                  <a:lnTo>
                    <a:pt x="18726" y="21228"/>
                  </a:lnTo>
                  <a:lnTo>
                    <a:pt x="18726" y="18900"/>
                  </a:lnTo>
                  <a:lnTo>
                    <a:pt x="18720" y="13407"/>
                  </a:lnTo>
                  <a:lnTo>
                    <a:pt x="18695" y="12103"/>
                  </a:lnTo>
                  <a:lnTo>
                    <a:pt x="18683" y="11545"/>
                  </a:lnTo>
                  <a:lnTo>
                    <a:pt x="18659" y="11172"/>
                  </a:lnTo>
                  <a:lnTo>
                    <a:pt x="18611" y="10800"/>
                  </a:lnTo>
                  <a:lnTo>
                    <a:pt x="18526" y="10428"/>
                  </a:lnTo>
                  <a:lnTo>
                    <a:pt x="18526" y="10241"/>
                  </a:lnTo>
                  <a:lnTo>
                    <a:pt x="18587" y="10055"/>
                  </a:lnTo>
                  <a:lnTo>
                    <a:pt x="18635" y="9683"/>
                  </a:lnTo>
                  <a:lnTo>
                    <a:pt x="18671" y="9124"/>
                  </a:lnTo>
                  <a:lnTo>
                    <a:pt x="18695" y="8566"/>
                  </a:lnTo>
                  <a:close/>
                  <a:moveTo>
                    <a:pt x="18351" y="9497"/>
                  </a:moveTo>
                  <a:lnTo>
                    <a:pt x="18158" y="9497"/>
                  </a:lnTo>
                  <a:lnTo>
                    <a:pt x="18158" y="2048"/>
                  </a:lnTo>
                  <a:lnTo>
                    <a:pt x="18502" y="2048"/>
                  </a:lnTo>
                  <a:lnTo>
                    <a:pt x="18538" y="2421"/>
                  </a:lnTo>
                  <a:lnTo>
                    <a:pt x="18563" y="2607"/>
                  </a:lnTo>
                  <a:lnTo>
                    <a:pt x="18587" y="2886"/>
                  </a:lnTo>
                  <a:lnTo>
                    <a:pt x="18611" y="4376"/>
                  </a:lnTo>
                  <a:lnTo>
                    <a:pt x="18611" y="6424"/>
                  </a:lnTo>
                  <a:lnTo>
                    <a:pt x="18599" y="7541"/>
                  </a:lnTo>
                  <a:lnTo>
                    <a:pt x="18575" y="8193"/>
                  </a:lnTo>
                  <a:lnTo>
                    <a:pt x="18514" y="9124"/>
                  </a:lnTo>
                  <a:lnTo>
                    <a:pt x="18418" y="9497"/>
                  </a:lnTo>
                  <a:lnTo>
                    <a:pt x="18351" y="9497"/>
                  </a:lnTo>
                  <a:close/>
                  <a:moveTo>
                    <a:pt x="17421" y="1490"/>
                  </a:moveTo>
                  <a:lnTo>
                    <a:pt x="17494" y="1676"/>
                  </a:lnTo>
                  <a:lnTo>
                    <a:pt x="17542" y="1862"/>
                  </a:lnTo>
                  <a:lnTo>
                    <a:pt x="17590" y="2234"/>
                  </a:lnTo>
                  <a:lnTo>
                    <a:pt x="17627" y="2607"/>
                  </a:lnTo>
                  <a:lnTo>
                    <a:pt x="17663" y="3072"/>
                  </a:lnTo>
                  <a:lnTo>
                    <a:pt x="17675" y="3817"/>
                  </a:lnTo>
                  <a:lnTo>
                    <a:pt x="17687" y="4748"/>
                  </a:lnTo>
                  <a:lnTo>
                    <a:pt x="17693" y="5679"/>
                  </a:lnTo>
                  <a:lnTo>
                    <a:pt x="17814" y="5679"/>
                  </a:lnTo>
                  <a:lnTo>
                    <a:pt x="17790" y="3072"/>
                  </a:lnTo>
                  <a:lnTo>
                    <a:pt x="17766" y="2234"/>
                  </a:lnTo>
                  <a:lnTo>
                    <a:pt x="17717" y="1490"/>
                  </a:lnTo>
                  <a:lnTo>
                    <a:pt x="17663" y="745"/>
                  </a:lnTo>
                  <a:lnTo>
                    <a:pt x="17602" y="372"/>
                  </a:lnTo>
                  <a:lnTo>
                    <a:pt x="17518" y="0"/>
                  </a:lnTo>
                  <a:lnTo>
                    <a:pt x="17331" y="0"/>
                  </a:lnTo>
                  <a:lnTo>
                    <a:pt x="17258" y="372"/>
                  </a:lnTo>
                  <a:lnTo>
                    <a:pt x="17186" y="1117"/>
                  </a:lnTo>
                  <a:lnTo>
                    <a:pt x="17125" y="1862"/>
                  </a:lnTo>
                  <a:lnTo>
                    <a:pt x="17089" y="2793"/>
                  </a:lnTo>
                  <a:lnTo>
                    <a:pt x="17065" y="3631"/>
                  </a:lnTo>
                  <a:lnTo>
                    <a:pt x="17041" y="4934"/>
                  </a:lnTo>
                  <a:lnTo>
                    <a:pt x="17029" y="6238"/>
                  </a:lnTo>
                  <a:lnTo>
                    <a:pt x="17017" y="10800"/>
                  </a:lnTo>
                  <a:lnTo>
                    <a:pt x="17029" y="15362"/>
                  </a:lnTo>
                  <a:lnTo>
                    <a:pt x="17041" y="16666"/>
                  </a:lnTo>
                  <a:lnTo>
                    <a:pt x="17065" y="17969"/>
                  </a:lnTo>
                  <a:lnTo>
                    <a:pt x="17089" y="18900"/>
                  </a:lnTo>
                  <a:lnTo>
                    <a:pt x="17125" y="19738"/>
                  </a:lnTo>
                  <a:lnTo>
                    <a:pt x="17186" y="20483"/>
                  </a:lnTo>
                  <a:lnTo>
                    <a:pt x="17258" y="21041"/>
                  </a:lnTo>
                  <a:lnTo>
                    <a:pt x="17331" y="21414"/>
                  </a:lnTo>
                  <a:lnTo>
                    <a:pt x="17421" y="21600"/>
                  </a:lnTo>
                  <a:lnTo>
                    <a:pt x="17615" y="21414"/>
                  </a:lnTo>
                  <a:lnTo>
                    <a:pt x="17705" y="21041"/>
                  </a:lnTo>
                  <a:lnTo>
                    <a:pt x="17802" y="20669"/>
                  </a:lnTo>
                  <a:lnTo>
                    <a:pt x="17802" y="10241"/>
                  </a:lnTo>
                  <a:lnTo>
                    <a:pt x="17409" y="10241"/>
                  </a:lnTo>
                  <a:lnTo>
                    <a:pt x="17409" y="11917"/>
                  </a:lnTo>
                  <a:lnTo>
                    <a:pt x="17687" y="11917"/>
                  </a:lnTo>
                  <a:lnTo>
                    <a:pt x="17687" y="19366"/>
                  </a:lnTo>
                  <a:lnTo>
                    <a:pt x="17566" y="19924"/>
                  </a:lnTo>
                  <a:lnTo>
                    <a:pt x="17343" y="19924"/>
                  </a:lnTo>
                  <a:lnTo>
                    <a:pt x="17270" y="19366"/>
                  </a:lnTo>
                  <a:lnTo>
                    <a:pt x="17210" y="18528"/>
                  </a:lnTo>
                  <a:lnTo>
                    <a:pt x="17174" y="17410"/>
                  </a:lnTo>
                  <a:lnTo>
                    <a:pt x="17162" y="16293"/>
                  </a:lnTo>
                  <a:lnTo>
                    <a:pt x="17150" y="14990"/>
                  </a:lnTo>
                  <a:lnTo>
                    <a:pt x="17137" y="10800"/>
                  </a:lnTo>
                  <a:lnTo>
                    <a:pt x="17150" y="6610"/>
                  </a:lnTo>
                  <a:lnTo>
                    <a:pt x="17162" y="5121"/>
                  </a:lnTo>
                  <a:lnTo>
                    <a:pt x="17174" y="4190"/>
                  </a:lnTo>
                  <a:lnTo>
                    <a:pt x="17210" y="2886"/>
                  </a:lnTo>
                  <a:lnTo>
                    <a:pt x="17270" y="2234"/>
                  </a:lnTo>
                  <a:lnTo>
                    <a:pt x="17343" y="1676"/>
                  </a:lnTo>
                  <a:lnTo>
                    <a:pt x="17421" y="1490"/>
                  </a:lnTo>
                  <a:close/>
                  <a:moveTo>
                    <a:pt x="8937" y="1862"/>
                  </a:moveTo>
                  <a:lnTo>
                    <a:pt x="8816" y="372"/>
                  </a:lnTo>
                  <a:lnTo>
                    <a:pt x="8732" y="0"/>
                  </a:lnTo>
                  <a:lnTo>
                    <a:pt x="8545" y="0"/>
                  </a:lnTo>
                  <a:lnTo>
                    <a:pt x="8460" y="372"/>
                  </a:lnTo>
                  <a:lnTo>
                    <a:pt x="8388" y="1117"/>
                  </a:lnTo>
                  <a:lnTo>
                    <a:pt x="8333" y="1862"/>
                  </a:lnTo>
                  <a:lnTo>
                    <a:pt x="8297" y="2793"/>
                  </a:lnTo>
                  <a:lnTo>
                    <a:pt x="8273" y="3631"/>
                  </a:lnTo>
                  <a:lnTo>
                    <a:pt x="8249" y="4934"/>
                  </a:lnTo>
                  <a:lnTo>
                    <a:pt x="8237" y="6238"/>
                  </a:lnTo>
                  <a:lnTo>
                    <a:pt x="8225" y="10800"/>
                  </a:lnTo>
                  <a:lnTo>
                    <a:pt x="8237" y="15362"/>
                  </a:lnTo>
                  <a:lnTo>
                    <a:pt x="8249" y="16666"/>
                  </a:lnTo>
                  <a:lnTo>
                    <a:pt x="8273" y="17969"/>
                  </a:lnTo>
                  <a:lnTo>
                    <a:pt x="8297" y="18900"/>
                  </a:lnTo>
                  <a:lnTo>
                    <a:pt x="8333" y="19738"/>
                  </a:lnTo>
                  <a:lnTo>
                    <a:pt x="8388" y="20483"/>
                  </a:lnTo>
                  <a:lnTo>
                    <a:pt x="8460" y="21041"/>
                  </a:lnTo>
                  <a:lnTo>
                    <a:pt x="8545" y="21414"/>
                  </a:lnTo>
                  <a:lnTo>
                    <a:pt x="8641" y="21600"/>
                  </a:lnTo>
                  <a:lnTo>
                    <a:pt x="8732" y="21414"/>
                  </a:lnTo>
                  <a:lnTo>
                    <a:pt x="8816" y="21041"/>
                  </a:lnTo>
                  <a:lnTo>
                    <a:pt x="8877" y="20483"/>
                  </a:lnTo>
                  <a:lnTo>
                    <a:pt x="8937" y="19738"/>
                  </a:lnTo>
                  <a:lnTo>
                    <a:pt x="8973" y="18900"/>
                  </a:lnTo>
                  <a:lnTo>
                    <a:pt x="9010" y="17969"/>
                  </a:lnTo>
                  <a:lnTo>
                    <a:pt x="9034" y="15362"/>
                  </a:lnTo>
                  <a:lnTo>
                    <a:pt x="9046" y="10800"/>
                  </a:lnTo>
                  <a:lnTo>
                    <a:pt x="9034" y="6238"/>
                  </a:lnTo>
                  <a:lnTo>
                    <a:pt x="9010" y="3631"/>
                  </a:lnTo>
                  <a:lnTo>
                    <a:pt x="8973" y="2793"/>
                  </a:lnTo>
                  <a:lnTo>
                    <a:pt x="8937" y="1862"/>
                  </a:lnTo>
                  <a:close/>
                  <a:moveTo>
                    <a:pt x="8889" y="17410"/>
                  </a:moveTo>
                  <a:lnTo>
                    <a:pt x="8853" y="18528"/>
                  </a:lnTo>
                  <a:lnTo>
                    <a:pt x="8792" y="19366"/>
                  </a:lnTo>
                  <a:lnTo>
                    <a:pt x="8726" y="19924"/>
                  </a:lnTo>
                  <a:lnTo>
                    <a:pt x="8545" y="19924"/>
                  </a:lnTo>
                  <a:lnTo>
                    <a:pt x="8472" y="19366"/>
                  </a:lnTo>
                  <a:lnTo>
                    <a:pt x="8424" y="18528"/>
                  </a:lnTo>
                  <a:lnTo>
                    <a:pt x="8388" y="17410"/>
                  </a:lnTo>
                  <a:lnTo>
                    <a:pt x="8369" y="16293"/>
                  </a:lnTo>
                  <a:lnTo>
                    <a:pt x="8357" y="14990"/>
                  </a:lnTo>
                  <a:lnTo>
                    <a:pt x="8357" y="6610"/>
                  </a:lnTo>
                  <a:lnTo>
                    <a:pt x="8369" y="5121"/>
                  </a:lnTo>
                  <a:lnTo>
                    <a:pt x="8388" y="4190"/>
                  </a:lnTo>
                  <a:lnTo>
                    <a:pt x="8424" y="2886"/>
                  </a:lnTo>
                  <a:lnTo>
                    <a:pt x="8472" y="2234"/>
                  </a:lnTo>
                  <a:lnTo>
                    <a:pt x="8545" y="1676"/>
                  </a:lnTo>
                  <a:lnTo>
                    <a:pt x="8641" y="1490"/>
                  </a:lnTo>
                  <a:lnTo>
                    <a:pt x="8726" y="1676"/>
                  </a:lnTo>
                  <a:lnTo>
                    <a:pt x="8792" y="2234"/>
                  </a:lnTo>
                  <a:lnTo>
                    <a:pt x="8853" y="2886"/>
                  </a:lnTo>
                  <a:lnTo>
                    <a:pt x="8889" y="4190"/>
                  </a:lnTo>
                  <a:lnTo>
                    <a:pt x="8901" y="5121"/>
                  </a:lnTo>
                  <a:lnTo>
                    <a:pt x="8913" y="6610"/>
                  </a:lnTo>
                  <a:lnTo>
                    <a:pt x="8925" y="10800"/>
                  </a:lnTo>
                  <a:lnTo>
                    <a:pt x="8913" y="14990"/>
                  </a:lnTo>
                  <a:lnTo>
                    <a:pt x="8901" y="16293"/>
                  </a:lnTo>
                  <a:lnTo>
                    <a:pt x="8889" y="17410"/>
                  </a:lnTo>
                  <a:close/>
                  <a:moveTo>
                    <a:pt x="21491" y="1117"/>
                  </a:moveTo>
                  <a:lnTo>
                    <a:pt x="21461" y="745"/>
                  </a:lnTo>
                  <a:lnTo>
                    <a:pt x="21413" y="559"/>
                  </a:lnTo>
                  <a:lnTo>
                    <a:pt x="21304" y="372"/>
                  </a:lnTo>
                  <a:lnTo>
                    <a:pt x="20924" y="372"/>
                  </a:lnTo>
                  <a:lnTo>
                    <a:pt x="20924" y="21228"/>
                  </a:lnTo>
                  <a:lnTo>
                    <a:pt x="21057" y="21228"/>
                  </a:lnTo>
                  <a:lnTo>
                    <a:pt x="21057" y="11545"/>
                  </a:lnTo>
                  <a:lnTo>
                    <a:pt x="21280" y="11545"/>
                  </a:lnTo>
                  <a:lnTo>
                    <a:pt x="21425" y="11172"/>
                  </a:lnTo>
                  <a:lnTo>
                    <a:pt x="21485" y="10614"/>
                  </a:lnTo>
                  <a:lnTo>
                    <a:pt x="21515" y="10055"/>
                  </a:lnTo>
                  <a:lnTo>
                    <a:pt x="21552" y="9124"/>
                  </a:lnTo>
                  <a:lnTo>
                    <a:pt x="21576" y="8193"/>
                  </a:lnTo>
                  <a:lnTo>
                    <a:pt x="21588" y="6983"/>
                  </a:lnTo>
                  <a:lnTo>
                    <a:pt x="21600" y="5493"/>
                  </a:lnTo>
                  <a:lnTo>
                    <a:pt x="21588" y="4003"/>
                  </a:lnTo>
                  <a:lnTo>
                    <a:pt x="21564" y="2793"/>
                  </a:lnTo>
                  <a:lnTo>
                    <a:pt x="21540" y="1862"/>
                  </a:lnTo>
                  <a:lnTo>
                    <a:pt x="21491" y="1117"/>
                  </a:lnTo>
                  <a:close/>
                  <a:moveTo>
                    <a:pt x="21268" y="9869"/>
                  </a:moveTo>
                  <a:lnTo>
                    <a:pt x="21057" y="9869"/>
                  </a:lnTo>
                  <a:lnTo>
                    <a:pt x="21057" y="2048"/>
                  </a:lnTo>
                  <a:lnTo>
                    <a:pt x="21352" y="2048"/>
                  </a:lnTo>
                  <a:lnTo>
                    <a:pt x="21389" y="2234"/>
                  </a:lnTo>
                  <a:lnTo>
                    <a:pt x="21413" y="2607"/>
                  </a:lnTo>
                  <a:lnTo>
                    <a:pt x="21449" y="3072"/>
                  </a:lnTo>
                  <a:lnTo>
                    <a:pt x="21473" y="4562"/>
                  </a:lnTo>
                  <a:lnTo>
                    <a:pt x="21485" y="5679"/>
                  </a:lnTo>
                  <a:lnTo>
                    <a:pt x="21473" y="6797"/>
                  </a:lnTo>
                  <a:lnTo>
                    <a:pt x="21461" y="7541"/>
                  </a:lnTo>
                  <a:lnTo>
                    <a:pt x="21449" y="8193"/>
                  </a:lnTo>
                  <a:lnTo>
                    <a:pt x="21425" y="8938"/>
                  </a:lnTo>
                  <a:lnTo>
                    <a:pt x="21401" y="9310"/>
                  </a:lnTo>
                  <a:lnTo>
                    <a:pt x="21364" y="9683"/>
                  </a:lnTo>
                  <a:lnTo>
                    <a:pt x="21316" y="9869"/>
                  </a:lnTo>
                  <a:lnTo>
                    <a:pt x="21268" y="9869"/>
                  </a:lnTo>
                  <a:close/>
                  <a:moveTo>
                    <a:pt x="20604" y="13593"/>
                  </a:moveTo>
                  <a:lnTo>
                    <a:pt x="20592" y="16107"/>
                  </a:lnTo>
                  <a:lnTo>
                    <a:pt x="20579" y="17038"/>
                  </a:lnTo>
                  <a:lnTo>
                    <a:pt x="20567" y="17783"/>
                  </a:lnTo>
                  <a:lnTo>
                    <a:pt x="20531" y="18714"/>
                  </a:lnTo>
                  <a:lnTo>
                    <a:pt x="20471" y="19366"/>
                  </a:lnTo>
                  <a:lnTo>
                    <a:pt x="20416" y="19924"/>
                  </a:lnTo>
                  <a:lnTo>
                    <a:pt x="20247" y="19924"/>
                  </a:lnTo>
                  <a:lnTo>
                    <a:pt x="20175" y="19366"/>
                  </a:lnTo>
                  <a:lnTo>
                    <a:pt x="20127" y="18714"/>
                  </a:lnTo>
                  <a:lnTo>
                    <a:pt x="20084" y="17783"/>
                  </a:lnTo>
                  <a:lnTo>
                    <a:pt x="20072" y="17038"/>
                  </a:lnTo>
                  <a:lnTo>
                    <a:pt x="20060" y="16107"/>
                  </a:lnTo>
                  <a:lnTo>
                    <a:pt x="20060" y="372"/>
                  </a:lnTo>
                  <a:lnTo>
                    <a:pt x="19939" y="372"/>
                  </a:lnTo>
                  <a:lnTo>
                    <a:pt x="19939" y="16479"/>
                  </a:lnTo>
                  <a:lnTo>
                    <a:pt x="19964" y="17783"/>
                  </a:lnTo>
                  <a:lnTo>
                    <a:pt x="19988" y="18900"/>
                  </a:lnTo>
                  <a:lnTo>
                    <a:pt x="20036" y="19924"/>
                  </a:lnTo>
                  <a:lnTo>
                    <a:pt x="20084" y="20669"/>
                  </a:lnTo>
                  <a:lnTo>
                    <a:pt x="20151" y="21228"/>
                  </a:lnTo>
                  <a:lnTo>
                    <a:pt x="20235" y="21414"/>
                  </a:lnTo>
                  <a:lnTo>
                    <a:pt x="20332" y="21600"/>
                  </a:lnTo>
                  <a:lnTo>
                    <a:pt x="20429" y="21414"/>
                  </a:lnTo>
                  <a:lnTo>
                    <a:pt x="20495" y="21228"/>
                  </a:lnTo>
                  <a:lnTo>
                    <a:pt x="20567" y="20669"/>
                  </a:lnTo>
                  <a:lnTo>
                    <a:pt x="20628" y="19924"/>
                  </a:lnTo>
                  <a:lnTo>
                    <a:pt x="20664" y="18900"/>
                  </a:lnTo>
                  <a:lnTo>
                    <a:pt x="20700" y="17783"/>
                  </a:lnTo>
                  <a:lnTo>
                    <a:pt x="20712" y="16479"/>
                  </a:lnTo>
                  <a:lnTo>
                    <a:pt x="20724" y="14803"/>
                  </a:lnTo>
                  <a:lnTo>
                    <a:pt x="20724" y="372"/>
                  </a:lnTo>
                  <a:lnTo>
                    <a:pt x="20604" y="372"/>
                  </a:lnTo>
                  <a:lnTo>
                    <a:pt x="20604" y="13593"/>
                  </a:lnTo>
                  <a:close/>
                  <a:moveTo>
                    <a:pt x="15930" y="18714"/>
                  </a:moveTo>
                  <a:lnTo>
                    <a:pt x="15380" y="372"/>
                  </a:lnTo>
                  <a:lnTo>
                    <a:pt x="15193" y="372"/>
                  </a:lnTo>
                  <a:lnTo>
                    <a:pt x="15193" y="21228"/>
                  </a:lnTo>
                  <a:lnTo>
                    <a:pt x="15308" y="21228"/>
                  </a:lnTo>
                  <a:lnTo>
                    <a:pt x="15308" y="2793"/>
                  </a:lnTo>
                  <a:lnTo>
                    <a:pt x="15869" y="21228"/>
                  </a:lnTo>
                  <a:lnTo>
                    <a:pt x="16045" y="21228"/>
                  </a:lnTo>
                  <a:lnTo>
                    <a:pt x="16045" y="372"/>
                  </a:lnTo>
                  <a:lnTo>
                    <a:pt x="15930" y="372"/>
                  </a:lnTo>
                  <a:lnTo>
                    <a:pt x="15930" y="18714"/>
                  </a:lnTo>
                  <a:close/>
                  <a:moveTo>
                    <a:pt x="19631" y="1862"/>
                  </a:moveTo>
                  <a:lnTo>
                    <a:pt x="19571" y="1117"/>
                  </a:lnTo>
                  <a:lnTo>
                    <a:pt x="19499" y="372"/>
                  </a:lnTo>
                  <a:lnTo>
                    <a:pt x="19414" y="0"/>
                  </a:lnTo>
                  <a:lnTo>
                    <a:pt x="19227" y="0"/>
                  </a:lnTo>
                  <a:lnTo>
                    <a:pt x="19154" y="372"/>
                  </a:lnTo>
                  <a:lnTo>
                    <a:pt x="19082" y="1117"/>
                  </a:lnTo>
                  <a:lnTo>
                    <a:pt x="19028" y="1862"/>
                  </a:lnTo>
                  <a:lnTo>
                    <a:pt x="18991" y="2793"/>
                  </a:lnTo>
                  <a:lnTo>
                    <a:pt x="18967" y="3631"/>
                  </a:lnTo>
                  <a:lnTo>
                    <a:pt x="18943" y="4934"/>
                  </a:lnTo>
                  <a:lnTo>
                    <a:pt x="18931" y="6238"/>
                  </a:lnTo>
                  <a:lnTo>
                    <a:pt x="18919" y="10800"/>
                  </a:lnTo>
                  <a:lnTo>
                    <a:pt x="18931" y="15362"/>
                  </a:lnTo>
                  <a:lnTo>
                    <a:pt x="18943" y="16666"/>
                  </a:lnTo>
                  <a:lnTo>
                    <a:pt x="18967" y="17969"/>
                  </a:lnTo>
                  <a:lnTo>
                    <a:pt x="18991" y="18900"/>
                  </a:lnTo>
                  <a:lnTo>
                    <a:pt x="19028" y="19738"/>
                  </a:lnTo>
                  <a:lnTo>
                    <a:pt x="19082" y="20483"/>
                  </a:lnTo>
                  <a:lnTo>
                    <a:pt x="19154" y="21041"/>
                  </a:lnTo>
                  <a:lnTo>
                    <a:pt x="19227" y="21414"/>
                  </a:lnTo>
                  <a:lnTo>
                    <a:pt x="19323" y="21600"/>
                  </a:lnTo>
                  <a:lnTo>
                    <a:pt x="19414" y="21414"/>
                  </a:lnTo>
                  <a:lnTo>
                    <a:pt x="19499" y="21041"/>
                  </a:lnTo>
                  <a:lnTo>
                    <a:pt x="19571" y="20483"/>
                  </a:lnTo>
                  <a:lnTo>
                    <a:pt x="19631" y="19738"/>
                  </a:lnTo>
                  <a:lnTo>
                    <a:pt x="19668" y="18900"/>
                  </a:lnTo>
                  <a:lnTo>
                    <a:pt x="19692" y="17969"/>
                  </a:lnTo>
                  <a:lnTo>
                    <a:pt x="19716" y="16666"/>
                  </a:lnTo>
                  <a:lnTo>
                    <a:pt x="19728" y="15362"/>
                  </a:lnTo>
                  <a:lnTo>
                    <a:pt x="19740" y="10800"/>
                  </a:lnTo>
                  <a:lnTo>
                    <a:pt x="19728" y="6238"/>
                  </a:lnTo>
                  <a:lnTo>
                    <a:pt x="19716" y="4934"/>
                  </a:lnTo>
                  <a:lnTo>
                    <a:pt x="19692" y="3631"/>
                  </a:lnTo>
                  <a:lnTo>
                    <a:pt x="19668" y="2793"/>
                  </a:lnTo>
                  <a:lnTo>
                    <a:pt x="19631" y="1862"/>
                  </a:lnTo>
                  <a:close/>
                  <a:moveTo>
                    <a:pt x="19583" y="17410"/>
                  </a:moveTo>
                  <a:lnTo>
                    <a:pt x="19547" y="18528"/>
                  </a:lnTo>
                  <a:lnTo>
                    <a:pt x="19486" y="19366"/>
                  </a:lnTo>
                  <a:lnTo>
                    <a:pt x="19414" y="19924"/>
                  </a:lnTo>
                  <a:lnTo>
                    <a:pt x="19239" y="19924"/>
                  </a:lnTo>
                  <a:lnTo>
                    <a:pt x="19166" y="19366"/>
                  </a:lnTo>
                  <a:lnTo>
                    <a:pt x="19106" y="18528"/>
                  </a:lnTo>
                  <a:lnTo>
                    <a:pt x="19070" y="17410"/>
                  </a:lnTo>
                  <a:lnTo>
                    <a:pt x="19064" y="16293"/>
                  </a:lnTo>
                  <a:lnTo>
                    <a:pt x="19052" y="14990"/>
                  </a:lnTo>
                  <a:lnTo>
                    <a:pt x="19040" y="10800"/>
                  </a:lnTo>
                  <a:lnTo>
                    <a:pt x="19052" y="6610"/>
                  </a:lnTo>
                  <a:lnTo>
                    <a:pt x="19064" y="5121"/>
                  </a:lnTo>
                  <a:lnTo>
                    <a:pt x="19070" y="4190"/>
                  </a:lnTo>
                  <a:lnTo>
                    <a:pt x="19106" y="2886"/>
                  </a:lnTo>
                  <a:lnTo>
                    <a:pt x="19166" y="2234"/>
                  </a:lnTo>
                  <a:lnTo>
                    <a:pt x="19239" y="1676"/>
                  </a:lnTo>
                  <a:lnTo>
                    <a:pt x="19323" y="1490"/>
                  </a:lnTo>
                  <a:lnTo>
                    <a:pt x="19414" y="1676"/>
                  </a:lnTo>
                  <a:lnTo>
                    <a:pt x="19486" y="2234"/>
                  </a:lnTo>
                  <a:lnTo>
                    <a:pt x="19547" y="2886"/>
                  </a:lnTo>
                  <a:lnTo>
                    <a:pt x="19583" y="4190"/>
                  </a:lnTo>
                  <a:lnTo>
                    <a:pt x="19595" y="5121"/>
                  </a:lnTo>
                  <a:lnTo>
                    <a:pt x="19607" y="6610"/>
                  </a:lnTo>
                  <a:lnTo>
                    <a:pt x="19619" y="10800"/>
                  </a:lnTo>
                  <a:lnTo>
                    <a:pt x="19607" y="14990"/>
                  </a:lnTo>
                  <a:lnTo>
                    <a:pt x="19595" y="16293"/>
                  </a:lnTo>
                  <a:lnTo>
                    <a:pt x="19583" y="17410"/>
                  </a:lnTo>
                  <a:close/>
                  <a:moveTo>
                    <a:pt x="14565" y="1490"/>
                  </a:moveTo>
                  <a:lnTo>
                    <a:pt x="14631" y="1676"/>
                  </a:lnTo>
                  <a:lnTo>
                    <a:pt x="14680" y="1862"/>
                  </a:lnTo>
                  <a:lnTo>
                    <a:pt x="14728" y="2234"/>
                  </a:lnTo>
                  <a:lnTo>
                    <a:pt x="14764" y="2607"/>
                  </a:lnTo>
                  <a:lnTo>
                    <a:pt x="14801" y="3072"/>
                  </a:lnTo>
                  <a:lnTo>
                    <a:pt x="14813" y="3817"/>
                  </a:lnTo>
                  <a:lnTo>
                    <a:pt x="14837" y="5679"/>
                  </a:lnTo>
                  <a:lnTo>
                    <a:pt x="14952" y="5679"/>
                  </a:lnTo>
                  <a:lnTo>
                    <a:pt x="14939" y="4376"/>
                  </a:lnTo>
                  <a:lnTo>
                    <a:pt x="14933" y="3072"/>
                  </a:lnTo>
                  <a:lnTo>
                    <a:pt x="14909" y="2234"/>
                  </a:lnTo>
                  <a:lnTo>
                    <a:pt x="14861" y="1490"/>
                  </a:lnTo>
                  <a:lnTo>
                    <a:pt x="14801" y="745"/>
                  </a:lnTo>
                  <a:lnTo>
                    <a:pt x="14740" y="372"/>
                  </a:lnTo>
                  <a:lnTo>
                    <a:pt x="14656" y="0"/>
                  </a:lnTo>
                  <a:lnTo>
                    <a:pt x="14468" y="0"/>
                  </a:lnTo>
                  <a:lnTo>
                    <a:pt x="14396" y="372"/>
                  </a:lnTo>
                  <a:lnTo>
                    <a:pt x="14324" y="1117"/>
                  </a:lnTo>
                  <a:lnTo>
                    <a:pt x="14263" y="1862"/>
                  </a:lnTo>
                  <a:lnTo>
                    <a:pt x="14233" y="2793"/>
                  </a:lnTo>
                  <a:lnTo>
                    <a:pt x="14209" y="3631"/>
                  </a:lnTo>
                  <a:lnTo>
                    <a:pt x="14185" y="4934"/>
                  </a:lnTo>
                  <a:lnTo>
                    <a:pt x="14173" y="6238"/>
                  </a:lnTo>
                  <a:lnTo>
                    <a:pt x="14160" y="10800"/>
                  </a:lnTo>
                  <a:lnTo>
                    <a:pt x="14173" y="15362"/>
                  </a:lnTo>
                  <a:lnTo>
                    <a:pt x="14185" y="16666"/>
                  </a:lnTo>
                  <a:lnTo>
                    <a:pt x="14209" y="17969"/>
                  </a:lnTo>
                  <a:lnTo>
                    <a:pt x="14233" y="18900"/>
                  </a:lnTo>
                  <a:lnTo>
                    <a:pt x="14263" y="19738"/>
                  </a:lnTo>
                  <a:lnTo>
                    <a:pt x="14324" y="20483"/>
                  </a:lnTo>
                  <a:lnTo>
                    <a:pt x="14396" y="21041"/>
                  </a:lnTo>
                  <a:lnTo>
                    <a:pt x="14468" y="21414"/>
                  </a:lnTo>
                  <a:lnTo>
                    <a:pt x="14565" y="21600"/>
                  </a:lnTo>
                  <a:lnTo>
                    <a:pt x="14752" y="21414"/>
                  </a:lnTo>
                  <a:lnTo>
                    <a:pt x="14849" y="21041"/>
                  </a:lnTo>
                  <a:lnTo>
                    <a:pt x="14939" y="20669"/>
                  </a:lnTo>
                  <a:lnTo>
                    <a:pt x="14939" y="10241"/>
                  </a:lnTo>
                  <a:lnTo>
                    <a:pt x="14553" y="10241"/>
                  </a:lnTo>
                  <a:lnTo>
                    <a:pt x="14553" y="11917"/>
                  </a:lnTo>
                  <a:lnTo>
                    <a:pt x="14825" y="11917"/>
                  </a:lnTo>
                  <a:lnTo>
                    <a:pt x="14825" y="19366"/>
                  </a:lnTo>
                  <a:lnTo>
                    <a:pt x="14704" y="19924"/>
                  </a:lnTo>
                  <a:lnTo>
                    <a:pt x="14481" y="19924"/>
                  </a:lnTo>
                  <a:lnTo>
                    <a:pt x="14408" y="19366"/>
                  </a:lnTo>
                  <a:lnTo>
                    <a:pt x="14348" y="18528"/>
                  </a:lnTo>
                  <a:lnTo>
                    <a:pt x="14311" y="17410"/>
                  </a:lnTo>
                  <a:lnTo>
                    <a:pt x="14299" y="16293"/>
                  </a:lnTo>
                  <a:lnTo>
                    <a:pt x="14287" y="14990"/>
                  </a:lnTo>
                  <a:lnTo>
                    <a:pt x="14275" y="10800"/>
                  </a:lnTo>
                  <a:lnTo>
                    <a:pt x="14287" y="6610"/>
                  </a:lnTo>
                  <a:lnTo>
                    <a:pt x="14299" y="5121"/>
                  </a:lnTo>
                  <a:lnTo>
                    <a:pt x="14311" y="4190"/>
                  </a:lnTo>
                  <a:lnTo>
                    <a:pt x="14348" y="2886"/>
                  </a:lnTo>
                  <a:lnTo>
                    <a:pt x="14408" y="2234"/>
                  </a:lnTo>
                  <a:lnTo>
                    <a:pt x="14481" y="1676"/>
                  </a:lnTo>
                  <a:lnTo>
                    <a:pt x="14565" y="1490"/>
                  </a:lnTo>
                  <a:close/>
                  <a:moveTo>
                    <a:pt x="11479" y="372"/>
                  </a:moveTo>
                  <a:lnTo>
                    <a:pt x="11123" y="372"/>
                  </a:lnTo>
                  <a:lnTo>
                    <a:pt x="11123" y="21228"/>
                  </a:lnTo>
                  <a:lnTo>
                    <a:pt x="11431" y="21228"/>
                  </a:lnTo>
                  <a:lnTo>
                    <a:pt x="11558" y="21041"/>
                  </a:lnTo>
                  <a:lnTo>
                    <a:pt x="11667" y="20483"/>
                  </a:lnTo>
                  <a:lnTo>
                    <a:pt x="11715" y="20110"/>
                  </a:lnTo>
                  <a:lnTo>
                    <a:pt x="11751" y="19738"/>
                  </a:lnTo>
                  <a:lnTo>
                    <a:pt x="11787" y="19179"/>
                  </a:lnTo>
                  <a:lnTo>
                    <a:pt x="11824" y="18714"/>
                  </a:lnTo>
                  <a:lnTo>
                    <a:pt x="11854" y="17410"/>
                  </a:lnTo>
                  <a:lnTo>
                    <a:pt x="11878" y="15548"/>
                  </a:lnTo>
                  <a:lnTo>
                    <a:pt x="11890" y="13593"/>
                  </a:lnTo>
                  <a:lnTo>
                    <a:pt x="11902" y="10800"/>
                  </a:lnTo>
                  <a:lnTo>
                    <a:pt x="11890" y="8193"/>
                  </a:lnTo>
                  <a:lnTo>
                    <a:pt x="11878" y="6052"/>
                  </a:lnTo>
                  <a:lnTo>
                    <a:pt x="11854" y="4190"/>
                  </a:lnTo>
                  <a:lnTo>
                    <a:pt x="11836" y="2886"/>
                  </a:lnTo>
                  <a:lnTo>
                    <a:pt x="11811" y="2421"/>
                  </a:lnTo>
                  <a:lnTo>
                    <a:pt x="11775" y="1862"/>
                  </a:lnTo>
                  <a:lnTo>
                    <a:pt x="11703" y="1117"/>
                  </a:lnTo>
                  <a:lnTo>
                    <a:pt x="11594" y="559"/>
                  </a:lnTo>
                  <a:lnTo>
                    <a:pt x="11479" y="372"/>
                  </a:lnTo>
                  <a:close/>
                  <a:moveTo>
                    <a:pt x="11763" y="15921"/>
                  </a:moveTo>
                  <a:lnTo>
                    <a:pt x="11739" y="17038"/>
                  </a:lnTo>
                  <a:lnTo>
                    <a:pt x="11691" y="18528"/>
                  </a:lnTo>
                  <a:lnTo>
                    <a:pt x="11654" y="18900"/>
                  </a:lnTo>
                  <a:lnTo>
                    <a:pt x="11606" y="19179"/>
                  </a:lnTo>
                  <a:lnTo>
                    <a:pt x="11546" y="19366"/>
                  </a:lnTo>
                  <a:lnTo>
                    <a:pt x="11383" y="19552"/>
                  </a:lnTo>
                  <a:lnTo>
                    <a:pt x="11238" y="19552"/>
                  </a:lnTo>
                  <a:lnTo>
                    <a:pt x="11238" y="2048"/>
                  </a:lnTo>
                  <a:lnTo>
                    <a:pt x="11510" y="2048"/>
                  </a:lnTo>
                  <a:lnTo>
                    <a:pt x="11594" y="2421"/>
                  </a:lnTo>
                  <a:lnTo>
                    <a:pt x="11667" y="2886"/>
                  </a:lnTo>
                  <a:lnTo>
                    <a:pt x="11715" y="3445"/>
                  </a:lnTo>
                  <a:lnTo>
                    <a:pt x="11739" y="4376"/>
                  </a:lnTo>
                  <a:lnTo>
                    <a:pt x="11763" y="5866"/>
                  </a:lnTo>
                  <a:lnTo>
                    <a:pt x="11775" y="7541"/>
                  </a:lnTo>
                  <a:lnTo>
                    <a:pt x="11787" y="9683"/>
                  </a:lnTo>
                  <a:lnTo>
                    <a:pt x="11775" y="13593"/>
                  </a:lnTo>
                  <a:lnTo>
                    <a:pt x="11763" y="15921"/>
                  </a:lnTo>
                  <a:close/>
                  <a:moveTo>
                    <a:pt x="12234" y="11359"/>
                  </a:moveTo>
                  <a:lnTo>
                    <a:pt x="12711" y="11359"/>
                  </a:lnTo>
                  <a:lnTo>
                    <a:pt x="12711" y="9683"/>
                  </a:lnTo>
                  <a:lnTo>
                    <a:pt x="12234" y="9683"/>
                  </a:lnTo>
                  <a:lnTo>
                    <a:pt x="12234" y="2048"/>
                  </a:lnTo>
                  <a:lnTo>
                    <a:pt x="12735" y="2048"/>
                  </a:lnTo>
                  <a:lnTo>
                    <a:pt x="12735" y="372"/>
                  </a:lnTo>
                  <a:lnTo>
                    <a:pt x="12119" y="372"/>
                  </a:lnTo>
                  <a:lnTo>
                    <a:pt x="12119" y="21228"/>
                  </a:lnTo>
                  <a:lnTo>
                    <a:pt x="12747" y="21228"/>
                  </a:lnTo>
                  <a:lnTo>
                    <a:pt x="12747" y="19552"/>
                  </a:lnTo>
                  <a:lnTo>
                    <a:pt x="12234" y="19552"/>
                  </a:lnTo>
                  <a:lnTo>
                    <a:pt x="12234" y="11359"/>
                  </a:lnTo>
                  <a:close/>
                  <a:moveTo>
                    <a:pt x="13255" y="1490"/>
                  </a:moveTo>
                  <a:lnTo>
                    <a:pt x="13315" y="1676"/>
                  </a:lnTo>
                  <a:lnTo>
                    <a:pt x="13363" y="1862"/>
                  </a:lnTo>
                  <a:lnTo>
                    <a:pt x="13436" y="2607"/>
                  </a:lnTo>
                  <a:lnTo>
                    <a:pt x="13460" y="3072"/>
                  </a:lnTo>
                  <a:lnTo>
                    <a:pt x="13472" y="3817"/>
                  </a:lnTo>
                  <a:lnTo>
                    <a:pt x="13484" y="5679"/>
                  </a:lnTo>
                  <a:lnTo>
                    <a:pt x="13599" y="5679"/>
                  </a:lnTo>
                  <a:lnTo>
                    <a:pt x="13599" y="4376"/>
                  </a:lnTo>
                  <a:lnTo>
                    <a:pt x="13575" y="3072"/>
                  </a:lnTo>
                  <a:lnTo>
                    <a:pt x="13557" y="2234"/>
                  </a:lnTo>
                  <a:lnTo>
                    <a:pt x="13520" y="1490"/>
                  </a:lnTo>
                  <a:lnTo>
                    <a:pt x="13472" y="745"/>
                  </a:lnTo>
                  <a:lnTo>
                    <a:pt x="13412" y="372"/>
                  </a:lnTo>
                  <a:lnTo>
                    <a:pt x="13339" y="0"/>
                  </a:lnTo>
                  <a:lnTo>
                    <a:pt x="13176" y="0"/>
                  </a:lnTo>
                  <a:lnTo>
                    <a:pt x="13031" y="745"/>
                  </a:lnTo>
                  <a:lnTo>
                    <a:pt x="12983" y="1303"/>
                  </a:lnTo>
                  <a:lnTo>
                    <a:pt x="12947" y="2048"/>
                  </a:lnTo>
                  <a:lnTo>
                    <a:pt x="12910" y="2886"/>
                  </a:lnTo>
                  <a:lnTo>
                    <a:pt x="12898" y="3817"/>
                  </a:lnTo>
                  <a:lnTo>
                    <a:pt x="12886" y="5121"/>
                  </a:lnTo>
                  <a:lnTo>
                    <a:pt x="12898" y="6610"/>
                  </a:lnTo>
                  <a:lnTo>
                    <a:pt x="12935" y="7914"/>
                  </a:lnTo>
                  <a:lnTo>
                    <a:pt x="12971" y="8379"/>
                  </a:lnTo>
                  <a:lnTo>
                    <a:pt x="13019" y="9310"/>
                  </a:lnTo>
                  <a:lnTo>
                    <a:pt x="13176" y="10800"/>
                  </a:lnTo>
                  <a:lnTo>
                    <a:pt x="13327" y="12476"/>
                  </a:lnTo>
                  <a:lnTo>
                    <a:pt x="13400" y="13221"/>
                  </a:lnTo>
                  <a:lnTo>
                    <a:pt x="13436" y="13872"/>
                  </a:lnTo>
                  <a:lnTo>
                    <a:pt x="13484" y="15362"/>
                  </a:lnTo>
                  <a:lnTo>
                    <a:pt x="13484" y="17224"/>
                  </a:lnTo>
                  <a:lnTo>
                    <a:pt x="13472" y="17969"/>
                  </a:lnTo>
                  <a:lnTo>
                    <a:pt x="13448" y="18714"/>
                  </a:lnTo>
                  <a:lnTo>
                    <a:pt x="13424" y="18993"/>
                  </a:lnTo>
                  <a:lnTo>
                    <a:pt x="13400" y="19552"/>
                  </a:lnTo>
                  <a:lnTo>
                    <a:pt x="13303" y="19924"/>
                  </a:lnTo>
                  <a:lnTo>
                    <a:pt x="13176" y="19924"/>
                  </a:lnTo>
                  <a:lnTo>
                    <a:pt x="13116" y="19552"/>
                  </a:lnTo>
                  <a:lnTo>
                    <a:pt x="13067" y="19179"/>
                  </a:lnTo>
                  <a:lnTo>
                    <a:pt x="13031" y="18528"/>
                  </a:lnTo>
                  <a:lnTo>
                    <a:pt x="13019" y="17969"/>
                  </a:lnTo>
                  <a:lnTo>
                    <a:pt x="13007" y="17224"/>
                  </a:lnTo>
                  <a:lnTo>
                    <a:pt x="12995" y="15362"/>
                  </a:lnTo>
                  <a:lnTo>
                    <a:pt x="12874" y="15362"/>
                  </a:lnTo>
                  <a:lnTo>
                    <a:pt x="12874" y="16852"/>
                  </a:lnTo>
                  <a:lnTo>
                    <a:pt x="12886" y="18155"/>
                  </a:lnTo>
                  <a:lnTo>
                    <a:pt x="12923" y="19179"/>
                  </a:lnTo>
                  <a:lnTo>
                    <a:pt x="12959" y="19924"/>
                  </a:lnTo>
                  <a:lnTo>
                    <a:pt x="13007" y="20669"/>
                  </a:lnTo>
                  <a:lnTo>
                    <a:pt x="13080" y="21228"/>
                  </a:lnTo>
                  <a:lnTo>
                    <a:pt x="13152" y="21414"/>
                  </a:lnTo>
                  <a:lnTo>
                    <a:pt x="13243" y="21600"/>
                  </a:lnTo>
                  <a:lnTo>
                    <a:pt x="13327" y="21414"/>
                  </a:lnTo>
                  <a:lnTo>
                    <a:pt x="13400" y="21228"/>
                  </a:lnTo>
                  <a:lnTo>
                    <a:pt x="13460" y="20855"/>
                  </a:lnTo>
                  <a:lnTo>
                    <a:pt x="13520" y="20110"/>
                  </a:lnTo>
                  <a:lnTo>
                    <a:pt x="13557" y="19366"/>
                  </a:lnTo>
                  <a:lnTo>
                    <a:pt x="13599" y="17410"/>
                  </a:lnTo>
                  <a:lnTo>
                    <a:pt x="13599" y="16107"/>
                  </a:lnTo>
                  <a:lnTo>
                    <a:pt x="13587" y="14245"/>
                  </a:lnTo>
                  <a:lnTo>
                    <a:pt x="13575" y="13686"/>
                  </a:lnTo>
                  <a:lnTo>
                    <a:pt x="13557" y="13034"/>
                  </a:lnTo>
                  <a:lnTo>
                    <a:pt x="13508" y="12103"/>
                  </a:lnTo>
                  <a:lnTo>
                    <a:pt x="13424" y="11172"/>
                  </a:lnTo>
                  <a:lnTo>
                    <a:pt x="13267" y="9683"/>
                  </a:lnTo>
                  <a:lnTo>
                    <a:pt x="13080" y="7728"/>
                  </a:lnTo>
                  <a:lnTo>
                    <a:pt x="13055" y="7169"/>
                  </a:lnTo>
                  <a:lnTo>
                    <a:pt x="13031" y="6424"/>
                  </a:lnTo>
                  <a:lnTo>
                    <a:pt x="13019" y="5679"/>
                  </a:lnTo>
                  <a:lnTo>
                    <a:pt x="13019" y="4003"/>
                  </a:lnTo>
                  <a:lnTo>
                    <a:pt x="13031" y="3259"/>
                  </a:lnTo>
                  <a:lnTo>
                    <a:pt x="13043" y="2793"/>
                  </a:lnTo>
                  <a:lnTo>
                    <a:pt x="13080" y="2421"/>
                  </a:lnTo>
                  <a:lnTo>
                    <a:pt x="13104" y="2048"/>
                  </a:lnTo>
                  <a:lnTo>
                    <a:pt x="13152" y="1676"/>
                  </a:lnTo>
                  <a:lnTo>
                    <a:pt x="13200" y="1676"/>
                  </a:lnTo>
                  <a:lnTo>
                    <a:pt x="13255" y="1490"/>
                  </a:lnTo>
                  <a:close/>
                  <a:moveTo>
                    <a:pt x="13816" y="21228"/>
                  </a:moveTo>
                  <a:lnTo>
                    <a:pt x="13931" y="21228"/>
                  </a:lnTo>
                  <a:lnTo>
                    <a:pt x="13931" y="372"/>
                  </a:lnTo>
                  <a:lnTo>
                    <a:pt x="13816" y="372"/>
                  </a:lnTo>
                  <a:lnTo>
                    <a:pt x="13816" y="2122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</p:grp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-1"/>
            <a:ext cx="9144001" cy="91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50" extrusionOk="0">
                <a:moveTo>
                  <a:pt x="0" y="0"/>
                </a:moveTo>
                <a:lnTo>
                  <a:pt x="21600" y="0"/>
                </a:lnTo>
                <a:lnTo>
                  <a:pt x="21600" y="16674"/>
                </a:lnTo>
                <a:cubicBezTo>
                  <a:pt x="21600" y="17837"/>
                  <a:pt x="21600" y="17837"/>
                  <a:pt x="21600" y="17837"/>
                </a:cubicBezTo>
                <a:cubicBezTo>
                  <a:pt x="21600" y="18099"/>
                  <a:pt x="21590" y="18385"/>
                  <a:pt x="21566" y="18671"/>
                </a:cubicBezTo>
                <a:cubicBezTo>
                  <a:pt x="21425" y="20600"/>
                  <a:pt x="21425" y="20600"/>
                  <a:pt x="21425" y="20600"/>
                </a:cubicBezTo>
                <a:cubicBezTo>
                  <a:pt x="21348" y="21600"/>
                  <a:pt x="21226" y="21600"/>
                  <a:pt x="21152" y="20600"/>
                </a:cubicBezTo>
                <a:cubicBezTo>
                  <a:pt x="21027" y="18909"/>
                  <a:pt x="21027" y="18909"/>
                  <a:pt x="21027" y="18909"/>
                </a:cubicBezTo>
                <a:cubicBezTo>
                  <a:pt x="20900" y="20600"/>
                  <a:pt x="20900" y="20600"/>
                  <a:pt x="20900" y="20600"/>
                </a:cubicBezTo>
                <a:cubicBezTo>
                  <a:pt x="20826" y="21600"/>
                  <a:pt x="20703" y="21600"/>
                  <a:pt x="20629" y="20600"/>
                </a:cubicBezTo>
                <a:cubicBezTo>
                  <a:pt x="20502" y="18909"/>
                  <a:pt x="20502" y="18909"/>
                  <a:pt x="20502" y="18909"/>
                </a:cubicBezTo>
                <a:cubicBezTo>
                  <a:pt x="20375" y="20600"/>
                  <a:pt x="20375" y="20600"/>
                  <a:pt x="20375" y="20600"/>
                </a:cubicBezTo>
                <a:cubicBezTo>
                  <a:pt x="20300" y="21600"/>
                  <a:pt x="20178" y="21600"/>
                  <a:pt x="20104" y="20600"/>
                </a:cubicBezTo>
                <a:cubicBezTo>
                  <a:pt x="19977" y="18909"/>
                  <a:pt x="19977" y="18909"/>
                  <a:pt x="19977" y="18909"/>
                </a:cubicBezTo>
                <a:cubicBezTo>
                  <a:pt x="19850" y="20600"/>
                  <a:pt x="19850" y="20600"/>
                  <a:pt x="19850" y="20600"/>
                </a:cubicBezTo>
                <a:cubicBezTo>
                  <a:pt x="19775" y="21600"/>
                  <a:pt x="19653" y="21600"/>
                  <a:pt x="19579" y="20600"/>
                </a:cubicBezTo>
                <a:cubicBezTo>
                  <a:pt x="19452" y="18909"/>
                  <a:pt x="19452" y="18909"/>
                  <a:pt x="19452" y="18909"/>
                </a:cubicBezTo>
                <a:cubicBezTo>
                  <a:pt x="19327" y="20600"/>
                  <a:pt x="19327" y="20600"/>
                  <a:pt x="19327" y="20600"/>
                </a:cubicBezTo>
                <a:cubicBezTo>
                  <a:pt x="19253" y="21600"/>
                  <a:pt x="19130" y="21600"/>
                  <a:pt x="19054" y="20600"/>
                </a:cubicBezTo>
                <a:cubicBezTo>
                  <a:pt x="18929" y="18909"/>
                  <a:pt x="18929" y="18909"/>
                  <a:pt x="18929" y="18909"/>
                </a:cubicBezTo>
                <a:cubicBezTo>
                  <a:pt x="18802" y="20600"/>
                  <a:pt x="18802" y="20600"/>
                  <a:pt x="18802" y="20600"/>
                </a:cubicBezTo>
                <a:cubicBezTo>
                  <a:pt x="18728" y="21600"/>
                  <a:pt x="18605" y="21600"/>
                  <a:pt x="18531" y="20600"/>
                </a:cubicBezTo>
                <a:cubicBezTo>
                  <a:pt x="18404" y="18909"/>
                  <a:pt x="18404" y="18909"/>
                  <a:pt x="18404" y="18909"/>
                </a:cubicBezTo>
                <a:cubicBezTo>
                  <a:pt x="18277" y="20600"/>
                  <a:pt x="18277" y="20600"/>
                  <a:pt x="18277" y="20600"/>
                </a:cubicBezTo>
                <a:cubicBezTo>
                  <a:pt x="18203" y="21600"/>
                  <a:pt x="18080" y="21600"/>
                  <a:pt x="18006" y="20600"/>
                </a:cubicBezTo>
                <a:cubicBezTo>
                  <a:pt x="17879" y="18909"/>
                  <a:pt x="17879" y="18909"/>
                  <a:pt x="17879" y="18909"/>
                </a:cubicBezTo>
                <a:cubicBezTo>
                  <a:pt x="17754" y="20600"/>
                  <a:pt x="17754" y="20600"/>
                  <a:pt x="17754" y="20600"/>
                </a:cubicBezTo>
                <a:cubicBezTo>
                  <a:pt x="17678" y="21600"/>
                  <a:pt x="17555" y="21600"/>
                  <a:pt x="17481" y="20600"/>
                </a:cubicBezTo>
                <a:cubicBezTo>
                  <a:pt x="17356" y="18909"/>
                  <a:pt x="17356" y="18909"/>
                  <a:pt x="17356" y="18909"/>
                </a:cubicBezTo>
                <a:cubicBezTo>
                  <a:pt x="17229" y="20600"/>
                  <a:pt x="17229" y="20600"/>
                  <a:pt x="17229" y="20600"/>
                </a:cubicBezTo>
                <a:cubicBezTo>
                  <a:pt x="17155" y="21600"/>
                  <a:pt x="17033" y="21600"/>
                  <a:pt x="16958" y="20600"/>
                </a:cubicBezTo>
                <a:cubicBezTo>
                  <a:pt x="16831" y="18909"/>
                  <a:pt x="16831" y="18909"/>
                  <a:pt x="16831" y="18909"/>
                </a:cubicBezTo>
                <a:cubicBezTo>
                  <a:pt x="16704" y="20600"/>
                  <a:pt x="16704" y="20600"/>
                  <a:pt x="16704" y="20600"/>
                </a:cubicBezTo>
                <a:cubicBezTo>
                  <a:pt x="16630" y="21600"/>
                  <a:pt x="16507" y="21600"/>
                  <a:pt x="16433" y="20600"/>
                </a:cubicBezTo>
                <a:cubicBezTo>
                  <a:pt x="16306" y="18909"/>
                  <a:pt x="16306" y="18909"/>
                  <a:pt x="16306" y="18909"/>
                </a:cubicBezTo>
                <a:cubicBezTo>
                  <a:pt x="16179" y="20600"/>
                  <a:pt x="16179" y="20600"/>
                  <a:pt x="16179" y="20600"/>
                </a:cubicBezTo>
                <a:cubicBezTo>
                  <a:pt x="16105" y="21600"/>
                  <a:pt x="15982" y="21600"/>
                  <a:pt x="15908" y="20600"/>
                </a:cubicBezTo>
                <a:cubicBezTo>
                  <a:pt x="15781" y="18909"/>
                  <a:pt x="15781" y="18909"/>
                  <a:pt x="15781" y="18909"/>
                </a:cubicBezTo>
                <a:cubicBezTo>
                  <a:pt x="15656" y="20600"/>
                  <a:pt x="15656" y="20600"/>
                  <a:pt x="15656" y="20600"/>
                </a:cubicBezTo>
                <a:cubicBezTo>
                  <a:pt x="15582" y="21600"/>
                  <a:pt x="15460" y="21600"/>
                  <a:pt x="15383" y="20600"/>
                </a:cubicBezTo>
                <a:cubicBezTo>
                  <a:pt x="15258" y="18909"/>
                  <a:pt x="15258" y="18909"/>
                  <a:pt x="15258" y="18909"/>
                </a:cubicBezTo>
                <a:cubicBezTo>
                  <a:pt x="15131" y="20600"/>
                  <a:pt x="15131" y="20600"/>
                  <a:pt x="15131" y="20600"/>
                </a:cubicBezTo>
                <a:cubicBezTo>
                  <a:pt x="15057" y="21600"/>
                  <a:pt x="14935" y="21600"/>
                  <a:pt x="14860" y="20600"/>
                </a:cubicBezTo>
                <a:cubicBezTo>
                  <a:pt x="14733" y="18909"/>
                  <a:pt x="14733" y="18909"/>
                  <a:pt x="14733" y="18909"/>
                </a:cubicBezTo>
                <a:cubicBezTo>
                  <a:pt x="14606" y="20600"/>
                  <a:pt x="14606" y="20600"/>
                  <a:pt x="14606" y="20600"/>
                </a:cubicBezTo>
                <a:cubicBezTo>
                  <a:pt x="14532" y="21600"/>
                  <a:pt x="14410" y="21600"/>
                  <a:pt x="14335" y="20600"/>
                </a:cubicBezTo>
                <a:cubicBezTo>
                  <a:pt x="14208" y="18909"/>
                  <a:pt x="14208" y="18909"/>
                  <a:pt x="14208" y="18909"/>
                </a:cubicBezTo>
                <a:cubicBezTo>
                  <a:pt x="14084" y="20600"/>
                  <a:pt x="14084" y="20600"/>
                  <a:pt x="14084" y="20600"/>
                </a:cubicBezTo>
                <a:cubicBezTo>
                  <a:pt x="14007" y="21600"/>
                  <a:pt x="13885" y="21600"/>
                  <a:pt x="13810" y="20600"/>
                </a:cubicBezTo>
                <a:cubicBezTo>
                  <a:pt x="13686" y="18909"/>
                  <a:pt x="13686" y="18909"/>
                  <a:pt x="13686" y="18909"/>
                </a:cubicBezTo>
                <a:cubicBezTo>
                  <a:pt x="13558" y="20600"/>
                  <a:pt x="13558" y="20600"/>
                  <a:pt x="13558" y="20600"/>
                </a:cubicBezTo>
                <a:cubicBezTo>
                  <a:pt x="13484" y="21600"/>
                  <a:pt x="13362" y="21600"/>
                  <a:pt x="13285" y="20600"/>
                </a:cubicBezTo>
                <a:cubicBezTo>
                  <a:pt x="13160" y="18909"/>
                  <a:pt x="13160" y="18909"/>
                  <a:pt x="13160" y="18909"/>
                </a:cubicBezTo>
                <a:cubicBezTo>
                  <a:pt x="13033" y="20600"/>
                  <a:pt x="13033" y="20600"/>
                  <a:pt x="13033" y="20600"/>
                </a:cubicBezTo>
                <a:cubicBezTo>
                  <a:pt x="12959" y="21600"/>
                  <a:pt x="12837" y="21600"/>
                  <a:pt x="12762" y="20600"/>
                </a:cubicBezTo>
                <a:cubicBezTo>
                  <a:pt x="12635" y="18909"/>
                  <a:pt x="12635" y="18909"/>
                  <a:pt x="12635" y="18909"/>
                </a:cubicBezTo>
                <a:cubicBezTo>
                  <a:pt x="12508" y="20600"/>
                  <a:pt x="12508" y="20600"/>
                  <a:pt x="12508" y="20600"/>
                </a:cubicBezTo>
                <a:cubicBezTo>
                  <a:pt x="12434" y="21600"/>
                  <a:pt x="12312" y="21600"/>
                  <a:pt x="12237" y="20600"/>
                </a:cubicBezTo>
                <a:cubicBezTo>
                  <a:pt x="12110" y="18909"/>
                  <a:pt x="12110" y="18909"/>
                  <a:pt x="12110" y="18909"/>
                </a:cubicBezTo>
                <a:cubicBezTo>
                  <a:pt x="11986" y="20600"/>
                  <a:pt x="11986" y="20600"/>
                  <a:pt x="11986" y="20600"/>
                </a:cubicBezTo>
                <a:cubicBezTo>
                  <a:pt x="11911" y="21600"/>
                  <a:pt x="11789" y="21600"/>
                  <a:pt x="11712" y="20600"/>
                </a:cubicBezTo>
                <a:cubicBezTo>
                  <a:pt x="11588" y="18909"/>
                  <a:pt x="11588" y="18909"/>
                  <a:pt x="11588" y="18909"/>
                </a:cubicBezTo>
                <a:cubicBezTo>
                  <a:pt x="11461" y="20600"/>
                  <a:pt x="11461" y="20600"/>
                  <a:pt x="11461" y="20600"/>
                </a:cubicBezTo>
                <a:cubicBezTo>
                  <a:pt x="11386" y="21600"/>
                  <a:pt x="11264" y="21600"/>
                  <a:pt x="11190" y="20600"/>
                </a:cubicBezTo>
                <a:cubicBezTo>
                  <a:pt x="11063" y="18909"/>
                  <a:pt x="11063" y="18909"/>
                  <a:pt x="11063" y="18909"/>
                </a:cubicBezTo>
                <a:cubicBezTo>
                  <a:pt x="10935" y="20600"/>
                  <a:pt x="10935" y="20600"/>
                  <a:pt x="10935" y="20600"/>
                </a:cubicBezTo>
                <a:cubicBezTo>
                  <a:pt x="10861" y="21600"/>
                  <a:pt x="10739" y="21600"/>
                  <a:pt x="10665" y="20600"/>
                </a:cubicBezTo>
                <a:cubicBezTo>
                  <a:pt x="10537" y="18909"/>
                  <a:pt x="10537" y="18909"/>
                  <a:pt x="10537" y="18909"/>
                </a:cubicBezTo>
                <a:cubicBezTo>
                  <a:pt x="10413" y="20600"/>
                  <a:pt x="10413" y="20600"/>
                  <a:pt x="10413" y="20600"/>
                </a:cubicBezTo>
                <a:cubicBezTo>
                  <a:pt x="10336" y="21600"/>
                  <a:pt x="10214" y="21600"/>
                  <a:pt x="10139" y="20600"/>
                </a:cubicBezTo>
                <a:cubicBezTo>
                  <a:pt x="10012" y="18909"/>
                  <a:pt x="10012" y="18909"/>
                  <a:pt x="10012" y="18909"/>
                </a:cubicBezTo>
                <a:cubicBezTo>
                  <a:pt x="9888" y="20600"/>
                  <a:pt x="9888" y="20600"/>
                  <a:pt x="9888" y="20600"/>
                </a:cubicBezTo>
                <a:cubicBezTo>
                  <a:pt x="9813" y="21600"/>
                  <a:pt x="9691" y="21600"/>
                  <a:pt x="9614" y="20600"/>
                </a:cubicBezTo>
                <a:cubicBezTo>
                  <a:pt x="9490" y="18909"/>
                  <a:pt x="9490" y="18909"/>
                  <a:pt x="9490" y="18909"/>
                </a:cubicBezTo>
                <a:cubicBezTo>
                  <a:pt x="9363" y="20600"/>
                  <a:pt x="9363" y="20600"/>
                  <a:pt x="9363" y="20600"/>
                </a:cubicBezTo>
                <a:cubicBezTo>
                  <a:pt x="9288" y="21600"/>
                  <a:pt x="9166" y="21600"/>
                  <a:pt x="9092" y="20600"/>
                </a:cubicBezTo>
                <a:cubicBezTo>
                  <a:pt x="8965" y="18909"/>
                  <a:pt x="8965" y="18909"/>
                  <a:pt x="8965" y="18909"/>
                </a:cubicBezTo>
                <a:cubicBezTo>
                  <a:pt x="8838" y="20600"/>
                  <a:pt x="8838" y="20600"/>
                  <a:pt x="8838" y="20600"/>
                </a:cubicBezTo>
                <a:cubicBezTo>
                  <a:pt x="8763" y="21600"/>
                  <a:pt x="8641" y="21600"/>
                  <a:pt x="8567" y="20600"/>
                </a:cubicBezTo>
                <a:cubicBezTo>
                  <a:pt x="8440" y="18909"/>
                  <a:pt x="8440" y="18909"/>
                  <a:pt x="8440" y="18909"/>
                </a:cubicBezTo>
                <a:cubicBezTo>
                  <a:pt x="8315" y="20600"/>
                  <a:pt x="8315" y="20600"/>
                  <a:pt x="8315" y="20600"/>
                </a:cubicBezTo>
                <a:cubicBezTo>
                  <a:pt x="8238" y="21600"/>
                  <a:pt x="8116" y="21600"/>
                  <a:pt x="8042" y="20600"/>
                </a:cubicBezTo>
                <a:cubicBezTo>
                  <a:pt x="7917" y="18909"/>
                  <a:pt x="7917" y="18909"/>
                  <a:pt x="7917" y="18909"/>
                </a:cubicBezTo>
                <a:cubicBezTo>
                  <a:pt x="7790" y="20600"/>
                  <a:pt x="7790" y="20600"/>
                  <a:pt x="7790" y="20600"/>
                </a:cubicBezTo>
                <a:cubicBezTo>
                  <a:pt x="7715" y="21600"/>
                  <a:pt x="7593" y="21600"/>
                  <a:pt x="7519" y="20600"/>
                </a:cubicBezTo>
                <a:cubicBezTo>
                  <a:pt x="7392" y="18909"/>
                  <a:pt x="7392" y="18909"/>
                  <a:pt x="7392" y="18909"/>
                </a:cubicBezTo>
                <a:cubicBezTo>
                  <a:pt x="7265" y="20600"/>
                  <a:pt x="7265" y="20600"/>
                  <a:pt x="7265" y="20600"/>
                </a:cubicBezTo>
                <a:cubicBezTo>
                  <a:pt x="7190" y="21600"/>
                  <a:pt x="7068" y="21600"/>
                  <a:pt x="6994" y="20600"/>
                </a:cubicBezTo>
                <a:cubicBezTo>
                  <a:pt x="6867" y="18909"/>
                  <a:pt x="6867" y="18909"/>
                  <a:pt x="6867" y="18909"/>
                </a:cubicBezTo>
                <a:cubicBezTo>
                  <a:pt x="6742" y="20600"/>
                  <a:pt x="6742" y="20600"/>
                  <a:pt x="6742" y="20600"/>
                </a:cubicBezTo>
                <a:cubicBezTo>
                  <a:pt x="6665" y="21600"/>
                  <a:pt x="6543" y="21600"/>
                  <a:pt x="6469" y="20600"/>
                </a:cubicBezTo>
                <a:cubicBezTo>
                  <a:pt x="6342" y="18909"/>
                  <a:pt x="6342" y="18909"/>
                  <a:pt x="6342" y="18909"/>
                </a:cubicBezTo>
                <a:cubicBezTo>
                  <a:pt x="6217" y="20600"/>
                  <a:pt x="6217" y="20600"/>
                  <a:pt x="6217" y="20600"/>
                </a:cubicBezTo>
                <a:cubicBezTo>
                  <a:pt x="6143" y="21600"/>
                  <a:pt x="6020" y="21600"/>
                  <a:pt x="5944" y="20600"/>
                </a:cubicBezTo>
                <a:cubicBezTo>
                  <a:pt x="5819" y="18909"/>
                  <a:pt x="5819" y="18909"/>
                  <a:pt x="5819" y="18909"/>
                </a:cubicBezTo>
                <a:cubicBezTo>
                  <a:pt x="5692" y="20600"/>
                  <a:pt x="5692" y="20600"/>
                  <a:pt x="5692" y="20600"/>
                </a:cubicBezTo>
                <a:cubicBezTo>
                  <a:pt x="5618" y="21600"/>
                  <a:pt x="5495" y="21600"/>
                  <a:pt x="5421" y="20600"/>
                </a:cubicBezTo>
                <a:cubicBezTo>
                  <a:pt x="5294" y="18909"/>
                  <a:pt x="5294" y="18909"/>
                  <a:pt x="5294" y="18909"/>
                </a:cubicBezTo>
                <a:cubicBezTo>
                  <a:pt x="5167" y="20600"/>
                  <a:pt x="5167" y="20600"/>
                  <a:pt x="5167" y="20600"/>
                </a:cubicBezTo>
                <a:cubicBezTo>
                  <a:pt x="5093" y="21600"/>
                  <a:pt x="4970" y="21600"/>
                  <a:pt x="4896" y="20600"/>
                </a:cubicBezTo>
                <a:cubicBezTo>
                  <a:pt x="4769" y="18909"/>
                  <a:pt x="4769" y="18909"/>
                  <a:pt x="4769" y="18909"/>
                </a:cubicBezTo>
                <a:cubicBezTo>
                  <a:pt x="4644" y="20600"/>
                  <a:pt x="4644" y="20600"/>
                  <a:pt x="4644" y="20600"/>
                </a:cubicBezTo>
                <a:cubicBezTo>
                  <a:pt x="4567" y="21600"/>
                  <a:pt x="4445" y="21600"/>
                  <a:pt x="4371" y="20600"/>
                </a:cubicBezTo>
                <a:cubicBezTo>
                  <a:pt x="4246" y="18909"/>
                  <a:pt x="4246" y="18909"/>
                  <a:pt x="4246" y="18909"/>
                </a:cubicBezTo>
                <a:cubicBezTo>
                  <a:pt x="4119" y="20600"/>
                  <a:pt x="4119" y="20600"/>
                  <a:pt x="4119" y="20600"/>
                </a:cubicBezTo>
                <a:cubicBezTo>
                  <a:pt x="4045" y="21600"/>
                  <a:pt x="3922" y="21600"/>
                  <a:pt x="3848" y="20600"/>
                </a:cubicBezTo>
                <a:cubicBezTo>
                  <a:pt x="3721" y="18909"/>
                  <a:pt x="3721" y="18909"/>
                  <a:pt x="3721" y="18909"/>
                </a:cubicBezTo>
                <a:cubicBezTo>
                  <a:pt x="3594" y="20600"/>
                  <a:pt x="3594" y="20600"/>
                  <a:pt x="3594" y="20600"/>
                </a:cubicBezTo>
                <a:cubicBezTo>
                  <a:pt x="3520" y="21600"/>
                  <a:pt x="3397" y="21600"/>
                  <a:pt x="3323" y="20600"/>
                </a:cubicBezTo>
                <a:cubicBezTo>
                  <a:pt x="3196" y="18909"/>
                  <a:pt x="3196" y="18909"/>
                  <a:pt x="3196" y="18909"/>
                </a:cubicBezTo>
                <a:cubicBezTo>
                  <a:pt x="3069" y="20600"/>
                  <a:pt x="3069" y="20600"/>
                  <a:pt x="3069" y="20600"/>
                </a:cubicBezTo>
                <a:cubicBezTo>
                  <a:pt x="2995" y="21600"/>
                  <a:pt x="2872" y="21600"/>
                  <a:pt x="2798" y="20600"/>
                </a:cubicBezTo>
                <a:cubicBezTo>
                  <a:pt x="2671" y="18909"/>
                  <a:pt x="2671" y="18909"/>
                  <a:pt x="2671" y="18909"/>
                </a:cubicBezTo>
                <a:cubicBezTo>
                  <a:pt x="2546" y="20600"/>
                  <a:pt x="2546" y="20600"/>
                  <a:pt x="2546" y="20600"/>
                </a:cubicBezTo>
                <a:cubicBezTo>
                  <a:pt x="2472" y="21600"/>
                  <a:pt x="2350" y="21600"/>
                  <a:pt x="2273" y="20600"/>
                </a:cubicBezTo>
                <a:cubicBezTo>
                  <a:pt x="2148" y="18909"/>
                  <a:pt x="2148" y="18909"/>
                  <a:pt x="2148" y="18909"/>
                </a:cubicBezTo>
                <a:cubicBezTo>
                  <a:pt x="2021" y="20600"/>
                  <a:pt x="2021" y="20600"/>
                  <a:pt x="2021" y="20600"/>
                </a:cubicBezTo>
                <a:cubicBezTo>
                  <a:pt x="1947" y="21600"/>
                  <a:pt x="1825" y="21600"/>
                  <a:pt x="1750" y="20600"/>
                </a:cubicBezTo>
                <a:cubicBezTo>
                  <a:pt x="1623" y="18909"/>
                  <a:pt x="1623" y="18909"/>
                  <a:pt x="1623" y="18909"/>
                </a:cubicBezTo>
                <a:cubicBezTo>
                  <a:pt x="1496" y="20600"/>
                  <a:pt x="1496" y="20600"/>
                  <a:pt x="1496" y="20600"/>
                </a:cubicBezTo>
                <a:cubicBezTo>
                  <a:pt x="1422" y="21600"/>
                  <a:pt x="1300" y="21600"/>
                  <a:pt x="1225" y="20600"/>
                </a:cubicBezTo>
                <a:cubicBezTo>
                  <a:pt x="1098" y="18909"/>
                  <a:pt x="1098" y="18909"/>
                  <a:pt x="1098" y="18909"/>
                </a:cubicBezTo>
                <a:cubicBezTo>
                  <a:pt x="973" y="20600"/>
                  <a:pt x="973" y="20600"/>
                  <a:pt x="973" y="20600"/>
                </a:cubicBezTo>
                <a:cubicBezTo>
                  <a:pt x="897" y="21600"/>
                  <a:pt x="774" y="21600"/>
                  <a:pt x="700" y="20600"/>
                </a:cubicBezTo>
                <a:cubicBezTo>
                  <a:pt x="575" y="18909"/>
                  <a:pt x="575" y="18909"/>
                  <a:pt x="575" y="18909"/>
                </a:cubicBezTo>
                <a:cubicBezTo>
                  <a:pt x="448" y="20600"/>
                  <a:pt x="448" y="20600"/>
                  <a:pt x="448" y="20600"/>
                </a:cubicBezTo>
                <a:cubicBezTo>
                  <a:pt x="374" y="21600"/>
                  <a:pt x="252" y="21600"/>
                  <a:pt x="177" y="20600"/>
                </a:cubicBezTo>
                <a:cubicBezTo>
                  <a:pt x="34" y="18671"/>
                  <a:pt x="34" y="18671"/>
                  <a:pt x="34" y="18671"/>
                </a:cubicBezTo>
                <a:cubicBezTo>
                  <a:pt x="10" y="18385"/>
                  <a:pt x="0" y="18099"/>
                  <a:pt x="0" y="17837"/>
                </a:cubicBezTo>
                <a:cubicBezTo>
                  <a:pt x="0" y="17242"/>
                  <a:pt x="0" y="16721"/>
                  <a:pt x="0" y="16265"/>
                </a:cubicBezTo>
                <a:lnTo>
                  <a:pt x="0" y="13074"/>
                </a:lnTo>
                <a:close/>
              </a:path>
            </a:pathLst>
          </a:custGeom>
          <a:solidFill>
            <a:srgbClr val="F8C2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222943" y="301869"/>
            <a:ext cx="7344820" cy="36933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2000" b="1">
                <a:solidFill>
                  <a:srgbClr val="40404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>
                <a:solidFill>
                  <a:srgbClr val="40404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5600">
                <a:solidFill>
                  <a:srgbClr val="000000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 anchor="ctr"/>
          <a:lstStyle>
            <a:lvl1pPr marL="296333" indent="-296333">
              <a:spcBef>
                <a:spcPts val="2900"/>
              </a:spcBef>
              <a:buSzPct val="75000"/>
              <a:defRPr sz="2400">
                <a:solidFill>
                  <a:srgbClr val="FFD479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  <a:lvl2pPr marL="740832" indent="-296332">
              <a:spcBef>
                <a:spcPts val="2900"/>
              </a:spcBef>
              <a:buSzPct val="75000"/>
              <a:buChar char="•"/>
              <a:defRPr sz="2400">
                <a:solidFill>
                  <a:srgbClr val="FFD479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2pPr>
            <a:lvl3pPr marL="1185332" indent="-296332">
              <a:spcBef>
                <a:spcPts val="2900"/>
              </a:spcBef>
              <a:buSzPct val="75000"/>
              <a:defRPr sz="2400">
                <a:solidFill>
                  <a:srgbClr val="FFD479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3pPr>
            <a:lvl4pPr marL="1629833" indent="-296332">
              <a:spcBef>
                <a:spcPts val="2900"/>
              </a:spcBef>
              <a:buSzPct val="75000"/>
              <a:buChar char="•"/>
              <a:defRPr sz="2400">
                <a:solidFill>
                  <a:srgbClr val="FFD479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4pPr>
            <a:lvl5pPr marL="2074333" indent="-296333">
              <a:spcBef>
                <a:spcPts val="2900"/>
              </a:spcBef>
              <a:buSzPct val="75000"/>
              <a:buChar char="•"/>
              <a:defRPr sz="2400">
                <a:solidFill>
                  <a:srgbClr val="FFD479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4285320" y="6505277"/>
            <a:ext cx="564430" cy="592137"/>
          </a:xfrm>
          <a:prstGeom prst="rect">
            <a:avLst/>
          </a:prstGeom>
        </p:spPr>
        <p:txBody>
          <a:bodyPr lIns="35717" tIns="35717" rIns="35717" bIns="35717"/>
          <a:lstStyle>
            <a:lvl1pPr>
              <a:defRPr b="1">
                <a:solidFill>
                  <a:srgbClr val="FF0000"/>
                </a:solidFill>
                <a:latin typeface="HY울릉도M"/>
                <a:ea typeface="HY울릉도M"/>
                <a:cs typeface="HY울릉도M"/>
                <a:sym typeface="HY울릉도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-1"/>
            <a:ext cx="9144000" cy="91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50" extrusionOk="0">
                <a:moveTo>
                  <a:pt x="0" y="0"/>
                </a:moveTo>
                <a:lnTo>
                  <a:pt x="21600" y="0"/>
                </a:lnTo>
                <a:lnTo>
                  <a:pt x="21600" y="16674"/>
                </a:lnTo>
                <a:cubicBezTo>
                  <a:pt x="21600" y="17837"/>
                  <a:pt x="21600" y="17837"/>
                  <a:pt x="21600" y="17837"/>
                </a:cubicBezTo>
                <a:cubicBezTo>
                  <a:pt x="21600" y="18099"/>
                  <a:pt x="21590" y="18385"/>
                  <a:pt x="21566" y="18671"/>
                </a:cubicBezTo>
                <a:cubicBezTo>
                  <a:pt x="21425" y="20600"/>
                  <a:pt x="21425" y="20600"/>
                  <a:pt x="21425" y="20600"/>
                </a:cubicBezTo>
                <a:cubicBezTo>
                  <a:pt x="21348" y="21600"/>
                  <a:pt x="21226" y="21600"/>
                  <a:pt x="21152" y="20600"/>
                </a:cubicBezTo>
                <a:cubicBezTo>
                  <a:pt x="21027" y="18909"/>
                  <a:pt x="21027" y="18909"/>
                  <a:pt x="21027" y="18909"/>
                </a:cubicBezTo>
                <a:cubicBezTo>
                  <a:pt x="20900" y="20600"/>
                  <a:pt x="20900" y="20600"/>
                  <a:pt x="20900" y="20600"/>
                </a:cubicBezTo>
                <a:cubicBezTo>
                  <a:pt x="20826" y="21600"/>
                  <a:pt x="20703" y="21600"/>
                  <a:pt x="20629" y="20600"/>
                </a:cubicBezTo>
                <a:cubicBezTo>
                  <a:pt x="20502" y="18909"/>
                  <a:pt x="20502" y="18909"/>
                  <a:pt x="20502" y="18909"/>
                </a:cubicBezTo>
                <a:cubicBezTo>
                  <a:pt x="20375" y="20600"/>
                  <a:pt x="20375" y="20600"/>
                  <a:pt x="20375" y="20600"/>
                </a:cubicBezTo>
                <a:cubicBezTo>
                  <a:pt x="20300" y="21600"/>
                  <a:pt x="20178" y="21600"/>
                  <a:pt x="20104" y="20600"/>
                </a:cubicBezTo>
                <a:cubicBezTo>
                  <a:pt x="19977" y="18909"/>
                  <a:pt x="19977" y="18909"/>
                  <a:pt x="19977" y="18909"/>
                </a:cubicBezTo>
                <a:cubicBezTo>
                  <a:pt x="19850" y="20600"/>
                  <a:pt x="19850" y="20600"/>
                  <a:pt x="19850" y="20600"/>
                </a:cubicBezTo>
                <a:cubicBezTo>
                  <a:pt x="19775" y="21600"/>
                  <a:pt x="19653" y="21600"/>
                  <a:pt x="19579" y="20600"/>
                </a:cubicBezTo>
                <a:cubicBezTo>
                  <a:pt x="19452" y="18909"/>
                  <a:pt x="19452" y="18909"/>
                  <a:pt x="19452" y="18909"/>
                </a:cubicBezTo>
                <a:cubicBezTo>
                  <a:pt x="19327" y="20600"/>
                  <a:pt x="19327" y="20600"/>
                  <a:pt x="19327" y="20600"/>
                </a:cubicBezTo>
                <a:cubicBezTo>
                  <a:pt x="19253" y="21600"/>
                  <a:pt x="19130" y="21600"/>
                  <a:pt x="19054" y="20600"/>
                </a:cubicBezTo>
                <a:cubicBezTo>
                  <a:pt x="18929" y="18909"/>
                  <a:pt x="18929" y="18909"/>
                  <a:pt x="18929" y="18909"/>
                </a:cubicBezTo>
                <a:cubicBezTo>
                  <a:pt x="18802" y="20600"/>
                  <a:pt x="18802" y="20600"/>
                  <a:pt x="18802" y="20600"/>
                </a:cubicBezTo>
                <a:cubicBezTo>
                  <a:pt x="18728" y="21600"/>
                  <a:pt x="18605" y="21600"/>
                  <a:pt x="18531" y="20600"/>
                </a:cubicBezTo>
                <a:cubicBezTo>
                  <a:pt x="18404" y="18909"/>
                  <a:pt x="18404" y="18909"/>
                  <a:pt x="18404" y="18909"/>
                </a:cubicBezTo>
                <a:cubicBezTo>
                  <a:pt x="18277" y="20600"/>
                  <a:pt x="18277" y="20600"/>
                  <a:pt x="18277" y="20600"/>
                </a:cubicBezTo>
                <a:cubicBezTo>
                  <a:pt x="18203" y="21600"/>
                  <a:pt x="18080" y="21600"/>
                  <a:pt x="18006" y="20600"/>
                </a:cubicBezTo>
                <a:cubicBezTo>
                  <a:pt x="17879" y="18909"/>
                  <a:pt x="17879" y="18909"/>
                  <a:pt x="17879" y="18909"/>
                </a:cubicBezTo>
                <a:cubicBezTo>
                  <a:pt x="17754" y="20600"/>
                  <a:pt x="17754" y="20600"/>
                  <a:pt x="17754" y="20600"/>
                </a:cubicBezTo>
                <a:cubicBezTo>
                  <a:pt x="17678" y="21600"/>
                  <a:pt x="17555" y="21600"/>
                  <a:pt x="17481" y="20600"/>
                </a:cubicBezTo>
                <a:cubicBezTo>
                  <a:pt x="17356" y="18909"/>
                  <a:pt x="17356" y="18909"/>
                  <a:pt x="17356" y="18909"/>
                </a:cubicBezTo>
                <a:cubicBezTo>
                  <a:pt x="17229" y="20600"/>
                  <a:pt x="17229" y="20600"/>
                  <a:pt x="17229" y="20600"/>
                </a:cubicBezTo>
                <a:cubicBezTo>
                  <a:pt x="17155" y="21600"/>
                  <a:pt x="17033" y="21600"/>
                  <a:pt x="16958" y="20600"/>
                </a:cubicBezTo>
                <a:cubicBezTo>
                  <a:pt x="16831" y="18909"/>
                  <a:pt x="16831" y="18909"/>
                  <a:pt x="16831" y="18909"/>
                </a:cubicBezTo>
                <a:cubicBezTo>
                  <a:pt x="16704" y="20600"/>
                  <a:pt x="16704" y="20600"/>
                  <a:pt x="16704" y="20600"/>
                </a:cubicBezTo>
                <a:cubicBezTo>
                  <a:pt x="16630" y="21600"/>
                  <a:pt x="16507" y="21600"/>
                  <a:pt x="16433" y="20600"/>
                </a:cubicBezTo>
                <a:cubicBezTo>
                  <a:pt x="16306" y="18909"/>
                  <a:pt x="16306" y="18909"/>
                  <a:pt x="16306" y="18909"/>
                </a:cubicBezTo>
                <a:cubicBezTo>
                  <a:pt x="16179" y="20600"/>
                  <a:pt x="16179" y="20600"/>
                  <a:pt x="16179" y="20600"/>
                </a:cubicBezTo>
                <a:cubicBezTo>
                  <a:pt x="16105" y="21600"/>
                  <a:pt x="15982" y="21600"/>
                  <a:pt x="15908" y="20600"/>
                </a:cubicBezTo>
                <a:cubicBezTo>
                  <a:pt x="15781" y="18909"/>
                  <a:pt x="15781" y="18909"/>
                  <a:pt x="15781" y="18909"/>
                </a:cubicBezTo>
                <a:cubicBezTo>
                  <a:pt x="15656" y="20600"/>
                  <a:pt x="15656" y="20600"/>
                  <a:pt x="15656" y="20600"/>
                </a:cubicBezTo>
                <a:cubicBezTo>
                  <a:pt x="15582" y="21600"/>
                  <a:pt x="15460" y="21600"/>
                  <a:pt x="15383" y="20600"/>
                </a:cubicBezTo>
                <a:cubicBezTo>
                  <a:pt x="15258" y="18909"/>
                  <a:pt x="15258" y="18909"/>
                  <a:pt x="15258" y="18909"/>
                </a:cubicBezTo>
                <a:cubicBezTo>
                  <a:pt x="15131" y="20600"/>
                  <a:pt x="15131" y="20600"/>
                  <a:pt x="15131" y="20600"/>
                </a:cubicBezTo>
                <a:cubicBezTo>
                  <a:pt x="15057" y="21600"/>
                  <a:pt x="14935" y="21600"/>
                  <a:pt x="14860" y="20600"/>
                </a:cubicBezTo>
                <a:cubicBezTo>
                  <a:pt x="14733" y="18909"/>
                  <a:pt x="14733" y="18909"/>
                  <a:pt x="14733" y="18909"/>
                </a:cubicBezTo>
                <a:cubicBezTo>
                  <a:pt x="14606" y="20600"/>
                  <a:pt x="14606" y="20600"/>
                  <a:pt x="14606" y="20600"/>
                </a:cubicBezTo>
                <a:cubicBezTo>
                  <a:pt x="14532" y="21600"/>
                  <a:pt x="14410" y="21600"/>
                  <a:pt x="14335" y="20600"/>
                </a:cubicBezTo>
                <a:cubicBezTo>
                  <a:pt x="14208" y="18909"/>
                  <a:pt x="14208" y="18909"/>
                  <a:pt x="14208" y="18909"/>
                </a:cubicBezTo>
                <a:cubicBezTo>
                  <a:pt x="14084" y="20600"/>
                  <a:pt x="14084" y="20600"/>
                  <a:pt x="14084" y="20600"/>
                </a:cubicBezTo>
                <a:cubicBezTo>
                  <a:pt x="14007" y="21600"/>
                  <a:pt x="13885" y="21600"/>
                  <a:pt x="13810" y="20600"/>
                </a:cubicBezTo>
                <a:cubicBezTo>
                  <a:pt x="13686" y="18909"/>
                  <a:pt x="13686" y="18909"/>
                  <a:pt x="13686" y="18909"/>
                </a:cubicBezTo>
                <a:cubicBezTo>
                  <a:pt x="13558" y="20600"/>
                  <a:pt x="13558" y="20600"/>
                  <a:pt x="13558" y="20600"/>
                </a:cubicBezTo>
                <a:cubicBezTo>
                  <a:pt x="13484" y="21600"/>
                  <a:pt x="13362" y="21600"/>
                  <a:pt x="13285" y="20600"/>
                </a:cubicBezTo>
                <a:cubicBezTo>
                  <a:pt x="13160" y="18909"/>
                  <a:pt x="13160" y="18909"/>
                  <a:pt x="13160" y="18909"/>
                </a:cubicBezTo>
                <a:cubicBezTo>
                  <a:pt x="13033" y="20600"/>
                  <a:pt x="13033" y="20600"/>
                  <a:pt x="13033" y="20600"/>
                </a:cubicBezTo>
                <a:cubicBezTo>
                  <a:pt x="12959" y="21600"/>
                  <a:pt x="12837" y="21600"/>
                  <a:pt x="12762" y="20600"/>
                </a:cubicBezTo>
                <a:cubicBezTo>
                  <a:pt x="12635" y="18909"/>
                  <a:pt x="12635" y="18909"/>
                  <a:pt x="12635" y="18909"/>
                </a:cubicBezTo>
                <a:cubicBezTo>
                  <a:pt x="12508" y="20600"/>
                  <a:pt x="12508" y="20600"/>
                  <a:pt x="12508" y="20600"/>
                </a:cubicBezTo>
                <a:cubicBezTo>
                  <a:pt x="12434" y="21600"/>
                  <a:pt x="12312" y="21600"/>
                  <a:pt x="12237" y="20600"/>
                </a:cubicBezTo>
                <a:cubicBezTo>
                  <a:pt x="12110" y="18909"/>
                  <a:pt x="12110" y="18909"/>
                  <a:pt x="12110" y="18909"/>
                </a:cubicBezTo>
                <a:cubicBezTo>
                  <a:pt x="11986" y="20600"/>
                  <a:pt x="11986" y="20600"/>
                  <a:pt x="11986" y="20600"/>
                </a:cubicBezTo>
                <a:cubicBezTo>
                  <a:pt x="11911" y="21600"/>
                  <a:pt x="11789" y="21600"/>
                  <a:pt x="11712" y="20600"/>
                </a:cubicBezTo>
                <a:cubicBezTo>
                  <a:pt x="11588" y="18909"/>
                  <a:pt x="11588" y="18909"/>
                  <a:pt x="11588" y="18909"/>
                </a:cubicBezTo>
                <a:cubicBezTo>
                  <a:pt x="11461" y="20600"/>
                  <a:pt x="11461" y="20600"/>
                  <a:pt x="11461" y="20600"/>
                </a:cubicBezTo>
                <a:cubicBezTo>
                  <a:pt x="11386" y="21600"/>
                  <a:pt x="11264" y="21600"/>
                  <a:pt x="11190" y="20600"/>
                </a:cubicBezTo>
                <a:cubicBezTo>
                  <a:pt x="11063" y="18909"/>
                  <a:pt x="11063" y="18909"/>
                  <a:pt x="11063" y="18909"/>
                </a:cubicBezTo>
                <a:cubicBezTo>
                  <a:pt x="10935" y="20600"/>
                  <a:pt x="10935" y="20600"/>
                  <a:pt x="10935" y="20600"/>
                </a:cubicBezTo>
                <a:cubicBezTo>
                  <a:pt x="10861" y="21600"/>
                  <a:pt x="10739" y="21600"/>
                  <a:pt x="10665" y="20600"/>
                </a:cubicBezTo>
                <a:cubicBezTo>
                  <a:pt x="10537" y="18909"/>
                  <a:pt x="10537" y="18909"/>
                  <a:pt x="10537" y="18909"/>
                </a:cubicBezTo>
                <a:cubicBezTo>
                  <a:pt x="10413" y="20600"/>
                  <a:pt x="10413" y="20600"/>
                  <a:pt x="10413" y="20600"/>
                </a:cubicBezTo>
                <a:cubicBezTo>
                  <a:pt x="10336" y="21600"/>
                  <a:pt x="10214" y="21600"/>
                  <a:pt x="10139" y="20600"/>
                </a:cubicBezTo>
                <a:cubicBezTo>
                  <a:pt x="10012" y="18909"/>
                  <a:pt x="10012" y="18909"/>
                  <a:pt x="10012" y="18909"/>
                </a:cubicBezTo>
                <a:cubicBezTo>
                  <a:pt x="9888" y="20600"/>
                  <a:pt x="9888" y="20600"/>
                  <a:pt x="9888" y="20600"/>
                </a:cubicBezTo>
                <a:cubicBezTo>
                  <a:pt x="9813" y="21600"/>
                  <a:pt x="9691" y="21600"/>
                  <a:pt x="9614" y="20600"/>
                </a:cubicBezTo>
                <a:cubicBezTo>
                  <a:pt x="9490" y="18909"/>
                  <a:pt x="9490" y="18909"/>
                  <a:pt x="9490" y="18909"/>
                </a:cubicBezTo>
                <a:cubicBezTo>
                  <a:pt x="9363" y="20600"/>
                  <a:pt x="9363" y="20600"/>
                  <a:pt x="9363" y="20600"/>
                </a:cubicBezTo>
                <a:cubicBezTo>
                  <a:pt x="9288" y="21600"/>
                  <a:pt x="9166" y="21600"/>
                  <a:pt x="9092" y="20600"/>
                </a:cubicBezTo>
                <a:cubicBezTo>
                  <a:pt x="8965" y="18909"/>
                  <a:pt x="8965" y="18909"/>
                  <a:pt x="8965" y="18909"/>
                </a:cubicBezTo>
                <a:cubicBezTo>
                  <a:pt x="8838" y="20600"/>
                  <a:pt x="8838" y="20600"/>
                  <a:pt x="8838" y="20600"/>
                </a:cubicBezTo>
                <a:cubicBezTo>
                  <a:pt x="8763" y="21600"/>
                  <a:pt x="8641" y="21600"/>
                  <a:pt x="8567" y="20600"/>
                </a:cubicBezTo>
                <a:cubicBezTo>
                  <a:pt x="8440" y="18909"/>
                  <a:pt x="8440" y="18909"/>
                  <a:pt x="8440" y="18909"/>
                </a:cubicBezTo>
                <a:cubicBezTo>
                  <a:pt x="8315" y="20600"/>
                  <a:pt x="8315" y="20600"/>
                  <a:pt x="8315" y="20600"/>
                </a:cubicBezTo>
                <a:cubicBezTo>
                  <a:pt x="8238" y="21600"/>
                  <a:pt x="8116" y="21600"/>
                  <a:pt x="8042" y="20600"/>
                </a:cubicBezTo>
                <a:cubicBezTo>
                  <a:pt x="7917" y="18909"/>
                  <a:pt x="7917" y="18909"/>
                  <a:pt x="7917" y="18909"/>
                </a:cubicBezTo>
                <a:cubicBezTo>
                  <a:pt x="7790" y="20600"/>
                  <a:pt x="7790" y="20600"/>
                  <a:pt x="7790" y="20600"/>
                </a:cubicBezTo>
                <a:cubicBezTo>
                  <a:pt x="7715" y="21600"/>
                  <a:pt x="7593" y="21600"/>
                  <a:pt x="7519" y="20600"/>
                </a:cubicBezTo>
                <a:cubicBezTo>
                  <a:pt x="7392" y="18909"/>
                  <a:pt x="7392" y="18909"/>
                  <a:pt x="7392" y="18909"/>
                </a:cubicBezTo>
                <a:cubicBezTo>
                  <a:pt x="7265" y="20600"/>
                  <a:pt x="7265" y="20600"/>
                  <a:pt x="7265" y="20600"/>
                </a:cubicBezTo>
                <a:cubicBezTo>
                  <a:pt x="7190" y="21600"/>
                  <a:pt x="7068" y="21600"/>
                  <a:pt x="6994" y="20600"/>
                </a:cubicBezTo>
                <a:cubicBezTo>
                  <a:pt x="6867" y="18909"/>
                  <a:pt x="6867" y="18909"/>
                  <a:pt x="6867" y="18909"/>
                </a:cubicBezTo>
                <a:cubicBezTo>
                  <a:pt x="6742" y="20600"/>
                  <a:pt x="6742" y="20600"/>
                  <a:pt x="6742" y="20600"/>
                </a:cubicBezTo>
                <a:cubicBezTo>
                  <a:pt x="6665" y="21600"/>
                  <a:pt x="6543" y="21600"/>
                  <a:pt x="6469" y="20600"/>
                </a:cubicBezTo>
                <a:cubicBezTo>
                  <a:pt x="6342" y="18909"/>
                  <a:pt x="6342" y="18909"/>
                  <a:pt x="6342" y="18909"/>
                </a:cubicBezTo>
                <a:cubicBezTo>
                  <a:pt x="6217" y="20600"/>
                  <a:pt x="6217" y="20600"/>
                  <a:pt x="6217" y="20600"/>
                </a:cubicBezTo>
                <a:cubicBezTo>
                  <a:pt x="6143" y="21600"/>
                  <a:pt x="6020" y="21600"/>
                  <a:pt x="5944" y="20600"/>
                </a:cubicBezTo>
                <a:cubicBezTo>
                  <a:pt x="5819" y="18909"/>
                  <a:pt x="5819" y="18909"/>
                  <a:pt x="5819" y="18909"/>
                </a:cubicBezTo>
                <a:cubicBezTo>
                  <a:pt x="5692" y="20600"/>
                  <a:pt x="5692" y="20600"/>
                  <a:pt x="5692" y="20600"/>
                </a:cubicBezTo>
                <a:cubicBezTo>
                  <a:pt x="5618" y="21600"/>
                  <a:pt x="5495" y="21600"/>
                  <a:pt x="5421" y="20600"/>
                </a:cubicBezTo>
                <a:cubicBezTo>
                  <a:pt x="5294" y="18909"/>
                  <a:pt x="5294" y="18909"/>
                  <a:pt x="5294" y="18909"/>
                </a:cubicBezTo>
                <a:cubicBezTo>
                  <a:pt x="5167" y="20600"/>
                  <a:pt x="5167" y="20600"/>
                  <a:pt x="5167" y="20600"/>
                </a:cubicBezTo>
                <a:cubicBezTo>
                  <a:pt x="5093" y="21600"/>
                  <a:pt x="4970" y="21600"/>
                  <a:pt x="4896" y="20600"/>
                </a:cubicBezTo>
                <a:cubicBezTo>
                  <a:pt x="4769" y="18909"/>
                  <a:pt x="4769" y="18909"/>
                  <a:pt x="4769" y="18909"/>
                </a:cubicBezTo>
                <a:cubicBezTo>
                  <a:pt x="4644" y="20600"/>
                  <a:pt x="4644" y="20600"/>
                  <a:pt x="4644" y="20600"/>
                </a:cubicBezTo>
                <a:cubicBezTo>
                  <a:pt x="4567" y="21600"/>
                  <a:pt x="4445" y="21600"/>
                  <a:pt x="4371" y="20600"/>
                </a:cubicBezTo>
                <a:cubicBezTo>
                  <a:pt x="4246" y="18909"/>
                  <a:pt x="4246" y="18909"/>
                  <a:pt x="4246" y="18909"/>
                </a:cubicBezTo>
                <a:cubicBezTo>
                  <a:pt x="4119" y="20600"/>
                  <a:pt x="4119" y="20600"/>
                  <a:pt x="4119" y="20600"/>
                </a:cubicBezTo>
                <a:cubicBezTo>
                  <a:pt x="4045" y="21600"/>
                  <a:pt x="3922" y="21600"/>
                  <a:pt x="3848" y="20600"/>
                </a:cubicBezTo>
                <a:cubicBezTo>
                  <a:pt x="3721" y="18909"/>
                  <a:pt x="3721" y="18909"/>
                  <a:pt x="3721" y="18909"/>
                </a:cubicBezTo>
                <a:cubicBezTo>
                  <a:pt x="3594" y="20600"/>
                  <a:pt x="3594" y="20600"/>
                  <a:pt x="3594" y="20600"/>
                </a:cubicBezTo>
                <a:cubicBezTo>
                  <a:pt x="3520" y="21600"/>
                  <a:pt x="3397" y="21600"/>
                  <a:pt x="3323" y="20600"/>
                </a:cubicBezTo>
                <a:cubicBezTo>
                  <a:pt x="3196" y="18909"/>
                  <a:pt x="3196" y="18909"/>
                  <a:pt x="3196" y="18909"/>
                </a:cubicBezTo>
                <a:cubicBezTo>
                  <a:pt x="3069" y="20600"/>
                  <a:pt x="3069" y="20600"/>
                  <a:pt x="3069" y="20600"/>
                </a:cubicBezTo>
                <a:cubicBezTo>
                  <a:pt x="2995" y="21600"/>
                  <a:pt x="2872" y="21600"/>
                  <a:pt x="2798" y="20600"/>
                </a:cubicBezTo>
                <a:cubicBezTo>
                  <a:pt x="2671" y="18909"/>
                  <a:pt x="2671" y="18909"/>
                  <a:pt x="2671" y="18909"/>
                </a:cubicBezTo>
                <a:cubicBezTo>
                  <a:pt x="2546" y="20600"/>
                  <a:pt x="2546" y="20600"/>
                  <a:pt x="2546" y="20600"/>
                </a:cubicBezTo>
                <a:cubicBezTo>
                  <a:pt x="2472" y="21600"/>
                  <a:pt x="2350" y="21600"/>
                  <a:pt x="2273" y="20600"/>
                </a:cubicBezTo>
                <a:cubicBezTo>
                  <a:pt x="2148" y="18909"/>
                  <a:pt x="2148" y="18909"/>
                  <a:pt x="2148" y="18909"/>
                </a:cubicBezTo>
                <a:cubicBezTo>
                  <a:pt x="2021" y="20600"/>
                  <a:pt x="2021" y="20600"/>
                  <a:pt x="2021" y="20600"/>
                </a:cubicBezTo>
                <a:cubicBezTo>
                  <a:pt x="1947" y="21600"/>
                  <a:pt x="1825" y="21600"/>
                  <a:pt x="1750" y="20600"/>
                </a:cubicBezTo>
                <a:cubicBezTo>
                  <a:pt x="1623" y="18909"/>
                  <a:pt x="1623" y="18909"/>
                  <a:pt x="1623" y="18909"/>
                </a:cubicBezTo>
                <a:cubicBezTo>
                  <a:pt x="1496" y="20600"/>
                  <a:pt x="1496" y="20600"/>
                  <a:pt x="1496" y="20600"/>
                </a:cubicBezTo>
                <a:cubicBezTo>
                  <a:pt x="1422" y="21600"/>
                  <a:pt x="1300" y="21600"/>
                  <a:pt x="1225" y="20600"/>
                </a:cubicBezTo>
                <a:cubicBezTo>
                  <a:pt x="1098" y="18909"/>
                  <a:pt x="1098" y="18909"/>
                  <a:pt x="1098" y="18909"/>
                </a:cubicBezTo>
                <a:cubicBezTo>
                  <a:pt x="973" y="20600"/>
                  <a:pt x="973" y="20600"/>
                  <a:pt x="973" y="20600"/>
                </a:cubicBezTo>
                <a:cubicBezTo>
                  <a:pt x="897" y="21600"/>
                  <a:pt x="774" y="21600"/>
                  <a:pt x="700" y="20600"/>
                </a:cubicBezTo>
                <a:cubicBezTo>
                  <a:pt x="575" y="18909"/>
                  <a:pt x="575" y="18909"/>
                  <a:pt x="575" y="18909"/>
                </a:cubicBezTo>
                <a:cubicBezTo>
                  <a:pt x="448" y="20600"/>
                  <a:pt x="448" y="20600"/>
                  <a:pt x="448" y="20600"/>
                </a:cubicBezTo>
                <a:cubicBezTo>
                  <a:pt x="374" y="21600"/>
                  <a:pt x="252" y="21600"/>
                  <a:pt x="177" y="20600"/>
                </a:cubicBezTo>
                <a:cubicBezTo>
                  <a:pt x="34" y="18671"/>
                  <a:pt x="34" y="18671"/>
                  <a:pt x="34" y="18671"/>
                </a:cubicBezTo>
                <a:cubicBezTo>
                  <a:pt x="10" y="18385"/>
                  <a:pt x="0" y="18099"/>
                  <a:pt x="0" y="17837"/>
                </a:cubicBezTo>
                <a:cubicBezTo>
                  <a:pt x="0" y="17242"/>
                  <a:pt x="0" y="16721"/>
                  <a:pt x="0" y="16265"/>
                </a:cubicBezTo>
                <a:lnTo>
                  <a:pt x="0" y="13074"/>
                </a:lnTo>
                <a:close/>
              </a:path>
            </a:pathLst>
          </a:custGeom>
          <a:solidFill>
            <a:srgbClr val="F8C2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222944" y="301870"/>
            <a:ext cx="7344818" cy="36933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2000" b="1">
                <a:solidFill>
                  <a:srgbClr val="40404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 b="1">
                <a:solidFill>
                  <a:srgbClr val="40404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658100" y="317499"/>
            <a:ext cx="1236664" cy="263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9919"/>
                </a:moveTo>
                <a:lnTo>
                  <a:pt x="11681" y="9796"/>
                </a:lnTo>
                <a:lnTo>
                  <a:pt x="11701" y="9641"/>
                </a:lnTo>
                <a:lnTo>
                  <a:pt x="11721" y="9456"/>
                </a:lnTo>
                <a:lnTo>
                  <a:pt x="11727" y="9270"/>
                </a:lnTo>
                <a:lnTo>
                  <a:pt x="11721" y="9085"/>
                </a:lnTo>
                <a:lnTo>
                  <a:pt x="11701" y="8900"/>
                </a:lnTo>
                <a:lnTo>
                  <a:pt x="11681" y="8745"/>
                </a:lnTo>
                <a:lnTo>
                  <a:pt x="11648" y="8591"/>
                </a:lnTo>
                <a:lnTo>
                  <a:pt x="11602" y="8498"/>
                </a:lnTo>
                <a:lnTo>
                  <a:pt x="11556" y="8374"/>
                </a:lnTo>
                <a:lnTo>
                  <a:pt x="11497" y="8343"/>
                </a:lnTo>
                <a:lnTo>
                  <a:pt x="11445" y="8312"/>
                </a:lnTo>
                <a:lnTo>
                  <a:pt x="11405" y="8343"/>
                </a:lnTo>
                <a:lnTo>
                  <a:pt x="11359" y="8374"/>
                </a:lnTo>
                <a:lnTo>
                  <a:pt x="11267" y="8529"/>
                </a:lnTo>
                <a:lnTo>
                  <a:pt x="11155" y="8745"/>
                </a:lnTo>
                <a:lnTo>
                  <a:pt x="11037" y="9116"/>
                </a:lnTo>
                <a:lnTo>
                  <a:pt x="10912" y="9518"/>
                </a:lnTo>
                <a:lnTo>
                  <a:pt x="10793" y="9981"/>
                </a:lnTo>
                <a:lnTo>
                  <a:pt x="10675" y="10414"/>
                </a:lnTo>
                <a:lnTo>
                  <a:pt x="10557" y="10877"/>
                </a:lnTo>
                <a:lnTo>
                  <a:pt x="10451" y="11403"/>
                </a:lnTo>
                <a:lnTo>
                  <a:pt x="10340" y="11928"/>
                </a:lnTo>
                <a:lnTo>
                  <a:pt x="10228" y="12484"/>
                </a:lnTo>
                <a:lnTo>
                  <a:pt x="10129" y="13009"/>
                </a:lnTo>
                <a:lnTo>
                  <a:pt x="10300" y="10445"/>
                </a:lnTo>
                <a:lnTo>
                  <a:pt x="10340" y="9796"/>
                </a:lnTo>
                <a:lnTo>
                  <a:pt x="10353" y="9456"/>
                </a:lnTo>
                <a:lnTo>
                  <a:pt x="10353" y="9363"/>
                </a:lnTo>
                <a:lnTo>
                  <a:pt x="10346" y="9270"/>
                </a:lnTo>
                <a:lnTo>
                  <a:pt x="10333" y="9209"/>
                </a:lnTo>
                <a:lnTo>
                  <a:pt x="10313" y="9147"/>
                </a:lnTo>
                <a:lnTo>
                  <a:pt x="10261" y="9054"/>
                </a:lnTo>
                <a:lnTo>
                  <a:pt x="10201" y="9023"/>
                </a:lnTo>
                <a:lnTo>
                  <a:pt x="10090" y="9054"/>
                </a:lnTo>
                <a:lnTo>
                  <a:pt x="9958" y="9209"/>
                </a:lnTo>
                <a:lnTo>
                  <a:pt x="9794" y="9456"/>
                </a:lnTo>
                <a:lnTo>
                  <a:pt x="9616" y="9734"/>
                </a:lnTo>
                <a:lnTo>
                  <a:pt x="9425" y="10197"/>
                </a:lnTo>
                <a:lnTo>
                  <a:pt x="9235" y="10692"/>
                </a:lnTo>
                <a:lnTo>
                  <a:pt x="9044" y="11279"/>
                </a:lnTo>
                <a:lnTo>
                  <a:pt x="8853" y="11990"/>
                </a:lnTo>
                <a:lnTo>
                  <a:pt x="8978" y="12484"/>
                </a:lnTo>
                <a:lnTo>
                  <a:pt x="9248" y="11557"/>
                </a:lnTo>
                <a:lnTo>
                  <a:pt x="9353" y="11217"/>
                </a:lnTo>
                <a:lnTo>
                  <a:pt x="9425" y="11032"/>
                </a:lnTo>
                <a:lnTo>
                  <a:pt x="9531" y="10815"/>
                </a:lnTo>
                <a:lnTo>
                  <a:pt x="9570" y="10754"/>
                </a:lnTo>
                <a:lnTo>
                  <a:pt x="9642" y="10754"/>
                </a:lnTo>
                <a:lnTo>
                  <a:pt x="9675" y="10815"/>
                </a:lnTo>
                <a:lnTo>
                  <a:pt x="9688" y="10939"/>
                </a:lnTo>
                <a:lnTo>
                  <a:pt x="9695" y="11063"/>
                </a:lnTo>
                <a:lnTo>
                  <a:pt x="9682" y="11372"/>
                </a:lnTo>
                <a:lnTo>
                  <a:pt x="9656" y="11866"/>
                </a:lnTo>
                <a:lnTo>
                  <a:pt x="9491" y="14493"/>
                </a:lnTo>
                <a:lnTo>
                  <a:pt x="9307" y="17305"/>
                </a:lnTo>
                <a:lnTo>
                  <a:pt x="9024" y="21167"/>
                </a:lnTo>
                <a:lnTo>
                  <a:pt x="9616" y="21167"/>
                </a:lnTo>
                <a:lnTo>
                  <a:pt x="9800" y="18355"/>
                </a:lnTo>
                <a:lnTo>
                  <a:pt x="9886" y="17058"/>
                </a:lnTo>
                <a:lnTo>
                  <a:pt x="9958" y="16069"/>
                </a:lnTo>
                <a:lnTo>
                  <a:pt x="10017" y="15296"/>
                </a:lnTo>
                <a:lnTo>
                  <a:pt x="10063" y="14802"/>
                </a:lnTo>
                <a:lnTo>
                  <a:pt x="10182" y="13936"/>
                </a:lnTo>
                <a:lnTo>
                  <a:pt x="10267" y="13473"/>
                </a:lnTo>
                <a:lnTo>
                  <a:pt x="10372" y="12979"/>
                </a:lnTo>
                <a:lnTo>
                  <a:pt x="10583" y="12052"/>
                </a:lnTo>
                <a:lnTo>
                  <a:pt x="10780" y="11433"/>
                </a:lnTo>
                <a:lnTo>
                  <a:pt x="10879" y="11186"/>
                </a:lnTo>
                <a:lnTo>
                  <a:pt x="10991" y="10970"/>
                </a:lnTo>
                <a:lnTo>
                  <a:pt x="11116" y="10785"/>
                </a:lnTo>
                <a:lnTo>
                  <a:pt x="11260" y="10568"/>
                </a:lnTo>
                <a:lnTo>
                  <a:pt x="11399" y="10414"/>
                </a:lnTo>
                <a:lnTo>
                  <a:pt x="11517" y="10228"/>
                </a:lnTo>
                <a:lnTo>
                  <a:pt x="11596" y="10074"/>
                </a:lnTo>
                <a:lnTo>
                  <a:pt x="11648" y="9919"/>
                </a:lnTo>
                <a:close/>
                <a:moveTo>
                  <a:pt x="4163" y="4017"/>
                </a:moveTo>
                <a:lnTo>
                  <a:pt x="4150" y="4172"/>
                </a:lnTo>
                <a:lnTo>
                  <a:pt x="4150" y="4295"/>
                </a:lnTo>
                <a:lnTo>
                  <a:pt x="4163" y="4419"/>
                </a:lnTo>
                <a:lnTo>
                  <a:pt x="4177" y="4512"/>
                </a:lnTo>
                <a:lnTo>
                  <a:pt x="4203" y="4604"/>
                </a:lnTo>
                <a:lnTo>
                  <a:pt x="4223" y="4666"/>
                </a:lnTo>
                <a:lnTo>
                  <a:pt x="4275" y="4790"/>
                </a:lnTo>
                <a:lnTo>
                  <a:pt x="4308" y="4790"/>
                </a:lnTo>
                <a:lnTo>
                  <a:pt x="4367" y="4728"/>
                </a:lnTo>
                <a:lnTo>
                  <a:pt x="4407" y="4635"/>
                </a:lnTo>
                <a:lnTo>
                  <a:pt x="4453" y="4481"/>
                </a:lnTo>
                <a:lnTo>
                  <a:pt x="4492" y="4326"/>
                </a:lnTo>
                <a:lnTo>
                  <a:pt x="5453" y="0"/>
                </a:lnTo>
                <a:lnTo>
                  <a:pt x="4736" y="0"/>
                </a:lnTo>
                <a:lnTo>
                  <a:pt x="4163" y="4017"/>
                </a:lnTo>
                <a:close/>
                <a:moveTo>
                  <a:pt x="4124" y="5871"/>
                </a:moveTo>
                <a:lnTo>
                  <a:pt x="3979" y="5377"/>
                </a:lnTo>
                <a:lnTo>
                  <a:pt x="3821" y="4913"/>
                </a:lnTo>
                <a:lnTo>
                  <a:pt x="3657" y="4604"/>
                </a:lnTo>
                <a:lnTo>
                  <a:pt x="3479" y="4264"/>
                </a:lnTo>
                <a:lnTo>
                  <a:pt x="3289" y="4048"/>
                </a:lnTo>
                <a:lnTo>
                  <a:pt x="3091" y="3894"/>
                </a:lnTo>
                <a:lnTo>
                  <a:pt x="2874" y="3770"/>
                </a:lnTo>
                <a:lnTo>
                  <a:pt x="2657" y="3739"/>
                </a:lnTo>
                <a:lnTo>
                  <a:pt x="2467" y="3770"/>
                </a:lnTo>
                <a:lnTo>
                  <a:pt x="2289" y="3832"/>
                </a:lnTo>
                <a:lnTo>
                  <a:pt x="2105" y="3924"/>
                </a:lnTo>
                <a:lnTo>
                  <a:pt x="1934" y="4079"/>
                </a:lnTo>
                <a:lnTo>
                  <a:pt x="1605" y="4512"/>
                </a:lnTo>
                <a:lnTo>
                  <a:pt x="1447" y="4790"/>
                </a:lnTo>
                <a:lnTo>
                  <a:pt x="1289" y="5099"/>
                </a:lnTo>
                <a:lnTo>
                  <a:pt x="1000" y="5840"/>
                </a:lnTo>
                <a:lnTo>
                  <a:pt x="868" y="6273"/>
                </a:lnTo>
                <a:lnTo>
                  <a:pt x="631" y="7200"/>
                </a:lnTo>
                <a:lnTo>
                  <a:pt x="520" y="7694"/>
                </a:lnTo>
                <a:lnTo>
                  <a:pt x="428" y="8251"/>
                </a:lnTo>
                <a:lnTo>
                  <a:pt x="335" y="8776"/>
                </a:lnTo>
                <a:lnTo>
                  <a:pt x="257" y="9363"/>
                </a:lnTo>
                <a:lnTo>
                  <a:pt x="184" y="9981"/>
                </a:lnTo>
                <a:lnTo>
                  <a:pt x="132" y="10568"/>
                </a:lnTo>
                <a:lnTo>
                  <a:pt x="72" y="11155"/>
                </a:lnTo>
                <a:lnTo>
                  <a:pt x="46" y="11742"/>
                </a:lnTo>
                <a:lnTo>
                  <a:pt x="13" y="12361"/>
                </a:lnTo>
                <a:lnTo>
                  <a:pt x="0" y="12948"/>
                </a:lnTo>
                <a:lnTo>
                  <a:pt x="0" y="13936"/>
                </a:lnTo>
                <a:lnTo>
                  <a:pt x="7" y="14307"/>
                </a:lnTo>
                <a:lnTo>
                  <a:pt x="26" y="14678"/>
                </a:lnTo>
                <a:lnTo>
                  <a:pt x="53" y="15049"/>
                </a:lnTo>
                <a:lnTo>
                  <a:pt x="86" y="15420"/>
                </a:lnTo>
                <a:lnTo>
                  <a:pt x="125" y="15760"/>
                </a:lnTo>
                <a:lnTo>
                  <a:pt x="171" y="16100"/>
                </a:lnTo>
                <a:lnTo>
                  <a:pt x="224" y="16470"/>
                </a:lnTo>
                <a:lnTo>
                  <a:pt x="263" y="16718"/>
                </a:lnTo>
                <a:lnTo>
                  <a:pt x="303" y="16934"/>
                </a:lnTo>
                <a:lnTo>
                  <a:pt x="349" y="17058"/>
                </a:lnTo>
                <a:lnTo>
                  <a:pt x="388" y="17212"/>
                </a:lnTo>
                <a:lnTo>
                  <a:pt x="434" y="17336"/>
                </a:lnTo>
                <a:lnTo>
                  <a:pt x="480" y="17397"/>
                </a:lnTo>
                <a:lnTo>
                  <a:pt x="520" y="17428"/>
                </a:lnTo>
                <a:lnTo>
                  <a:pt x="572" y="17490"/>
                </a:lnTo>
                <a:lnTo>
                  <a:pt x="612" y="17428"/>
                </a:lnTo>
                <a:lnTo>
                  <a:pt x="638" y="17397"/>
                </a:lnTo>
                <a:lnTo>
                  <a:pt x="677" y="17336"/>
                </a:lnTo>
                <a:lnTo>
                  <a:pt x="710" y="17212"/>
                </a:lnTo>
                <a:lnTo>
                  <a:pt x="737" y="17058"/>
                </a:lnTo>
                <a:lnTo>
                  <a:pt x="756" y="16934"/>
                </a:lnTo>
                <a:lnTo>
                  <a:pt x="763" y="16779"/>
                </a:lnTo>
                <a:lnTo>
                  <a:pt x="776" y="16594"/>
                </a:lnTo>
                <a:lnTo>
                  <a:pt x="763" y="16347"/>
                </a:lnTo>
                <a:lnTo>
                  <a:pt x="743" y="16161"/>
                </a:lnTo>
                <a:lnTo>
                  <a:pt x="684" y="15945"/>
                </a:lnTo>
                <a:lnTo>
                  <a:pt x="599" y="15667"/>
                </a:lnTo>
                <a:lnTo>
                  <a:pt x="513" y="15451"/>
                </a:lnTo>
                <a:lnTo>
                  <a:pt x="434" y="15203"/>
                </a:lnTo>
                <a:lnTo>
                  <a:pt x="375" y="14894"/>
                </a:lnTo>
                <a:lnTo>
                  <a:pt x="316" y="14555"/>
                </a:lnTo>
                <a:lnTo>
                  <a:pt x="276" y="14245"/>
                </a:lnTo>
                <a:lnTo>
                  <a:pt x="250" y="13844"/>
                </a:lnTo>
                <a:lnTo>
                  <a:pt x="230" y="13442"/>
                </a:lnTo>
                <a:lnTo>
                  <a:pt x="224" y="12979"/>
                </a:lnTo>
                <a:lnTo>
                  <a:pt x="230" y="12515"/>
                </a:lnTo>
                <a:lnTo>
                  <a:pt x="250" y="12021"/>
                </a:lnTo>
                <a:lnTo>
                  <a:pt x="270" y="11557"/>
                </a:lnTo>
                <a:lnTo>
                  <a:pt x="303" y="11063"/>
                </a:lnTo>
                <a:lnTo>
                  <a:pt x="349" y="10599"/>
                </a:lnTo>
                <a:lnTo>
                  <a:pt x="395" y="10105"/>
                </a:lnTo>
                <a:lnTo>
                  <a:pt x="460" y="9610"/>
                </a:lnTo>
                <a:lnTo>
                  <a:pt x="533" y="9116"/>
                </a:lnTo>
                <a:lnTo>
                  <a:pt x="618" y="8591"/>
                </a:lnTo>
                <a:lnTo>
                  <a:pt x="704" y="8158"/>
                </a:lnTo>
                <a:lnTo>
                  <a:pt x="796" y="7725"/>
                </a:lnTo>
                <a:lnTo>
                  <a:pt x="888" y="7324"/>
                </a:lnTo>
                <a:lnTo>
                  <a:pt x="1000" y="6922"/>
                </a:lnTo>
                <a:lnTo>
                  <a:pt x="1118" y="6551"/>
                </a:lnTo>
                <a:lnTo>
                  <a:pt x="1237" y="6211"/>
                </a:lnTo>
                <a:lnTo>
                  <a:pt x="1362" y="5902"/>
                </a:lnTo>
                <a:lnTo>
                  <a:pt x="1493" y="5624"/>
                </a:lnTo>
                <a:lnTo>
                  <a:pt x="1631" y="5377"/>
                </a:lnTo>
                <a:lnTo>
                  <a:pt x="1769" y="5191"/>
                </a:lnTo>
                <a:lnTo>
                  <a:pt x="1901" y="5006"/>
                </a:lnTo>
                <a:lnTo>
                  <a:pt x="2046" y="4852"/>
                </a:lnTo>
                <a:lnTo>
                  <a:pt x="2184" y="4790"/>
                </a:lnTo>
                <a:lnTo>
                  <a:pt x="2335" y="4697"/>
                </a:lnTo>
                <a:lnTo>
                  <a:pt x="2480" y="4697"/>
                </a:lnTo>
                <a:lnTo>
                  <a:pt x="2657" y="4728"/>
                </a:lnTo>
                <a:lnTo>
                  <a:pt x="2815" y="4821"/>
                </a:lnTo>
                <a:lnTo>
                  <a:pt x="2966" y="4975"/>
                </a:lnTo>
                <a:lnTo>
                  <a:pt x="3118" y="5191"/>
                </a:lnTo>
                <a:lnTo>
                  <a:pt x="3249" y="5470"/>
                </a:lnTo>
                <a:lnTo>
                  <a:pt x="3387" y="5809"/>
                </a:lnTo>
                <a:lnTo>
                  <a:pt x="3499" y="6180"/>
                </a:lnTo>
                <a:lnTo>
                  <a:pt x="3618" y="6644"/>
                </a:lnTo>
                <a:lnTo>
                  <a:pt x="3723" y="7169"/>
                </a:lnTo>
                <a:lnTo>
                  <a:pt x="3808" y="7694"/>
                </a:lnTo>
                <a:lnTo>
                  <a:pt x="3881" y="8282"/>
                </a:lnTo>
                <a:lnTo>
                  <a:pt x="3940" y="8900"/>
                </a:lnTo>
                <a:lnTo>
                  <a:pt x="3986" y="9548"/>
                </a:lnTo>
                <a:lnTo>
                  <a:pt x="4025" y="10259"/>
                </a:lnTo>
                <a:lnTo>
                  <a:pt x="4045" y="11032"/>
                </a:lnTo>
                <a:lnTo>
                  <a:pt x="4052" y="11804"/>
                </a:lnTo>
                <a:lnTo>
                  <a:pt x="4038" y="12979"/>
                </a:lnTo>
                <a:lnTo>
                  <a:pt x="3986" y="14153"/>
                </a:lnTo>
                <a:lnTo>
                  <a:pt x="3946" y="14709"/>
                </a:lnTo>
                <a:lnTo>
                  <a:pt x="3907" y="15234"/>
                </a:lnTo>
                <a:lnTo>
                  <a:pt x="3854" y="15791"/>
                </a:lnTo>
                <a:lnTo>
                  <a:pt x="3795" y="16254"/>
                </a:lnTo>
                <a:lnTo>
                  <a:pt x="3729" y="16779"/>
                </a:lnTo>
                <a:lnTo>
                  <a:pt x="3657" y="17212"/>
                </a:lnTo>
                <a:lnTo>
                  <a:pt x="3578" y="17676"/>
                </a:lnTo>
                <a:lnTo>
                  <a:pt x="3493" y="18077"/>
                </a:lnTo>
                <a:lnTo>
                  <a:pt x="3407" y="18448"/>
                </a:lnTo>
                <a:lnTo>
                  <a:pt x="3315" y="18757"/>
                </a:lnTo>
                <a:lnTo>
                  <a:pt x="3210" y="19097"/>
                </a:lnTo>
                <a:lnTo>
                  <a:pt x="3105" y="19344"/>
                </a:lnTo>
                <a:lnTo>
                  <a:pt x="2993" y="19622"/>
                </a:lnTo>
                <a:lnTo>
                  <a:pt x="2874" y="19839"/>
                </a:lnTo>
                <a:lnTo>
                  <a:pt x="2756" y="20024"/>
                </a:lnTo>
                <a:lnTo>
                  <a:pt x="2631" y="20179"/>
                </a:lnTo>
                <a:lnTo>
                  <a:pt x="2506" y="20271"/>
                </a:lnTo>
                <a:lnTo>
                  <a:pt x="2368" y="20333"/>
                </a:lnTo>
                <a:lnTo>
                  <a:pt x="2230" y="20426"/>
                </a:lnTo>
                <a:lnTo>
                  <a:pt x="1973" y="20426"/>
                </a:lnTo>
                <a:lnTo>
                  <a:pt x="1848" y="20333"/>
                </a:lnTo>
                <a:lnTo>
                  <a:pt x="1717" y="20271"/>
                </a:lnTo>
                <a:lnTo>
                  <a:pt x="1579" y="20179"/>
                </a:lnTo>
                <a:lnTo>
                  <a:pt x="1723" y="18942"/>
                </a:lnTo>
                <a:lnTo>
                  <a:pt x="1796" y="18201"/>
                </a:lnTo>
                <a:lnTo>
                  <a:pt x="1861" y="17428"/>
                </a:lnTo>
                <a:lnTo>
                  <a:pt x="1927" y="16594"/>
                </a:lnTo>
                <a:lnTo>
                  <a:pt x="1986" y="15667"/>
                </a:lnTo>
                <a:lnTo>
                  <a:pt x="2052" y="14678"/>
                </a:lnTo>
                <a:lnTo>
                  <a:pt x="2111" y="13597"/>
                </a:lnTo>
                <a:lnTo>
                  <a:pt x="2335" y="9610"/>
                </a:lnTo>
                <a:lnTo>
                  <a:pt x="2388" y="8591"/>
                </a:lnTo>
                <a:lnTo>
                  <a:pt x="2453" y="7694"/>
                </a:lnTo>
                <a:lnTo>
                  <a:pt x="2513" y="6798"/>
                </a:lnTo>
                <a:lnTo>
                  <a:pt x="2585" y="5995"/>
                </a:lnTo>
                <a:lnTo>
                  <a:pt x="2348" y="6211"/>
                </a:lnTo>
                <a:lnTo>
                  <a:pt x="2124" y="6397"/>
                </a:lnTo>
                <a:lnTo>
                  <a:pt x="1921" y="6520"/>
                </a:lnTo>
                <a:lnTo>
                  <a:pt x="1730" y="6613"/>
                </a:lnTo>
                <a:lnTo>
                  <a:pt x="1697" y="7231"/>
                </a:lnTo>
                <a:lnTo>
                  <a:pt x="1782" y="7169"/>
                </a:lnTo>
                <a:lnTo>
                  <a:pt x="1842" y="7200"/>
                </a:lnTo>
                <a:lnTo>
                  <a:pt x="1861" y="7293"/>
                </a:lnTo>
                <a:lnTo>
                  <a:pt x="1881" y="7324"/>
                </a:lnTo>
                <a:lnTo>
                  <a:pt x="1894" y="7385"/>
                </a:lnTo>
                <a:lnTo>
                  <a:pt x="1907" y="7478"/>
                </a:lnTo>
                <a:lnTo>
                  <a:pt x="1921" y="7694"/>
                </a:lnTo>
                <a:lnTo>
                  <a:pt x="1907" y="7942"/>
                </a:lnTo>
                <a:lnTo>
                  <a:pt x="1894" y="8282"/>
                </a:lnTo>
                <a:lnTo>
                  <a:pt x="1631" y="12979"/>
                </a:lnTo>
                <a:lnTo>
                  <a:pt x="1401" y="16748"/>
                </a:lnTo>
                <a:lnTo>
                  <a:pt x="1322" y="17737"/>
                </a:lnTo>
                <a:lnTo>
                  <a:pt x="1250" y="18541"/>
                </a:lnTo>
                <a:lnTo>
                  <a:pt x="1191" y="19159"/>
                </a:lnTo>
                <a:lnTo>
                  <a:pt x="1131" y="19622"/>
                </a:lnTo>
                <a:lnTo>
                  <a:pt x="1039" y="20055"/>
                </a:lnTo>
                <a:lnTo>
                  <a:pt x="1006" y="20117"/>
                </a:lnTo>
                <a:lnTo>
                  <a:pt x="954" y="20209"/>
                </a:lnTo>
                <a:lnTo>
                  <a:pt x="875" y="20271"/>
                </a:lnTo>
                <a:lnTo>
                  <a:pt x="625" y="20333"/>
                </a:lnTo>
                <a:lnTo>
                  <a:pt x="546" y="21075"/>
                </a:lnTo>
                <a:lnTo>
                  <a:pt x="1000" y="21013"/>
                </a:lnTo>
                <a:lnTo>
                  <a:pt x="1335" y="21044"/>
                </a:lnTo>
                <a:lnTo>
                  <a:pt x="1690" y="21167"/>
                </a:lnTo>
                <a:lnTo>
                  <a:pt x="2052" y="21229"/>
                </a:lnTo>
                <a:lnTo>
                  <a:pt x="2289" y="21260"/>
                </a:lnTo>
                <a:lnTo>
                  <a:pt x="2427" y="21260"/>
                </a:lnTo>
                <a:lnTo>
                  <a:pt x="2559" y="21229"/>
                </a:lnTo>
                <a:lnTo>
                  <a:pt x="2697" y="21136"/>
                </a:lnTo>
                <a:lnTo>
                  <a:pt x="2828" y="21013"/>
                </a:lnTo>
                <a:lnTo>
                  <a:pt x="2960" y="20858"/>
                </a:lnTo>
                <a:lnTo>
                  <a:pt x="3091" y="20673"/>
                </a:lnTo>
                <a:lnTo>
                  <a:pt x="3236" y="20457"/>
                </a:lnTo>
                <a:lnTo>
                  <a:pt x="3368" y="20240"/>
                </a:lnTo>
                <a:lnTo>
                  <a:pt x="3631" y="19622"/>
                </a:lnTo>
                <a:lnTo>
                  <a:pt x="3756" y="19252"/>
                </a:lnTo>
                <a:lnTo>
                  <a:pt x="3867" y="18788"/>
                </a:lnTo>
                <a:lnTo>
                  <a:pt x="3979" y="18355"/>
                </a:lnTo>
                <a:lnTo>
                  <a:pt x="4091" y="17830"/>
                </a:lnTo>
                <a:lnTo>
                  <a:pt x="4190" y="17305"/>
                </a:lnTo>
                <a:lnTo>
                  <a:pt x="4288" y="16656"/>
                </a:lnTo>
                <a:lnTo>
                  <a:pt x="4381" y="16038"/>
                </a:lnTo>
                <a:lnTo>
                  <a:pt x="4459" y="15389"/>
                </a:lnTo>
                <a:lnTo>
                  <a:pt x="4519" y="14740"/>
                </a:lnTo>
                <a:lnTo>
                  <a:pt x="4578" y="14060"/>
                </a:lnTo>
                <a:lnTo>
                  <a:pt x="4617" y="13349"/>
                </a:lnTo>
                <a:lnTo>
                  <a:pt x="4650" y="12670"/>
                </a:lnTo>
                <a:lnTo>
                  <a:pt x="4663" y="11959"/>
                </a:lnTo>
                <a:lnTo>
                  <a:pt x="4670" y="11186"/>
                </a:lnTo>
                <a:lnTo>
                  <a:pt x="4663" y="10414"/>
                </a:lnTo>
                <a:lnTo>
                  <a:pt x="4637" y="9672"/>
                </a:lnTo>
                <a:lnTo>
                  <a:pt x="4591" y="8930"/>
                </a:lnTo>
                <a:lnTo>
                  <a:pt x="4532" y="8282"/>
                </a:lnTo>
                <a:lnTo>
                  <a:pt x="4459" y="7602"/>
                </a:lnTo>
                <a:lnTo>
                  <a:pt x="4367" y="6984"/>
                </a:lnTo>
                <a:lnTo>
                  <a:pt x="4256" y="6427"/>
                </a:lnTo>
                <a:lnTo>
                  <a:pt x="4124" y="5871"/>
                </a:lnTo>
                <a:close/>
                <a:moveTo>
                  <a:pt x="8636" y="1978"/>
                </a:moveTo>
                <a:lnTo>
                  <a:pt x="8636" y="1761"/>
                </a:lnTo>
                <a:lnTo>
                  <a:pt x="8616" y="1576"/>
                </a:lnTo>
                <a:lnTo>
                  <a:pt x="8583" y="1391"/>
                </a:lnTo>
                <a:lnTo>
                  <a:pt x="8537" y="1236"/>
                </a:lnTo>
                <a:lnTo>
                  <a:pt x="8472" y="1082"/>
                </a:lnTo>
                <a:lnTo>
                  <a:pt x="8406" y="1020"/>
                </a:lnTo>
                <a:lnTo>
                  <a:pt x="8307" y="958"/>
                </a:lnTo>
                <a:lnTo>
                  <a:pt x="8103" y="958"/>
                </a:lnTo>
                <a:lnTo>
                  <a:pt x="8011" y="989"/>
                </a:lnTo>
                <a:lnTo>
                  <a:pt x="7919" y="1051"/>
                </a:lnTo>
                <a:lnTo>
                  <a:pt x="7814" y="1174"/>
                </a:lnTo>
                <a:lnTo>
                  <a:pt x="7715" y="1267"/>
                </a:lnTo>
                <a:lnTo>
                  <a:pt x="7610" y="1421"/>
                </a:lnTo>
                <a:lnTo>
                  <a:pt x="7511" y="1607"/>
                </a:lnTo>
                <a:lnTo>
                  <a:pt x="7400" y="1823"/>
                </a:lnTo>
                <a:lnTo>
                  <a:pt x="7294" y="2039"/>
                </a:lnTo>
                <a:lnTo>
                  <a:pt x="7202" y="2287"/>
                </a:lnTo>
                <a:lnTo>
                  <a:pt x="7110" y="2565"/>
                </a:lnTo>
                <a:lnTo>
                  <a:pt x="7025" y="2812"/>
                </a:lnTo>
                <a:lnTo>
                  <a:pt x="6939" y="3121"/>
                </a:lnTo>
                <a:lnTo>
                  <a:pt x="6860" y="3461"/>
                </a:lnTo>
                <a:lnTo>
                  <a:pt x="6788" y="3770"/>
                </a:lnTo>
                <a:lnTo>
                  <a:pt x="6656" y="4512"/>
                </a:lnTo>
                <a:lnTo>
                  <a:pt x="6538" y="5439"/>
                </a:lnTo>
                <a:lnTo>
                  <a:pt x="6479" y="5964"/>
                </a:lnTo>
                <a:lnTo>
                  <a:pt x="6433" y="6520"/>
                </a:lnTo>
                <a:lnTo>
                  <a:pt x="6380" y="7107"/>
                </a:lnTo>
                <a:lnTo>
                  <a:pt x="6334" y="7725"/>
                </a:lnTo>
                <a:lnTo>
                  <a:pt x="6295" y="8374"/>
                </a:lnTo>
                <a:lnTo>
                  <a:pt x="5821" y="16007"/>
                </a:lnTo>
                <a:lnTo>
                  <a:pt x="5775" y="16841"/>
                </a:lnTo>
                <a:lnTo>
                  <a:pt x="5735" y="17583"/>
                </a:lnTo>
                <a:lnTo>
                  <a:pt x="5722" y="18201"/>
                </a:lnTo>
                <a:lnTo>
                  <a:pt x="5716" y="18757"/>
                </a:lnTo>
                <a:lnTo>
                  <a:pt x="5716" y="19066"/>
                </a:lnTo>
                <a:lnTo>
                  <a:pt x="5729" y="19344"/>
                </a:lnTo>
                <a:lnTo>
                  <a:pt x="5742" y="19653"/>
                </a:lnTo>
                <a:lnTo>
                  <a:pt x="5768" y="19900"/>
                </a:lnTo>
                <a:lnTo>
                  <a:pt x="5801" y="20117"/>
                </a:lnTo>
                <a:lnTo>
                  <a:pt x="5841" y="20395"/>
                </a:lnTo>
                <a:lnTo>
                  <a:pt x="5880" y="20580"/>
                </a:lnTo>
                <a:lnTo>
                  <a:pt x="5933" y="20797"/>
                </a:lnTo>
                <a:lnTo>
                  <a:pt x="5985" y="20982"/>
                </a:lnTo>
                <a:lnTo>
                  <a:pt x="6051" y="21136"/>
                </a:lnTo>
                <a:lnTo>
                  <a:pt x="6124" y="21260"/>
                </a:lnTo>
                <a:lnTo>
                  <a:pt x="6189" y="21384"/>
                </a:lnTo>
                <a:lnTo>
                  <a:pt x="6262" y="21445"/>
                </a:lnTo>
                <a:lnTo>
                  <a:pt x="6341" y="21538"/>
                </a:lnTo>
                <a:lnTo>
                  <a:pt x="6426" y="21569"/>
                </a:lnTo>
                <a:lnTo>
                  <a:pt x="6623" y="21569"/>
                </a:lnTo>
                <a:lnTo>
                  <a:pt x="6735" y="21476"/>
                </a:lnTo>
                <a:lnTo>
                  <a:pt x="6840" y="21415"/>
                </a:lnTo>
                <a:lnTo>
                  <a:pt x="6952" y="21260"/>
                </a:lnTo>
                <a:lnTo>
                  <a:pt x="7064" y="21136"/>
                </a:lnTo>
                <a:lnTo>
                  <a:pt x="7182" y="20889"/>
                </a:lnTo>
                <a:lnTo>
                  <a:pt x="7288" y="20673"/>
                </a:lnTo>
                <a:lnTo>
                  <a:pt x="7400" y="20395"/>
                </a:lnTo>
                <a:lnTo>
                  <a:pt x="7511" y="20086"/>
                </a:lnTo>
                <a:lnTo>
                  <a:pt x="7722" y="19344"/>
                </a:lnTo>
                <a:lnTo>
                  <a:pt x="7814" y="18942"/>
                </a:lnTo>
                <a:lnTo>
                  <a:pt x="7906" y="18479"/>
                </a:lnTo>
                <a:lnTo>
                  <a:pt x="7998" y="17985"/>
                </a:lnTo>
                <a:lnTo>
                  <a:pt x="8084" y="17490"/>
                </a:lnTo>
                <a:lnTo>
                  <a:pt x="8162" y="16965"/>
                </a:lnTo>
                <a:lnTo>
                  <a:pt x="8228" y="16378"/>
                </a:lnTo>
                <a:lnTo>
                  <a:pt x="8294" y="15821"/>
                </a:lnTo>
                <a:lnTo>
                  <a:pt x="8347" y="15234"/>
                </a:lnTo>
                <a:lnTo>
                  <a:pt x="8386" y="14678"/>
                </a:lnTo>
                <a:lnTo>
                  <a:pt x="8426" y="14091"/>
                </a:lnTo>
                <a:lnTo>
                  <a:pt x="8452" y="13504"/>
                </a:lnTo>
                <a:lnTo>
                  <a:pt x="8465" y="12330"/>
                </a:lnTo>
                <a:lnTo>
                  <a:pt x="8465" y="11928"/>
                </a:lnTo>
                <a:lnTo>
                  <a:pt x="8458" y="11557"/>
                </a:lnTo>
                <a:lnTo>
                  <a:pt x="8445" y="11217"/>
                </a:lnTo>
                <a:lnTo>
                  <a:pt x="8426" y="10939"/>
                </a:lnTo>
                <a:lnTo>
                  <a:pt x="8406" y="10630"/>
                </a:lnTo>
                <a:lnTo>
                  <a:pt x="8373" y="10321"/>
                </a:lnTo>
                <a:lnTo>
                  <a:pt x="8340" y="10105"/>
                </a:lnTo>
                <a:lnTo>
                  <a:pt x="8301" y="9888"/>
                </a:lnTo>
                <a:lnTo>
                  <a:pt x="8209" y="9518"/>
                </a:lnTo>
                <a:lnTo>
                  <a:pt x="8162" y="9425"/>
                </a:lnTo>
                <a:lnTo>
                  <a:pt x="8103" y="9301"/>
                </a:lnTo>
                <a:lnTo>
                  <a:pt x="8051" y="9209"/>
                </a:lnTo>
                <a:lnTo>
                  <a:pt x="7985" y="9147"/>
                </a:lnTo>
                <a:lnTo>
                  <a:pt x="7926" y="9116"/>
                </a:lnTo>
                <a:lnTo>
                  <a:pt x="7853" y="9085"/>
                </a:lnTo>
                <a:lnTo>
                  <a:pt x="7728" y="9116"/>
                </a:lnTo>
                <a:lnTo>
                  <a:pt x="7597" y="9239"/>
                </a:lnTo>
                <a:lnTo>
                  <a:pt x="7452" y="9425"/>
                </a:lnTo>
                <a:lnTo>
                  <a:pt x="7294" y="9672"/>
                </a:lnTo>
                <a:lnTo>
                  <a:pt x="7143" y="10043"/>
                </a:lnTo>
                <a:lnTo>
                  <a:pt x="6985" y="10445"/>
                </a:lnTo>
                <a:lnTo>
                  <a:pt x="6827" y="10970"/>
                </a:lnTo>
                <a:lnTo>
                  <a:pt x="6663" y="11557"/>
                </a:lnTo>
                <a:lnTo>
                  <a:pt x="6992" y="6520"/>
                </a:lnTo>
                <a:lnTo>
                  <a:pt x="7071" y="5408"/>
                </a:lnTo>
                <a:lnTo>
                  <a:pt x="7130" y="4512"/>
                </a:lnTo>
                <a:lnTo>
                  <a:pt x="7196" y="3863"/>
                </a:lnTo>
                <a:lnTo>
                  <a:pt x="7242" y="3461"/>
                </a:lnTo>
                <a:lnTo>
                  <a:pt x="7275" y="3276"/>
                </a:lnTo>
                <a:lnTo>
                  <a:pt x="7307" y="3121"/>
                </a:lnTo>
                <a:lnTo>
                  <a:pt x="7347" y="2967"/>
                </a:lnTo>
                <a:lnTo>
                  <a:pt x="7426" y="2781"/>
                </a:lnTo>
                <a:lnTo>
                  <a:pt x="7472" y="2719"/>
                </a:lnTo>
                <a:lnTo>
                  <a:pt x="7518" y="2688"/>
                </a:lnTo>
                <a:lnTo>
                  <a:pt x="7564" y="2688"/>
                </a:lnTo>
                <a:lnTo>
                  <a:pt x="7682" y="2719"/>
                </a:lnTo>
                <a:lnTo>
                  <a:pt x="7820" y="2781"/>
                </a:lnTo>
                <a:lnTo>
                  <a:pt x="8097" y="2936"/>
                </a:lnTo>
                <a:lnTo>
                  <a:pt x="8274" y="2967"/>
                </a:lnTo>
                <a:lnTo>
                  <a:pt x="8353" y="2967"/>
                </a:lnTo>
                <a:lnTo>
                  <a:pt x="8426" y="2905"/>
                </a:lnTo>
                <a:lnTo>
                  <a:pt x="8498" y="2812"/>
                </a:lnTo>
                <a:lnTo>
                  <a:pt x="8544" y="2719"/>
                </a:lnTo>
                <a:lnTo>
                  <a:pt x="8590" y="2534"/>
                </a:lnTo>
                <a:lnTo>
                  <a:pt x="8616" y="2379"/>
                </a:lnTo>
                <a:lnTo>
                  <a:pt x="8636" y="2194"/>
                </a:lnTo>
                <a:lnTo>
                  <a:pt x="8636" y="1978"/>
                </a:lnTo>
                <a:close/>
                <a:moveTo>
                  <a:pt x="6985" y="11557"/>
                </a:moveTo>
                <a:lnTo>
                  <a:pt x="7117" y="11186"/>
                </a:lnTo>
                <a:lnTo>
                  <a:pt x="7235" y="10877"/>
                </a:lnTo>
                <a:lnTo>
                  <a:pt x="7294" y="10815"/>
                </a:lnTo>
                <a:lnTo>
                  <a:pt x="7400" y="10692"/>
                </a:lnTo>
                <a:lnTo>
                  <a:pt x="7524" y="10692"/>
                </a:lnTo>
                <a:lnTo>
                  <a:pt x="7597" y="10815"/>
                </a:lnTo>
                <a:lnTo>
                  <a:pt x="7649" y="10970"/>
                </a:lnTo>
                <a:lnTo>
                  <a:pt x="7702" y="11186"/>
                </a:lnTo>
                <a:lnTo>
                  <a:pt x="7728" y="11372"/>
                </a:lnTo>
                <a:lnTo>
                  <a:pt x="7761" y="11557"/>
                </a:lnTo>
                <a:lnTo>
                  <a:pt x="7801" y="11990"/>
                </a:lnTo>
                <a:lnTo>
                  <a:pt x="7820" y="12515"/>
                </a:lnTo>
                <a:lnTo>
                  <a:pt x="7834" y="13009"/>
                </a:lnTo>
                <a:lnTo>
                  <a:pt x="7834" y="13658"/>
                </a:lnTo>
                <a:lnTo>
                  <a:pt x="7814" y="14276"/>
                </a:lnTo>
                <a:lnTo>
                  <a:pt x="7781" y="14894"/>
                </a:lnTo>
                <a:lnTo>
                  <a:pt x="7742" y="15512"/>
                </a:lnTo>
                <a:lnTo>
                  <a:pt x="7695" y="16192"/>
                </a:lnTo>
                <a:lnTo>
                  <a:pt x="7636" y="16810"/>
                </a:lnTo>
                <a:lnTo>
                  <a:pt x="7564" y="17428"/>
                </a:lnTo>
                <a:lnTo>
                  <a:pt x="7485" y="18077"/>
                </a:lnTo>
                <a:lnTo>
                  <a:pt x="7400" y="18664"/>
                </a:lnTo>
                <a:lnTo>
                  <a:pt x="7307" y="19159"/>
                </a:lnTo>
                <a:lnTo>
                  <a:pt x="7209" y="19622"/>
                </a:lnTo>
                <a:lnTo>
                  <a:pt x="7117" y="19931"/>
                </a:lnTo>
                <a:lnTo>
                  <a:pt x="7018" y="20240"/>
                </a:lnTo>
                <a:lnTo>
                  <a:pt x="6913" y="20426"/>
                </a:lnTo>
                <a:lnTo>
                  <a:pt x="6801" y="20518"/>
                </a:lnTo>
                <a:lnTo>
                  <a:pt x="6696" y="20580"/>
                </a:lnTo>
                <a:lnTo>
                  <a:pt x="6610" y="20580"/>
                </a:lnTo>
                <a:lnTo>
                  <a:pt x="6531" y="20457"/>
                </a:lnTo>
                <a:lnTo>
                  <a:pt x="6452" y="20271"/>
                </a:lnTo>
                <a:lnTo>
                  <a:pt x="6380" y="20055"/>
                </a:lnTo>
                <a:lnTo>
                  <a:pt x="6314" y="19808"/>
                </a:lnTo>
                <a:lnTo>
                  <a:pt x="6268" y="19468"/>
                </a:lnTo>
                <a:lnTo>
                  <a:pt x="6248" y="19128"/>
                </a:lnTo>
                <a:lnTo>
                  <a:pt x="6242" y="18757"/>
                </a:lnTo>
                <a:lnTo>
                  <a:pt x="6248" y="18263"/>
                </a:lnTo>
                <a:lnTo>
                  <a:pt x="6255" y="17737"/>
                </a:lnTo>
                <a:lnTo>
                  <a:pt x="6268" y="17181"/>
                </a:lnTo>
                <a:lnTo>
                  <a:pt x="6301" y="16656"/>
                </a:lnTo>
                <a:lnTo>
                  <a:pt x="6334" y="16161"/>
                </a:lnTo>
                <a:lnTo>
                  <a:pt x="6373" y="15605"/>
                </a:lnTo>
                <a:lnTo>
                  <a:pt x="6419" y="15080"/>
                </a:lnTo>
                <a:lnTo>
                  <a:pt x="6479" y="14524"/>
                </a:lnTo>
                <a:lnTo>
                  <a:pt x="6597" y="13535"/>
                </a:lnTo>
                <a:lnTo>
                  <a:pt x="6663" y="13102"/>
                </a:lnTo>
                <a:lnTo>
                  <a:pt x="6722" y="12731"/>
                </a:lnTo>
                <a:lnTo>
                  <a:pt x="6788" y="12361"/>
                </a:lnTo>
                <a:lnTo>
                  <a:pt x="6854" y="12021"/>
                </a:lnTo>
                <a:lnTo>
                  <a:pt x="6919" y="11773"/>
                </a:lnTo>
                <a:lnTo>
                  <a:pt x="6985" y="11557"/>
                </a:lnTo>
                <a:close/>
                <a:moveTo>
                  <a:pt x="16410" y="9518"/>
                </a:moveTo>
                <a:lnTo>
                  <a:pt x="16364" y="9425"/>
                </a:lnTo>
                <a:lnTo>
                  <a:pt x="16325" y="9301"/>
                </a:lnTo>
                <a:lnTo>
                  <a:pt x="16220" y="9147"/>
                </a:lnTo>
                <a:lnTo>
                  <a:pt x="16101" y="9054"/>
                </a:lnTo>
                <a:lnTo>
                  <a:pt x="15970" y="9023"/>
                </a:lnTo>
                <a:lnTo>
                  <a:pt x="15878" y="9054"/>
                </a:lnTo>
                <a:lnTo>
                  <a:pt x="15772" y="9085"/>
                </a:lnTo>
                <a:lnTo>
                  <a:pt x="15680" y="9147"/>
                </a:lnTo>
                <a:lnTo>
                  <a:pt x="15588" y="9239"/>
                </a:lnTo>
                <a:lnTo>
                  <a:pt x="15490" y="9332"/>
                </a:lnTo>
                <a:lnTo>
                  <a:pt x="15398" y="9487"/>
                </a:lnTo>
                <a:lnTo>
                  <a:pt x="15312" y="9672"/>
                </a:lnTo>
                <a:lnTo>
                  <a:pt x="15220" y="9888"/>
                </a:lnTo>
                <a:lnTo>
                  <a:pt x="15141" y="10105"/>
                </a:lnTo>
                <a:lnTo>
                  <a:pt x="15056" y="10383"/>
                </a:lnTo>
                <a:lnTo>
                  <a:pt x="14963" y="10661"/>
                </a:lnTo>
                <a:lnTo>
                  <a:pt x="14885" y="10970"/>
                </a:lnTo>
                <a:lnTo>
                  <a:pt x="14812" y="11279"/>
                </a:lnTo>
                <a:lnTo>
                  <a:pt x="14733" y="11650"/>
                </a:lnTo>
                <a:lnTo>
                  <a:pt x="14654" y="12052"/>
                </a:lnTo>
                <a:lnTo>
                  <a:pt x="14582" y="12484"/>
                </a:lnTo>
                <a:lnTo>
                  <a:pt x="14464" y="13257"/>
                </a:lnTo>
                <a:lnTo>
                  <a:pt x="14352" y="14029"/>
                </a:lnTo>
                <a:lnTo>
                  <a:pt x="14266" y="14802"/>
                </a:lnTo>
                <a:lnTo>
                  <a:pt x="14200" y="15512"/>
                </a:lnTo>
                <a:lnTo>
                  <a:pt x="14135" y="16285"/>
                </a:lnTo>
                <a:lnTo>
                  <a:pt x="14095" y="17058"/>
                </a:lnTo>
                <a:lnTo>
                  <a:pt x="14076" y="17830"/>
                </a:lnTo>
                <a:lnTo>
                  <a:pt x="14062" y="18633"/>
                </a:lnTo>
                <a:lnTo>
                  <a:pt x="14062" y="18973"/>
                </a:lnTo>
                <a:lnTo>
                  <a:pt x="14089" y="19653"/>
                </a:lnTo>
                <a:lnTo>
                  <a:pt x="14102" y="19931"/>
                </a:lnTo>
                <a:lnTo>
                  <a:pt x="14122" y="20209"/>
                </a:lnTo>
                <a:lnTo>
                  <a:pt x="14148" y="20426"/>
                </a:lnTo>
                <a:lnTo>
                  <a:pt x="14181" y="20642"/>
                </a:lnTo>
                <a:lnTo>
                  <a:pt x="14214" y="20827"/>
                </a:lnTo>
                <a:lnTo>
                  <a:pt x="14253" y="21013"/>
                </a:lnTo>
                <a:lnTo>
                  <a:pt x="14345" y="21260"/>
                </a:lnTo>
                <a:lnTo>
                  <a:pt x="14391" y="21353"/>
                </a:lnTo>
                <a:lnTo>
                  <a:pt x="14457" y="21415"/>
                </a:lnTo>
                <a:lnTo>
                  <a:pt x="14510" y="21476"/>
                </a:lnTo>
                <a:lnTo>
                  <a:pt x="14575" y="21538"/>
                </a:lnTo>
                <a:lnTo>
                  <a:pt x="14733" y="21538"/>
                </a:lnTo>
                <a:lnTo>
                  <a:pt x="14825" y="21445"/>
                </a:lnTo>
                <a:lnTo>
                  <a:pt x="14917" y="21415"/>
                </a:lnTo>
                <a:lnTo>
                  <a:pt x="15016" y="21291"/>
                </a:lnTo>
                <a:lnTo>
                  <a:pt x="15108" y="21198"/>
                </a:lnTo>
                <a:lnTo>
                  <a:pt x="15207" y="21044"/>
                </a:lnTo>
                <a:lnTo>
                  <a:pt x="15411" y="20673"/>
                </a:lnTo>
                <a:lnTo>
                  <a:pt x="15628" y="20209"/>
                </a:lnTo>
                <a:lnTo>
                  <a:pt x="15851" y="19653"/>
                </a:lnTo>
                <a:lnTo>
                  <a:pt x="16082" y="18942"/>
                </a:lnTo>
                <a:lnTo>
                  <a:pt x="16325" y="18170"/>
                </a:lnTo>
                <a:lnTo>
                  <a:pt x="16187" y="17552"/>
                </a:lnTo>
                <a:lnTo>
                  <a:pt x="15957" y="18170"/>
                </a:lnTo>
                <a:lnTo>
                  <a:pt x="15740" y="18695"/>
                </a:lnTo>
                <a:lnTo>
                  <a:pt x="15562" y="19066"/>
                </a:lnTo>
                <a:lnTo>
                  <a:pt x="15424" y="19344"/>
                </a:lnTo>
                <a:lnTo>
                  <a:pt x="15325" y="19499"/>
                </a:lnTo>
                <a:lnTo>
                  <a:pt x="15233" y="19622"/>
                </a:lnTo>
                <a:lnTo>
                  <a:pt x="15062" y="19684"/>
                </a:lnTo>
                <a:lnTo>
                  <a:pt x="14983" y="19653"/>
                </a:lnTo>
                <a:lnTo>
                  <a:pt x="14911" y="19561"/>
                </a:lnTo>
                <a:lnTo>
                  <a:pt x="14852" y="19468"/>
                </a:lnTo>
                <a:lnTo>
                  <a:pt x="14799" y="19282"/>
                </a:lnTo>
                <a:lnTo>
                  <a:pt x="14760" y="19035"/>
                </a:lnTo>
                <a:lnTo>
                  <a:pt x="14733" y="18726"/>
                </a:lnTo>
                <a:lnTo>
                  <a:pt x="14714" y="18324"/>
                </a:lnTo>
                <a:lnTo>
                  <a:pt x="14707" y="17830"/>
                </a:lnTo>
                <a:lnTo>
                  <a:pt x="14714" y="17150"/>
                </a:lnTo>
                <a:lnTo>
                  <a:pt x="14746" y="16378"/>
                </a:lnTo>
                <a:lnTo>
                  <a:pt x="15371" y="15327"/>
                </a:lnTo>
                <a:lnTo>
                  <a:pt x="15588" y="14925"/>
                </a:lnTo>
                <a:lnTo>
                  <a:pt x="15733" y="14647"/>
                </a:lnTo>
                <a:lnTo>
                  <a:pt x="15943" y="14153"/>
                </a:lnTo>
                <a:lnTo>
                  <a:pt x="16128" y="13689"/>
                </a:lnTo>
                <a:lnTo>
                  <a:pt x="16266" y="13257"/>
                </a:lnTo>
                <a:lnTo>
                  <a:pt x="16325" y="12979"/>
                </a:lnTo>
                <a:lnTo>
                  <a:pt x="16378" y="12762"/>
                </a:lnTo>
                <a:lnTo>
                  <a:pt x="16457" y="12330"/>
                </a:lnTo>
                <a:lnTo>
                  <a:pt x="16489" y="12113"/>
                </a:lnTo>
                <a:lnTo>
                  <a:pt x="16509" y="11835"/>
                </a:lnTo>
                <a:lnTo>
                  <a:pt x="16529" y="11619"/>
                </a:lnTo>
                <a:lnTo>
                  <a:pt x="16542" y="11403"/>
                </a:lnTo>
                <a:lnTo>
                  <a:pt x="16549" y="11186"/>
                </a:lnTo>
                <a:lnTo>
                  <a:pt x="16555" y="10939"/>
                </a:lnTo>
                <a:lnTo>
                  <a:pt x="16549" y="10692"/>
                </a:lnTo>
                <a:lnTo>
                  <a:pt x="16542" y="10506"/>
                </a:lnTo>
                <a:lnTo>
                  <a:pt x="16535" y="10290"/>
                </a:lnTo>
                <a:lnTo>
                  <a:pt x="16496" y="9981"/>
                </a:lnTo>
                <a:lnTo>
                  <a:pt x="16443" y="9672"/>
                </a:lnTo>
                <a:lnTo>
                  <a:pt x="16410" y="9518"/>
                </a:lnTo>
                <a:close/>
                <a:moveTo>
                  <a:pt x="15759" y="13195"/>
                </a:moveTo>
                <a:lnTo>
                  <a:pt x="15674" y="13504"/>
                </a:lnTo>
                <a:lnTo>
                  <a:pt x="15575" y="13782"/>
                </a:lnTo>
                <a:lnTo>
                  <a:pt x="15470" y="14091"/>
                </a:lnTo>
                <a:lnTo>
                  <a:pt x="15358" y="14369"/>
                </a:lnTo>
                <a:lnTo>
                  <a:pt x="15233" y="14647"/>
                </a:lnTo>
                <a:lnTo>
                  <a:pt x="15088" y="14925"/>
                </a:lnTo>
                <a:lnTo>
                  <a:pt x="14792" y="15451"/>
                </a:lnTo>
                <a:lnTo>
                  <a:pt x="14838" y="14647"/>
                </a:lnTo>
                <a:lnTo>
                  <a:pt x="14898" y="13844"/>
                </a:lnTo>
                <a:lnTo>
                  <a:pt x="14963" y="13009"/>
                </a:lnTo>
                <a:lnTo>
                  <a:pt x="15056" y="12206"/>
                </a:lnTo>
                <a:lnTo>
                  <a:pt x="15121" y="11742"/>
                </a:lnTo>
                <a:lnTo>
                  <a:pt x="15194" y="11279"/>
                </a:lnTo>
                <a:lnTo>
                  <a:pt x="15279" y="10939"/>
                </a:lnTo>
                <a:lnTo>
                  <a:pt x="15365" y="10630"/>
                </a:lnTo>
                <a:lnTo>
                  <a:pt x="15437" y="10445"/>
                </a:lnTo>
                <a:lnTo>
                  <a:pt x="15509" y="10290"/>
                </a:lnTo>
                <a:lnTo>
                  <a:pt x="15575" y="10228"/>
                </a:lnTo>
                <a:lnTo>
                  <a:pt x="15720" y="10228"/>
                </a:lnTo>
                <a:lnTo>
                  <a:pt x="15779" y="10290"/>
                </a:lnTo>
                <a:lnTo>
                  <a:pt x="15838" y="10414"/>
                </a:lnTo>
                <a:lnTo>
                  <a:pt x="15884" y="10599"/>
                </a:lnTo>
                <a:lnTo>
                  <a:pt x="15924" y="10785"/>
                </a:lnTo>
                <a:lnTo>
                  <a:pt x="15957" y="11001"/>
                </a:lnTo>
                <a:lnTo>
                  <a:pt x="15970" y="11248"/>
                </a:lnTo>
                <a:lnTo>
                  <a:pt x="15976" y="11557"/>
                </a:lnTo>
                <a:lnTo>
                  <a:pt x="15963" y="11990"/>
                </a:lnTo>
                <a:lnTo>
                  <a:pt x="15943" y="12175"/>
                </a:lnTo>
                <a:lnTo>
                  <a:pt x="15924" y="12391"/>
                </a:lnTo>
                <a:lnTo>
                  <a:pt x="15891" y="12577"/>
                </a:lnTo>
                <a:lnTo>
                  <a:pt x="15851" y="12793"/>
                </a:lnTo>
                <a:lnTo>
                  <a:pt x="15759" y="13195"/>
                </a:lnTo>
                <a:close/>
                <a:moveTo>
                  <a:pt x="21508" y="1205"/>
                </a:moveTo>
                <a:lnTo>
                  <a:pt x="21462" y="1051"/>
                </a:lnTo>
                <a:lnTo>
                  <a:pt x="21396" y="958"/>
                </a:lnTo>
                <a:lnTo>
                  <a:pt x="21324" y="896"/>
                </a:lnTo>
                <a:lnTo>
                  <a:pt x="21258" y="865"/>
                </a:lnTo>
                <a:lnTo>
                  <a:pt x="21100" y="896"/>
                </a:lnTo>
                <a:lnTo>
                  <a:pt x="20942" y="1020"/>
                </a:lnTo>
                <a:lnTo>
                  <a:pt x="20771" y="1174"/>
                </a:lnTo>
                <a:lnTo>
                  <a:pt x="20607" y="1391"/>
                </a:lnTo>
                <a:lnTo>
                  <a:pt x="20429" y="1669"/>
                </a:lnTo>
                <a:lnTo>
                  <a:pt x="20278" y="2009"/>
                </a:lnTo>
                <a:lnTo>
                  <a:pt x="20120" y="2379"/>
                </a:lnTo>
                <a:lnTo>
                  <a:pt x="19982" y="2812"/>
                </a:lnTo>
                <a:lnTo>
                  <a:pt x="19850" y="3337"/>
                </a:lnTo>
                <a:lnTo>
                  <a:pt x="19732" y="3863"/>
                </a:lnTo>
                <a:lnTo>
                  <a:pt x="19633" y="4450"/>
                </a:lnTo>
                <a:lnTo>
                  <a:pt x="19535" y="5068"/>
                </a:lnTo>
                <a:lnTo>
                  <a:pt x="19449" y="5809"/>
                </a:lnTo>
                <a:lnTo>
                  <a:pt x="19364" y="6736"/>
                </a:lnTo>
                <a:lnTo>
                  <a:pt x="19272" y="7818"/>
                </a:lnTo>
                <a:lnTo>
                  <a:pt x="19180" y="9147"/>
                </a:lnTo>
                <a:lnTo>
                  <a:pt x="19028" y="9085"/>
                </a:lnTo>
                <a:lnTo>
                  <a:pt x="18916" y="9054"/>
                </a:lnTo>
                <a:lnTo>
                  <a:pt x="18818" y="9085"/>
                </a:lnTo>
                <a:lnTo>
                  <a:pt x="18713" y="9116"/>
                </a:lnTo>
                <a:lnTo>
                  <a:pt x="18614" y="9239"/>
                </a:lnTo>
                <a:lnTo>
                  <a:pt x="18502" y="9363"/>
                </a:lnTo>
                <a:lnTo>
                  <a:pt x="18390" y="9548"/>
                </a:lnTo>
                <a:lnTo>
                  <a:pt x="18285" y="9734"/>
                </a:lnTo>
                <a:lnTo>
                  <a:pt x="18167" y="10043"/>
                </a:lnTo>
                <a:lnTo>
                  <a:pt x="18048" y="10321"/>
                </a:lnTo>
                <a:lnTo>
                  <a:pt x="17930" y="10661"/>
                </a:lnTo>
                <a:lnTo>
                  <a:pt x="17811" y="11032"/>
                </a:lnTo>
                <a:lnTo>
                  <a:pt x="17700" y="11464"/>
                </a:lnTo>
                <a:lnTo>
                  <a:pt x="17483" y="12484"/>
                </a:lnTo>
                <a:lnTo>
                  <a:pt x="17384" y="13009"/>
                </a:lnTo>
                <a:lnTo>
                  <a:pt x="17279" y="13597"/>
                </a:lnTo>
                <a:lnTo>
                  <a:pt x="17187" y="14245"/>
                </a:lnTo>
                <a:lnTo>
                  <a:pt x="17088" y="14894"/>
                </a:lnTo>
                <a:lnTo>
                  <a:pt x="17016" y="15574"/>
                </a:lnTo>
                <a:lnTo>
                  <a:pt x="16943" y="16161"/>
                </a:lnTo>
                <a:lnTo>
                  <a:pt x="16891" y="16779"/>
                </a:lnTo>
                <a:lnTo>
                  <a:pt x="16851" y="17336"/>
                </a:lnTo>
                <a:lnTo>
                  <a:pt x="16818" y="17892"/>
                </a:lnTo>
                <a:lnTo>
                  <a:pt x="16799" y="18448"/>
                </a:lnTo>
                <a:lnTo>
                  <a:pt x="16792" y="18942"/>
                </a:lnTo>
                <a:lnTo>
                  <a:pt x="16792" y="19282"/>
                </a:lnTo>
                <a:lnTo>
                  <a:pt x="16799" y="19561"/>
                </a:lnTo>
                <a:lnTo>
                  <a:pt x="16818" y="19839"/>
                </a:lnTo>
                <a:lnTo>
                  <a:pt x="16831" y="20086"/>
                </a:lnTo>
                <a:lnTo>
                  <a:pt x="16851" y="20333"/>
                </a:lnTo>
                <a:lnTo>
                  <a:pt x="16871" y="20518"/>
                </a:lnTo>
                <a:lnTo>
                  <a:pt x="16904" y="20766"/>
                </a:lnTo>
                <a:lnTo>
                  <a:pt x="16937" y="20951"/>
                </a:lnTo>
                <a:lnTo>
                  <a:pt x="16976" y="21075"/>
                </a:lnTo>
                <a:lnTo>
                  <a:pt x="17016" y="21229"/>
                </a:lnTo>
                <a:lnTo>
                  <a:pt x="17055" y="21353"/>
                </a:lnTo>
                <a:lnTo>
                  <a:pt x="17147" y="21476"/>
                </a:lnTo>
                <a:lnTo>
                  <a:pt x="17193" y="21569"/>
                </a:lnTo>
                <a:lnTo>
                  <a:pt x="17292" y="21600"/>
                </a:lnTo>
                <a:lnTo>
                  <a:pt x="17423" y="21569"/>
                </a:lnTo>
                <a:lnTo>
                  <a:pt x="17562" y="21415"/>
                </a:lnTo>
                <a:lnTo>
                  <a:pt x="17713" y="21229"/>
                </a:lnTo>
                <a:lnTo>
                  <a:pt x="17871" y="20951"/>
                </a:lnTo>
                <a:lnTo>
                  <a:pt x="17943" y="20766"/>
                </a:lnTo>
                <a:lnTo>
                  <a:pt x="18035" y="20518"/>
                </a:lnTo>
                <a:lnTo>
                  <a:pt x="18219" y="19993"/>
                </a:lnTo>
                <a:lnTo>
                  <a:pt x="18430" y="19282"/>
                </a:lnTo>
                <a:lnTo>
                  <a:pt x="18660" y="18386"/>
                </a:lnTo>
                <a:lnTo>
                  <a:pt x="18528" y="20179"/>
                </a:lnTo>
                <a:lnTo>
                  <a:pt x="18489" y="20642"/>
                </a:lnTo>
                <a:lnTo>
                  <a:pt x="18482" y="20982"/>
                </a:lnTo>
                <a:lnTo>
                  <a:pt x="18482" y="21075"/>
                </a:lnTo>
                <a:lnTo>
                  <a:pt x="18495" y="21198"/>
                </a:lnTo>
                <a:lnTo>
                  <a:pt x="18509" y="21291"/>
                </a:lnTo>
                <a:lnTo>
                  <a:pt x="18542" y="21415"/>
                </a:lnTo>
                <a:lnTo>
                  <a:pt x="18574" y="21476"/>
                </a:lnTo>
                <a:lnTo>
                  <a:pt x="18607" y="21569"/>
                </a:lnTo>
                <a:lnTo>
                  <a:pt x="18653" y="21600"/>
                </a:lnTo>
                <a:lnTo>
                  <a:pt x="18693" y="21600"/>
                </a:lnTo>
                <a:lnTo>
                  <a:pt x="18811" y="21569"/>
                </a:lnTo>
                <a:lnTo>
                  <a:pt x="18943" y="21415"/>
                </a:lnTo>
                <a:lnTo>
                  <a:pt x="19094" y="21198"/>
                </a:lnTo>
                <a:lnTo>
                  <a:pt x="19265" y="20858"/>
                </a:lnTo>
                <a:lnTo>
                  <a:pt x="19403" y="20518"/>
                </a:lnTo>
                <a:lnTo>
                  <a:pt x="19587" y="20055"/>
                </a:lnTo>
                <a:lnTo>
                  <a:pt x="19804" y="19468"/>
                </a:lnTo>
                <a:lnTo>
                  <a:pt x="20054" y="18726"/>
                </a:lnTo>
                <a:lnTo>
                  <a:pt x="19936" y="18170"/>
                </a:lnTo>
                <a:lnTo>
                  <a:pt x="19614" y="19066"/>
                </a:lnTo>
                <a:lnTo>
                  <a:pt x="19495" y="19344"/>
                </a:lnTo>
                <a:lnTo>
                  <a:pt x="19410" y="19530"/>
                </a:lnTo>
                <a:lnTo>
                  <a:pt x="19324" y="19684"/>
                </a:lnTo>
                <a:lnTo>
                  <a:pt x="19245" y="19715"/>
                </a:lnTo>
                <a:lnTo>
                  <a:pt x="19199" y="19684"/>
                </a:lnTo>
                <a:lnTo>
                  <a:pt x="19180" y="19653"/>
                </a:lnTo>
                <a:lnTo>
                  <a:pt x="19147" y="19499"/>
                </a:lnTo>
                <a:lnTo>
                  <a:pt x="19140" y="19437"/>
                </a:lnTo>
                <a:lnTo>
                  <a:pt x="19127" y="19159"/>
                </a:lnTo>
                <a:lnTo>
                  <a:pt x="19140" y="18881"/>
                </a:lnTo>
                <a:lnTo>
                  <a:pt x="19153" y="18386"/>
                </a:lnTo>
                <a:lnTo>
                  <a:pt x="19232" y="17150"/>
                </a:lnTo>
                <a:lnTo>
                  <a:pt x="19798" y="8467"/>
                </a:lnTo>
                <a:lnTo>
                  <a:pt x="19982" y="5655"/>
                </a:lnTo>
                <a:lnTo>
                  <a:pt x="20041" y="4821"/>
                </a:lnTo>
                <a:lnTo>
                  <a:pt x="20087" y="4295"/>
                </a:lnTo>
                <a:lnTo>
                  <a:pt x="20133" y="3863"/>
                </a:lnTo>
                <a:lnTo>
                  <a:pt x="20179" y="3461"/>
                </a:lnTo>
                <a:lnTo>
                  <a:pt x="20238" y="3183"/>
                </a:lnTo>
                <a:lnTo>
                  <a:pt x="20291" y="2967"/>
                </a:lnTo>
                <a:lnTo>
                  <a:pt x="20344" y="2874"/>
                </a:lnTo>
                <a:lnTo>
                  <a:pt x="20403" y="2750"/>
                </a:lnTo>
                <a:lnTo>
                  <a:pt x="20462" y="2688"/>
                </a:lnTo>
                <a:lnTo>
                  <a:pt x="20534" y="2688"/>
                </a:lnTo>
                <a:lnTo>
                  <a:pt x="20673" y="2719"/>
                </a:lnTo>
                <a:lnTo>
                  <a:pt x="20903" y="2812"/>
                </a:lnTo>
                <a:lnTo>
                  <a:pt x="21126" y="2936"/>
                </a:lnTo>
                <a:lnTo>
                  <a:pt x="21278" y="2967"/>
                </a:lnTo>
                <a:lnTo>
                  <a:pt x="21350" y="2936"/>
                </a:lnTo>
                <a:lnTo>
                  <a:pt x="21409" y="2905"/>
                </a:lnTo>
                <a:lnTo>
                  <a:pt x="21468" y="2781"/>
                </a:lnTo>
                <a:lnTo>
                  <a:pt x="21514" y="2688"/>
                </a:lnTo>
                <a:lnTo>
                  <a:pt x="21554" y="2534"/>
                </a:lnTo>
                <a:lnTo>
                  <a:pt x="21587" y="2348"/>
                </a:lnTo>
                <a:lnTo>
                  <a:pt x="21600" y="2163"/>
                </a:lnTo>
                <a:lnTo>
                  <a:pt x="21600" y="1730"/>
                </a:lnTo>
                <a:lnTo>
                  <a:pt x="21574" y="1545"/>
                </a:lnTo>
                <a:lnTo>
                  <a:pt x="21554" y="1360"/>
                </a:lnTo>
                <a:lnTo>
                  <a:pt x="21508" y="1205"/>
                </a:lnTo>
                <a:close/>
                <a:moveTo>
                  <a:pt x="18910" y="13597"/>
                </a:moveTo>
                <a:lnTo>
                  <a:pt x="18824" y="14894"/>
                </a:lnTo>
                <a:lnTo>
                  <a:pt x="18745" y="15945"/>
                </a:lnTo>
                <a:lnTo>
                  <a:pt x="18686" y="16656"/>
                </a:lnTo>
                <a:lnTo>
                  <a:pt x="18653" y="16965"/>
                </a:lnTo>
                <a:lnTo>
                  <a:pt x="18620" y="17150"/>
                </a:lnTo>
                <a:lnTo>
                  <a:pt x="18528" y="17706"/>
                </a:lnTo>
                <a:lnTo>
                  <a:pt x="18410" y="18201"/>
                </a:lnTo>
                <a:lnTo>
                  <a:pt x="18285" y="18664"/>
                </a:lnTo>
                <a:lnTo>
                  <a:pt x="18134" y="19097"/>
                </a:lnTo>
                <a:lnTo>
                  <a:pt x="18035" y="19313"/>
                </a:lnTo>
                <a:lnTo>
                  <a:pt x="17930" y="19499"/>
                </a:lnTo>
                <a:lnTo>
                  <a:pt x="17759" y="19622"/>
                </a:lnTo>
                <a:lnTo>
                  <a:pt x="17686" y="19561"/>
                </a:lnTo>
                <a:lnTo>
                  <a:pt x="17627" y="19499"/>
                </a:lnTo>
                <a:lnTo>
                  <a:pt x="17562" y="19344"/>
                </a:lnTo>
                <a:lnTo>
                  <a:pt x="17509" y="19159"/>
                </a:lnTo>
                <a:lnTo>
                  <a:pt x="17463" y="18912"/>
                </a:lnTo>
                <a:lnTo>
                  <a:pt x="17423" y="18633"/>
                </a:lnTo>
                <a:lnTo>
                  <a:pt x="17404" y="18294"/>
                </a:lnTo>
                <a:lnTo>
                  <a:pt x="17397" y="17954"/>
                </a:lnTo>
                <a:lnTo>
                  <a:pt x="17397" y="17552"/>
                </a:lnTo>
                <a:lnTo>
                  <a:pt x="17410" y="17119"/>
                </a:lnTo>
                <a:lnTo>
                  <a:pt x="17450" y="16192"/>
                </a:lnTo>
                <a:lnTo>
                  <a:pt x="17489" y="15698"/>
                </a:lnTo>
                <a:lnTo>
                  <a:pt x="17529" y="15234"/>
                </a:lnTo>
                <a:lnTo>
                  <a:pt x="17575" y="14678"/>
                </a:lnTo>
                <a:lnTo>
                  <a:pt x="17634" y="14153"/>
                </a:lnTo>
                <a:lnTo>
                  <a:pt x="17752" y="13164"/>
                </a:lnTo>
                <a:lnTo>
                  <a:pt x="17811" y="12731"/>
                </a:lnTo>
                <a:lnTo>
                  <a:pt x="17877" y="12330"/>
                </a:lnTo>
                <a:lnTo>
                  <a:pt x="17936" y="11990"/>
                </a:lnTo>
                <a:lnTo>
                  <a:pt x="18002" y="11712"/>
                </a:lnTo>
                <a:lnTo>
                  <a:pt x="18061" y="11433"/>
                </a:lnTo>
                <a:lnTo>
                  <a:pt x="18127" y="11217"/>
                </a:lnTo>
                <a:lnTo>
                  <a:pt x="18252" y="10877"/>
                </a:lnTo>
                <a:lnTo>
                  <a:pt x="18311" y="10785"/>
                </a:lnTo>
                <a:lnTo>
                  <a:pt x="18384" y="10661"/>
                </a:lnTo>
                <a:lnTo>
                  <a:pt x="18449" y="10599"/>
                </a:lnTo>
                <a:lnTo>
                  <a:pt x="18509" y="10506"/>
                </a:lnTo>
                <a:lnTo>
                  <a:pt x="18581" y="10476"/>
                </a:lnTo>
                <a:lnTo>
                  <a:pt x="18719" y="10476"/>
                </a:lnTo>
                <a:lnTo>
                  <a:pt x="18824" y="10506"/>
                </a:lnTo>
                <a:lnTo>
                  <a:pt x="19101" y="10754"/>
                </a:lnTo>
                <a:lnTo>
                  <a:pt x="18910" y="13597"/>
                </a:lnTo>
                <a:close/>
                <a:moveTo>
                  <a:pt x="13635" y="9518"/>
                </a:moveTo>
                <a:lnTo>
                  <a:pt x="13595" y="9425"/>
                </a:lnTo>
                <a:lnTo>
                  <a:pt x="13549" y="9301"/>
                </a:lnTo>
                <a:lnTo>
                  <a:pt x="13451" y="9147"/>
                </a:lnTo>
                <a:lnTo>
                  <a:pt x="13332" y="9054"/>
                </a:lnTo>
                <a:lnTo>
                  <a:pt x="13201" y="9023"/>
                </a:lnTo>
                <a:lnTo>
                  <a:pt x="13102" y="9054"/>
                </a:lnTo>
                <a:lnTo>
                  <a:pt x="12997" y="9085"/>
                </a:lnTo>
                <a:lnTo>
                  <a:pt x="12905" y="9147"/>
                </a:lnTo>
                <a:lnTo>
                  <a:pt x="12813" y="9239"/>
                </a:lnTo>
                <a:lnTo>
                  <a:pt x="12714" y="9332"/>
                </a:lnTo>
                <a:lnTo>
                  <a:pt x="12622" y="9487"/>
                </a:lnTo>
                <a:lnTo>
                  <a:pt x="12536" y="9672"/>
                </a:lnTo>
                <a:lnTo>
                  <a:pt x="12365" y="10105"/>
                </a:lnTo>
                <a:lnTo>
                  <a:pt x="12280" y="10383"/>
                </a:lnTo>
                <a:lnTo>
                  <a:pt x="12201" y="10661"/>
                </a:lnTo>
                <a:lnTo>
                  <a:pt x="12109" y="10970"/>
                </a:lnTo>
                <a:lnTo>
                  <a:pt x="12037" y="11279"/>
                </a:lnTo>
                <a:lnTo>
                  <a:pt x="11958" y="11650"/>
                </a:lnTo>
                <a:lnTo>
                  <a:pt x="11885" y="12052"/>
                </a:lnTo>
                <a:lnTo>
                  <a:pt x="11806" y="12484"/>
                </a:lnTo>
                <a:lnTo>
                  <a:pt x="11688" y="13257"/>
                </a:lnTo>
                <a:lnTo>
                  <a:pt x="11491" y="14802"/>
                </a:lnTo>
                <a:lnTo>
                  <a:pt x="11425" y="15512"/>
                </a:lnTo>
                <a:lnTo>
                  <a:pt x="11366" y="16285"/>
                </a:lnTo>
                <a:lnTo>
                  <a:pt x="11320" y="17058"/>
                </a:lnTo>
                <a:lnTo>
                  <a:pt x="11293" y="17830"/>
                </a:lnTo>
                <a:lnTo>
                  <a:pt x="11287" y="18633"/>
                </a:lnTo>
                <a:lnTo>
                  <a:pt x="11293" y="18973"/>
                </a:lnTo>
                <a:lnTo>
                  <a:pt x="11306" y="19313"/>
                </a:lnTo>
                <a:lnTo>
                  <a:pt x="11313" y="19653"/>
                </a:lnTo>
                <a:lnTo>
                  <a:pt x="11326" y="19931"/>
                </a:lnTo>
                <a:lnTo>
                  <a:pt x="11352" y="20209"/>
                </a:lnTo>
                <a:lnTo>
                  <a:pt x="11372" y="20426"/>
                </a:lnTo>
                <a:lnTo>
                  <a:pt x="11405" y="20642"/>
                </a:lnTo>
                <a:lnTo>
                  <a:pt x="11438" y="20827"/>
                </a:lnTo>
                <a:lnTo>
                  <a:pt x="11477" y="21013"/>
                </a:lnTo>
                <a:lnTo>
                  <a:pt x="11570" y="21260"/>
                </a:lnTo>
                <a:lnTo>
                  <a:pt x="11629" y="21353"/>
                </a:lnTo>
                <a:lnTo>
                  <a:pt x="11681" y="21415"/>
                </a:lnTo>
                <a:lnTo>
                  <a:pt x="11741" y="21476"/>
                </a:lnTo>
                <a:lnTo>
                  <a:pt x="11806" y="21538"/>
                </a:lnTo>
                <a:lnTo>
                  <a:pt x="11964" y="21538"/>
                </a:lnTo>
                <a:lnTo>
                  <a:pt x="12050" y="21445"/>
                </a:lnTo>
                <a:lnTo>
                  <a:pt x="12142" y="21415"/>
                </a:lnTo>
                <a:lnTo>
                  <a:pt x="12240" y="21291"/>
                </a:lnTo>
                <a:lnTo>
                  <a:pt x="12339" y="21198"/>
                </a:lnTo>
                <a:lnTo>
                  <a:pt x="12431" y="21044"/>
                </a:lnTo>
                <a:lnTo>
                  <a:pt x="12635" y="20673"/>
                </a:lnTo>
                <a:lnTo>
                  <a:pt x="12859" y="20209"/>
                </a:lnTo>
                <a:lnTo>
                  <a:pt x="13076" y="19653"/>
                </a:lnTo>
                <a:lnTo>
                  <a:pt x="13306" y="18942"/>
                </a:lnTo>
                <a:lnTo>
                  <a:pt x="13549" y="18170"/>
                </a:lnTo>
                <a:lnTo>
                  <a:pt x="13411" y="17552"/>
                </a:lnTo>
                <a:lnTo>
                  <a:pt x="13181" y="18170"/>
                </a:lnTo>
                <a:lnTo>
                  <a:pt x="12964" y="18695"/>
                </a:lnTo>
                <a:lnTo>
                  <a:pt x="12793" y="19066"/>
                </a:lnTo>
                <a:lnTo>
                  <a:pt x="12648" y="19344"/>
                </a:lnTo>
                <a:lnTo>
                  <a:pt x="12550" y="19499"/>
                </a:lnTo>
                <a:lnTo>
                  <a:pt x="12457" y="19622"/>
                </a:lnTo>
                <a:lnTo>
                  <a:pt x="12286" y="19684"/>
                </a:lnTo>
                <a:lnTo>
                  <a:pt x="12208" y="19653"/>
                </a:lnTo>
                <a:lnTo>
                  <a:pt x="12135" y="19561"/>
                </a:lnTo>
                <a:lnTo>
                  <a:pt x="12076" y="19468"/>
                </a:lnTo>
                <a:lnTo>
                  <a:pt x="12023" y="19282"/>
                </a:lnTo>
                <a:lnTo>
                  <a:pt x="11984" y="19035"/>
                </a:lnTo>
                <a:lnTo>
                  <a:pt x="11964" y="18726"/>
                </a:lnTo>
                <a:lnTo>
                  <a:pt x="11938" y="18324"/>
                </a:lnTo>
                <a:lnTo>
                  <a:pt x="11938" y="17830"/>
                </a:lnTo>
                <a:lnTo>
                  <a:pt x="11944" y="17150"/>
                </a:lnTo>
                <a:lnTo>
                  <a:pt x="11971" y="16378"/>
                </a:lnTo>
                <a:lnTo>
                  <a:pt x="12596" y="15327"/>
                </a:lnTo>
                <a:lnTo>
                  <a:pt x="12813" y="14925"/>
                </a:lnTo>
                <a:lnTo>
                  <a:pt x="12957" y="14647"/>
                </a:lnTo>
                <a:lnTo>
                  <a:pt x="13168" y="14153"/>
                </a:lnTo>
                <a:lnTo>
                  <a:pt x="13352" y="13689"/>
                </a:lnTo>
                <a:lnTo>
                  <a:pt x="13490" y="13257"/>
                </a:lnTo>
                <a:lnTo>
                  <a:pt x="13556" y="12979"/>
                </a:lnTo>
                <a:lnTo>
                  <a:pt x="13602" y="12762"/>
                </a:lnTo>
                <a:lnTo>
                  <a:pt x="13681" y="12330"/>
                </a:lnTo>
                <a:lnTo>
                  <a:pt x="13714" y="12113"/>
                </a:lnTo>
                <a:lnTo>
                  <a:pt x="13733" y="11835"/>
                </a:lnTo>
                <a:lnTo>
                  <a:pt x="13760" y="11619"/>
                </a:lnTo>
                <a:lnTo>
                  <a:pt x="13766" y="11403"/>
                </a:lnTo>
                <a:lnTo>
                  <a:pt x="13780" y="11186"/>
                </a:lnTo>
                <a:lnTo>
                  <a:pt x="13780" y="10692"/>
                </a:lnTo>
                <a:lnTo>
                  <a:pt x="13773" y="10506"/>
                </a:lnTo>
                <a:lnTo>
                  <a:pt x="13760" y="10290"/>
                </a:lnTo>
                <a:lnTo>
                  <a:pt x="13720" y="9981"/>
                </a:lnTo>
                <a:lnTo>
                  <a:pt x="13668" y="9672"/>
                </a:lnTo>
                <a:lnTo>
                  <a:pt x="13635" y="9518"/>
                </a:lnTo>
                <a:close/>
                <a:moveTo>
                  <a:pt x="12984" y="13195"/>
                </a:moveTo>
                <a:lnTo>
                  <a:pt x="12898" y="13504"/>
                </a:lnTo>
                <a:lnTo>
                  <a:pt x="12800" y="13782"/>
                </a:lnTo>
                <a:lnTo>
                  <a:pt x="12701" y="14091"/>
                </a:lnTo>
                <a:lnTo>
                  <a:pt x="12582" y="14369"/>
                </a:lnTo>
                <a:lnTo>
                  <a:pt x="12457" y="14647"/>
                </a:lnTo>
                <a:lnTo>
                  <a:pt x="12326" y="14925"/>
                </a:lnTo>
                <a:lnTo>
                  <a:pt x="12017" y="15451"/>
                </a:lnTo>
                <a:lnTo>
                  <a:pt x="12063" y="14647"/>
                </a:lnTo>
                <a:lnTo>
                  <a:pt x="12122" y="13844"/>
                </a:lnTo>
                <a:lnTo>
                  <a:pt x="12201" y="13009"/>
                </a:lnTo>
                <a:lnTo>
                  <a:pt x="12280" y="12206"/>
                </a:lnTo>
                <a:lnTo>
                  <a:pt x="12346" y="11742"/>
                </a:lnTo>
                <a:lnTo>
                  <a:pt x="12425" y="11279"/>
                </a:lnTo>
                <a:lnTo>
                  <a:pt x="12504" y="10939"/>
                </a:lnTo>
                <a:lnTo>
                  <a:pt x="12596" y="10630"/>
                </a:lnTo>
                <a:lnTo>
                  <a:pt x="12661" y="10445"/>
                </a:lnTo>
                <a:lnTo>
                  <a:pt x="12740" y="10290"/>
                </a:lnTo>
                <a:lnTo>
                  <a:pt x="12813" y="10228"/>
                </a:lnTo>
                <a:lnTo>
                  <a:pt x="12951" y="10228"/>
                </a:lnTo>
                <a:lnTo>
                  <a:pt x="13017" y="10290"/>
                </a:lnTo>
                <a:lnTo>
                  <a:pt x="13069" y="10414"/>
                </a:lnTo>
                <a:lnTo>
                  <a:pt x="13115" y="10599"/>
                </a:lnTo>
                <a:lnTo>
                  <a:pt x="13155" y="10785"/>
                </a:lnTo>
                <a:lnTo>
                  <a:pt x="13181" y="11001"/>
                </a:lnTo>
                <a:lnTo>
                  <a:pt x="13201" y="11248"/>
                </a:lnTo>
                <a:lnTo>
                  <a:pt x="13201" y="11773"/>
                </a:lnTo>
                <a:lnTo>
                  <a:pt x="13194" y="11990"/>
                </a:lnTo>
                <a:lnTo>
                  <a:pt x="13168" y="12175"/>
                </a:lnTo>
                <a:lnTo>
                  <a:pt x="13148" y="12391"/>
                </a:lnTo>
                <a:lnTo>
                  <a:pt x="13115" y="12577"/>
                </a:lnTo>
                <a:lnTo>
                  <a:pt x="13082" y="12793"/>
                </a:lnTo>
                <a:lnTo>
                  <a:pt x="12984" y="1319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-2"/>
            <a:ext cx="9144002" cy="5076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4" extrusionOk="0">
                <a:moveTo>
                  <a:pt x="0" y="0"/>
                </a:moveTo>
                <a:lnTo>
                  <a:pt x="21600" y="0"/>
                </a:lnTo>
                <a:lnTo>
                  <a:pt x="21600" y="20704"/>
                </a:lnTo>
                <a:cubicBezTo>
                  <a:pt x="21600" y="20916"/>
                  <a:pt x="21600" y="20916"/>
                  <a:pt x="21600" y="20916"/>
                </a:cubicBezTo>
                <a:cubicBezTo>
                  <a:pt x="21600" y="20964"/>
                  <a:pt x="21590" y="21015"/>
                  <a:pt x="21566" y="21067"/>
                </a:cubicBezTo>
                <a:cubicBezTo>
                  <a:pt x="21425" y="21418"/>
                  <a:pt x="21425" y="21418"/>
                  <a:pt x="21425" y="21418"/>
                </a:cubicBezTo>
                <a:cubicBezTo>
                  <a:pt x="21348" y="21600"/>
                  <a:pt x="21226" y="21600"/>
                  <a:pt x="21152" y="21418"/>
                </a:cubicBezTo>
                <a:cubicBezTo>
                  <a:pt x="21027" y="21111"/>
                  <a:pt x="21027" y="21111"/>
                  <a:pt x="21027" y="21111"/>
                </a:cubicBezTo>
                <a:cubicBezTo>
                  <a:pt x="20900" y="21418"/>
                  <a:pt x="20900" y="21418"/>
                  <a:pt x="20900" y="21418"/>
                </a:cubicBezTo>
                <a:cubicBezTo>
                  <a:pt x="20826" y="21600"/>
                  <a:pt x="20703" y="21600"/>
                  <a:pt x="20629" y="21418"/>
                </a:cubicBezTo>
                <a:cubicBezTo>
                  <a:pt x="20502" y="21111"/>
                  <a:pt x="20502" y="21111"/>
                  <a:pt x="20502" y="21111"/>
                </a:cubicBezTo>
                <a:cubicBezTo>
                  <a:pt x="20375" y="21418"/>
                  <a:pt x="20375" y="21418"/>
                  <a:pt x="20375" y="21418"/>
                </a:cubicBezTo>
                <a:cubicBezTo>
                  <a:pt x="20300" y="21600"/>
                  <a:pt x="20178" y="21600"/>
                  <a:pt x="20104" y="21418"/>
                </a:cubicBezTo>
                <a:cubicBezTo>
                  <a:pt x="19977" y="21111"/>
                  <a:pt x="19977" y="21111"/>
                  <a:pt x="19977" y="21111"/>
                </a:cubicBezTo>
                <a:cubicBezTo>
                  <a:pt x="19850" y="21418"/>
                  <a:pt x="19850" y="21418"/>
                  <a:pt x="19850" y="21418"/>
                </a:cubicBezTo>
                <a:cubicBezTo>
                  <a:pt x="19775" y="21600"/>
                  <a:pt x="19653" y="21600"/>
                  <a:pt x="19579" y="21418"/>
                </a:cubicBezTo>
                <a:cubicBezTo>
                  <a:pt x="19452" y="21111"/>
                  <a:pt x="19452" y="21111"/>
                  <a:pt x="19452" y="21111"/>
                </a:cubicBezTo>
                <a:cubicBezTo>
                  <a:pt x="19327" y="21418"/>
                  <a:pt x="19327" y="21418"/>
                  <a:pt x="19327" y="21418"/>
                </a:cubicBezTo>
                <a:cubicBezTo>
                  <a:pt x="19253" y="21600"/>
                  <a:pt x="19130" y="21600"/>
                  <a:pt x="19054" y="21418"/>
                </a:cubicBezTo>
                <a:cubicBezTo>
                  <a:pt x="18929" y="21111"/>
                  <a:pt x="18929" y="21111"/>
                  <a:pt x="18929" y="21111"/>
                </a:cubicBezTo>
                <a:cubicBezTo>
                  <a:pt x="18802" y="21418"/>
                  <a:pt x="18802" y="21418"/>
                  <a:pt x="18802" y="21418"/>
                </a:cubicBezTo>
                <a:cubicBezTo>
                  <a:pt x="18728" y="21600"/>
                  <a:pt x="18605" y="21600"/>
                  <a:pt x="18531" y="21418"/>
                </a:cubicBezTo>
                <a:cubicBezTo>
                  <a:pt x="18404" y="21111"/>
                  <a:pt x="18404" y="21111"/>
                  <a:pt x="18404" y="21111"/>
                </a:cubicBezTo>
                <a:cubicBezTo>
                  <a:pt x="18277" y="21418"/>
                  <a:pt x="18277" y="21418"/>
                  <a:pt x="18277" y="21418"/>
                </a:cubicBezTo>
                <a:cubicBezTo>
                  <a:pt x="18203" y="21600"/>
                  <a:pt x="18080" y="21600"/>
                  <a:pt x="18006" y="21418"/>
                </a:cubicBezTo>
                <a:cubicBezTo>
                  <a:pt x="17879" y="21111"/>
                  <a:pt x="17879" y="21111"/>
                  <a:pt x="17879" y="21111"/>
                </a:cubicBezTo>
                <a:cubicBezTo>
                  <a:pt x="17754" y="21418"/>
                  <a:pt x="17754" y="21418"/>
                  <a:pt x="17754" y="21418"/>
                </a:cubicBezTo>
                <a:cubicBezTo>
                  <a:pt x="17678" y="21600"/>
                  <a:pt x="17555" y="21600"/>
                  <a:pt x="17481" y="21418"/>
                </a:cubicBezTo>
                <a:cubicBezTo>
                  <a:pt x="17356" y="21111"/>
                  <a:pt x="17356" y="21111"/>
                  <a:pt x="17356" y="21111"/>
                </a:cubicBezTo>
                <a:cubicBezTo>
                  <a:pt x="17229" y="21418"/>
                  <a:pt x="17229" y="21418"/>
                  <a:pt x="17229" y="21418"/>
                </a:cubicBezTo>
                <a:cubicBezTo>
                  <a:pt x="17155" y="21600"/>
                  <a:pt x="17033" y="21600"/>
                  <a:pt x="16958" y="21418"/>
                </a:cubicBezTo>
                <a:cubicBezTo>
                  <a:pt x="16831" y="21111"/>
                  <a:pt x="16831" y="21111"/>
                  <a:pt x="16831" y="21111"/>
                </a:cubicBezTo>
                <a:cubicBezTo>
                  <a:pt x="16704" y="21418"/>
                  <a:pt x="16704" y="21418"/>
                  <a:pt x="16704" y="21418"/>
                </a:cubicBezTo>
                <a:cubicBezTo>
                  <a:pt x="16630" y="21600"/>
                  <a:pt x="16507" y="21600"/>
                  <a:pt x="16433" y="21418"/>
                </a:cubicBezTo>
                <a:cubicBezTo>
                  <a:pt x="16306" y="21111"/>
                  <a:pt x="16306" y="21111"/>
                  <a:pt x="16306" y="21111"/>
                </a:cubicBezTo>
                <a:cubicBezTo>
                  <a:pt x="16179" y="21418"/>
                  <a:pt x="16179" y="21418"/>
                  <a:pt x="16179" y="21418"/>
                </a:cubicBezTo>
                <a:cubicBezTo>
                  <a:pt x="16105" y="21600"/>
                  <a:pt x="15982" y="21600"/>
                  <a:pt x="15908" y="21418"/>
                </a:cubicBezTo>
                <a:cubicBezTo>
                  <a:pt x="15781" y="21111"/>
                  <a:pt x="15781" y="21111"/>
                  <a:pt x="15781" y="21111"/>
                </a:cubicBezTo>
                <a:cubicBezTo>
                  <a:pt x="15656" y="21418"/>
                  <a:pt x="15656" y="21418"/>
                  <a:pt x="15656" y="21418"/>
                </a:cubicBezTo>
                <a:cubicBezTo>
                  <a:pt x="15582" y="21600"/>
                  <a:pt x="15460" y="21600"/>
                  <a:pt x="15383" y="21418"/>
                </a:cubicBezTo>
                <a:cubicBezTo>
                  <a:pt x="15258" y="21111"/>
                  <a:pt x="15258" y="21111"/>
                  <a:pt x="15258" y="21111"/>
                </a:cubicBezTo>
                <a:cubicBezTo>
                  <a:pt x="15131" y="21418"/>
                  <a:pt x="15131" y="21418"/>
                  <a:pt x="15131" y="21418"/>
                </a:cubicBezTo>
                <a:cubicBezTo>
                  <a:pt x="15057" y="21600"/>
                  <a:pt x="14935" y="21600"/>
                  <a:pt x="14860" y="21418"/>
                </a:cubicBezTo>
                <a:cubicBezTo>
                  <a:pt x="14733" y="21111"/>
                  <a:pt x="14733" y="21111"/>
                  <a:pt x="14733" y="21111"/>
                </a:cubicBezTo>
                <a:cubicBezTo>
                  <a:pt x="14606" y="21418"/>
                  <a:pt x="14606" y="21418"/>
                  <a:pt x="14606" y="21418"/>
                </a:cubicBezTo>
                <a:cubicBezTo>
                  <a:pt x="14532" y="21600"/>
                  <a:pt x="14410" y="21600"/>
                  <a:pt x="14335" y="21418"/>
                </a:cubicBezTo>
                <a:cubicBezTo>
                  <a:pt x="14208" y="21111"/>
                  <a:pt x="14208" y="21111"/>
                  <a:pt x="14208" y="21111"/>
                </a:cubicBezTo>
                <a:cubicBezTo>
                  <a:pt x="14084" y="21418"/>
                  <a:pt x="14084" y="21418"/>
                  <a:pt x="14084" y="21418"/>
                </a:cubicBezTo>
                <a:cubicBezTo>
                  <a:pt x="14007" y="21600"/>
                  <a:pt x="13885" y="21600"/>
                  <a:pt x="13810" y="21418"/>
                </a:cubicBezTo>
                <a:cubicBezTo>
                  <a:pt x="13686" y="21111"/>
                  <a:pt x="13686" y="21111"/>
                  <a:pt x="13686" y="21111"/>
                </a:cubicBezTo>
                <a:cubicBezTo>
                  <a:pt x="13558" y="21418"/>
                  <a:pt x="13558" y="21418"/>
                  <a:pt x="13558" y="21418"/>
                </a:cubicBezTo>
                <a:cubicBezTo>
                  <a:pt x="13484" y="21600"/>
                  <a:pt x="13362" y="21600"/>
                  <a:pt x="13285" y="21418"/>
                </a:cubicBezTo>
                <a:cubicBezTo>
                  <a:pt x="13160" y="21111"/>
                  <a:pt x="13160" y="21111"/>
                  <a:pt x="13160" y="21111"/>
                </a:cubicBezTo>
                <a:cubicBezTo>
                  <a:pt x="13033" y="21418"/>
                  <a:pt x="13033" y="21418"/>
                  <a:pt x="13033" y="21418"/>
                </a:cubicBezTo>
                <a:cubicBezTo>
                  <a:pt x="12959" y="21600"/>
                  <a:pt x="12837" y="21600"/>
                  <a:pt x="12762" y="21418"/>
                </a:cubicBezTo>
                <a:cubicBezTo>
                  <a:pt x="12635" y="21111"/>
                  <a:pt x="12635" y="21111"/>
                  <a:pt x="12635" y="21111"/>
                </a:cubicBezTo>
                <a:cubicBezTo>
                  <a:pt x="12508" y="21418"/>
                  <a:pt x="12508" y="21418"/>
                  <a:pt x="12508" y="21418"/>
                </a:cubicBezTo>
                <a:cubicBezTo>
                  <a:pt x="12434" y="21600"/>
                  <a:pt x="12312" y="21600"/>
                  <a:pt x="12237" y="21418"/>
                </a:cubicBezTo>
                <a:cubicBezTo>
                  <a:pt x="12110" y="21111"/>
                  <a:pt x="12110" y="21111"/>
                  <a:pt x="12110" y="21111"/>
                </a:cubicBezTo>
                <a:cubicBezTo>
                  <a:pt x="11986" y="21418"/>
                  <a:pt x="11986" y="21418"/>
                  <a:pt x="11986" y="21418"/>
                </a:cubicBezTo>
                <a:cubicBezTo>
                  <a:pt x="11911" y="21600"/>
                  <a:pt x="11789" y="21600"/>
                  <a:pt x="11712" y="21418"/>
                </a:cubicBezTo>
                <a:cubicBezTo>
                  <a:pt x="11588" y="21111"/>
                  <a:pt x="11588" y="21111"/>
                  <a:pt x="11588" y="21111"/>
                </a:cubicBezTo>
                <a:cubicBezTo>
                  <a:pt x="11461" y="21418"/>
                  <a:pt x="11461" y="21418"/>
                  <a:pt x="11461" y="21418"/>
                </a:cubicBezTo>
                <a:cubicBezTo>
                  <a:pt x="11386" y="21600"/>
                  <a:pt x="11264" y="21600"/>
                  <a:pt x="11190" y="21418"/>
                </a:cubicBezTo>
                <a:cubicBezTo>
                  <a:pt x="11063" y="21111"/>
                  <a:pt x="11063" y="21111"/>
                  <a:pt x="11063" y="21111"/>
                </a:cubicBezTo>
                <a:cubicBezTo>
                  <a:pt x="10935" y="21418"/>
                  <a:pt x="10935" y="21418"/>
                  <a:pt x="10935" y="21418"/>
                </a:cubicBezTo>
                <a:cubicBezTo>
                  <a:pt x="10861" y="21600"/>
                  <a:pt x="10739" y="21600"/>
                  <a:pt x="10665" y="21418"/>
                </a:cubicBezTo>
                <a:cubicBezTo>
                  <a:pt x="10537" y="21111"/>
                  <a:pt x="10537" y="21111"/>
                  <a:pt x="10537" y="21111"/>
                </a:cubicBezTo>
                <a:cubicBezTo>
                  <a:pt x="10413" y="21418"/>
                  <a:pt x="10413" y="21418"/>
                  <a:pt x="10413" y="21418"/>
                </a:cubicBezTo>
                <a:cubicBezTo>
                  <a:pt x="10336" y="21600"/>
                  <a:pt x="10214" y="21600"/>
                  <a:pt x="10139" y="21418"/>
                </a:cubicBezTo>
                <a:cubicBezTo>
                  <a:pt x="10012" y="21111"/>
                  <a:pt x="10012" y="21111"/>
                  <a:pt x="10012" y="21111"/>
                </a:cubicBezTo>
                <a:cubicBezTo>
                  <a:pt x="9888" y="21418"/>
                  <a:pt x="9888" y="21418"/>
                  <a:pt x="9888" y="21418"/>
                </a:cubicBezTo>
                <a:cubicBezTo>
                  <a:pt x="9813" y="21600"/>
                  <a:pt x="9691" y="21600"/>
                  <a:pt x="9614" y="21418"/>
                </a:cubicBezTo>
                <a:cubicBezTo>
                  <a:pt x="9490" y="21111"/>
                  <a:pt x="9490" y="21111"/>
                  <a:pt x="9490" y="21111"/>
                </a:cubicBezTo>
                <a:cubicBezTo>
                  <a:pt x="9363" y="21418"/>
                  <a:pt x="9363" y="21418"/>
                  <a:pt x="9363" y="21418"/>
                </a:cubicBezTo>
                <a:cubicBezTo>
                  <a:pt x="9288" y="21600"/>
                  <a:pt x="9166" y="21600"/>
                  <a:pt x="9092" y="21418"/>
                </a:cubicBezTo>
                <a:cubicBezTo>
                  <a:pt x="8965" y="21111"/>
                  <a:pt x="8965" y="21111"/>
                  <a:pt x="8965" y="21111"/>
                </a:cubicBezTo>
                <a:cubicBezTo>
                  <a:pt x="8838" y="21418"/>
                  <a:pt x="8838" y="21418"/>
                  <a:pt x="8838" y="21418"/>
                </a:cubicBezTo>
                <a:cubicBezTo>
                  <a:pt x="8763" y="21600"/>
                  <a:pt x="8641" y="21600"/>
                  <a:pt x="8567" y="21418"/>
                </a:cubicBezTo>
                <a:cubicBezTo>
                  <a:pt x="8440" y="21111"/>
                  <a:pt x="8440" y="21111"/>
                  <a:pt x="8440" y="21111"/>
                </a:cubicBezTo>
                <a:cubicBezTo>
                  <a:pt x="8315" y="21418"/>
                  <a:pt x="8315" y="21418"/>
                  <a:pt x="8315" y="21418"/>
                </a:cubicBezTo>
                <a:cubicBezTo>
                  <a:pt x="8238" y="21600"/>
                  <a:pt x="8116" y="21600"/>
                  <a:pt x="8042" y="21418"/>
                </a:cubicBezTo>
                <a:cubicBezTo>
                  <a:pt x="7917" y="21111"/>
                  <a:pt x="7917" y="21111"/>
                  <a:pt x="7917" y="21111"/>
                </a:cubicBezTo>
                <a:cubicBezTo>
                  <a:pt x="7790" y="21418"/>
                  <a:pt x="7790" y="21418"/>
                  <a:pt x="7790" y="21418"/>
                </a:cubicBezTo>
                <a:cubicBezTo>
                  <a:pt x="7715" y="21600"/>
                  <a:pt x="7593" y="21600"/>
                  <a:pt x="7519" y="21418"/>
                </a:cubicBezTo>
                <a:cubicBezTo>
                  <a:pt x="7392" y="21111"/>
                  <a:pt x="7392" y="21111"/>
                  <a:pt x="7392" y="21111"/>
                </a:cubicBezTo>
                <a:cubicBezTo>
                  <a:pt x="7265" y="21418"/>
                  <a:pt x="7265" y="21418"/>
                  <a:pt x="7265" y="21418"/>
                </a:cubicBezTo>
                <a:cubicBezTo>
                  <a:pt x="7190" y="21600"/>
                  <a:pt x="7068" y="21600"/>
                  <a:pt x="6994" y="21418"/>
                </a:cubicBezTo>
                <a:cubicBezTo>
                  <a:pt x="6867" y="21111"/>
                  <a:pt x="6867" y="21111"/>
                  <a:pt x="6867" y="21111"/>
                </a:cubicBezTo>
                <a:cubicBezTo>
                  <a:pt x="6742" y="21418"/>
                  <a:pt x="6742" y="21418"/>
                  <a:pt x="6742" y="21418"/>
                </a:cubicBezTo>
                <a:cubicBezTo>
                  <a:pt x="6665" y="21600"/>
                  <a:pt x="6543" y="21600"/>
                  <a:pt x="6469" y="21418"/>
                </a:cubicBezTo>
                <a:cubicBezTo>
                  <a:pt x="6342" y="21111"/>
                  <a:pt x="6342" y="21111"/>
                  <a:pt x="6342" y="21111"/>
                </a:cubicBezTo>
                <a:cubicBezTo>
                  <a:pt x="6217" y="21418"/>
                  <a:pt x="6217" y="21418"/>
                  <a:pt x="6217" y="21418"/>
                </a:cubicBezTo>
                <a:cubicBezTo>
                  <a:pt x="6143" y="21600"/>
                  <a:pt x="6020" y="21600"/>
                  <a:pt x="5944" y="21418"/>
                </a:cubicBezTo>
                <a:cubicBezTo>
                  <a:pt x="5819" y="21111"/>
                  <a:pt x="5819" y="21111"/>
                  <a:pt x="5819" y="21111"/>
                </a:cubicBezTo>
                <a:cubicBezTo>
                  <a:pt x="5692" y="21418"/>
                  <a:pt x="5692" y="21418"/>
                  <a:pt x="5692" y="21418"/>
                </a:cubicBezTo>
                <a:cubicBezTo>
                  <a:pt x="5618" y="21600"/>
                  <a:pt x="5495" y="21600"/>
                  <a:pt x="5421" y="21418"/>
                </a:cubicBezTo>
                <a:cubicBezTo>
                  <a:pt x="5294" y="21111"/>
                  <a:pt x="5294" y="21111"/>
                  <a:pt x="5294" y="21111"/>
                </a:cubicBezTo>
                <a:cubicBezTo>
                  <a:pt x="5167" y="21418"/>
                  <a:pt x="5167" y="21418"/>
                  <a:pt x="5167" y="21418"/>
                </a:cubicBezTo>
                <a:cubicBezTo>
                  <a:pt x="5093" y="21600"/>
                  <a:pt x="4970" y="21600"/>
                  <a:pt x="4896" y="21418"/>
                </a:cubicBezTo>
                <a:cubicBezTo>
                  <a:pt x="4769" y="21111"/>
                  <a:pt x="4769" y="21111"/>
                  <a:pt x="4769" y="21111"/>
                </a:cubicBezTo>
                <a:cubicBezTo>
                  <a:pt x="4644" y="21418"/>
                  <a:pt x="4644" y="21418"/>
                  <a:pt x="4644" y="21418"/>
                </a:cubicBezTo>
                <a:cubicBezTo>
                  <a:pt x="4567" y="21600"/>
                  <a:pt x="4445" y="21600"/>
                  <a:pt x="4371" y="21418"/>
                </a:cubicBezTo>
                <a:cubicBezTo>
                  <a:pt x="4246" y="21111"/>
                  <a:pt x="4246" y="21111"/>
                  <a:pt x="4246" y="21111"/>
                </a:cubicBezTo>
                <a:cubicBezTo>
                  <a:pt x="4119" y="21418"/>
                  <a:pt x="4119" y="21418"/>
                  <a:pt x="4119" y="21418"/>
                </a:cubicBezTo>
                <a:cubicBezTo>
                  <a:pt x="4045" y="21600"/>
                  <a:pt x="3922" y="21600"/>
                  <a:pt x="3848" y="21418"/>
                </a:cubicBezTo>
                <a:cubicBezTo>
                  <a:pt x="3721" y="21111"/>
                  <a:pt x="3721" y="21111"/>
                  <a:pt x="3721" y="21111"/>
                </a:cubicBezTo>
                <a:cubicBezTo>
                  <a:pt x="3594" y="21418"/>
                  <a:pt x="3594" y="21418"/>
                  <a:pt x="3594" y="21418"/>
                </a:cubicBezTo>
                <a:cubicBezTo>
                  <a:pt x="3520" y="21600"/>
                  <a:pt x="3397" y="21600"/>
                  <a:pt x="3323" y="21418"/>
                </a:cubicBezTo>
                <a:cubicBezTo>
                  <a:pt x="3196" y="21111"/>
                  <a:pt x="3196" y="21111"/>
                  <a:pt x="3196" y="21111"/>
                </a:cubicBezTo>
                <a:cubicBezTo>
                  <a:pt x="3069" y="21418"/>
                  <a:pt x="3069" y="21418"/>
                  <a:pt x="3069" y="21418"/>
                </a:cubicBezTo>
                <a:cubicBezTo>
                  <a:pt x="2995" y="21600"/>
                  <a:pt x="2872" y="21600"/>
                  <a:pt x="2798" y="21418"/>
                </a:cubicBezTo>
                <a:cubicBezTo>
                  <a:pt x="2671" y="21111"/>
                  <a:pt x="2671" y="21111"/>
                  <a:pt x="2671" y="21111"/>
                </a:cubicBezTo>
                <a:cubicBezTo>
                  <a:pt x="2546" y="21418"/>
                  <a:pt x="2546" y="21418"/>
                  <a:pt x="2546" y="21418"/>
                </a:cubicBezTo>
                <a:cubicBezTo>
                  <a:pt x="2472" y="21600"/>
                  <a:pt x="2350" y="21600"/>
                  <a:pt x="2273" y="21418"/>
                </a:cubicBezTo>
                <a:cubicBezTo>
                  <a:pt x="2148" y="21111"/>
                  <a:pt x="2148" y="21111"/>
                  <a:pt x="2148" y="21111"/>
                </a:cubicBezTo>
                <a:cubicBezTo>
                  <a:pt x="2021" y="21418"/>
                  <a:pt x="2021" y="21418"/>
                  <a:pt x="2021" y="21418"/>
                </a:cubicBezTo>
                <a:cubicBezTo>
                  <a:pt x="1947" y="21600"/>
                  <a:pt x="1825" y="21600"/>
                  <a:pt x="1750" y="21418"/>
                </a:cubicBezTo>
                <a:cubicBezTo>
                  <a:pt x="1623" y="21111"/>
                  <a:pt x="1623" y="21111"/>
                  <a:pt x="1623" y="21111"/>
                </a:cubicBezTo>
                <a:cubicBezTo>
                  <a:pt x="1496" y="21418"/>
                  <a:pt x="1496" y="21418"/>
                  <a:pt x="1496" y="21418"/>
                </a:cubicBezTo>
                <a:cubicBezTo>
                  <a:pt x="1422" y="21600"/>
                  <a:pt x="1300" y="21600"/>
                  <a:pt x="1225" y="21418"/>
                </a:cubicBezTo>
                <a:cubicBezTo>
                  <a:pt x="1098" y="21111"/>
                  <a:pt x="1098" y="21111"/>
                  <a:pt x="1098" y="21111"/>
                </a:cubicBezTo>
                <a:cubicBezTo>
                  <a:pt x="973" y="21418"/>
                  <a:pt x="973" y="21418"/>
                  <a:pt x="973" y="21418"/>
                </a:cubicBezTo>
                <a:cubicBezTo>
                  <a:pt x="897" y="21600"/>
                  <a:pt x="774" y="21600"/>
                  <a:pt x="700" y="21418"/>
                </a:cubicBezTo>
                <a:cubicBezTo>
                  <a:pt x="575" y="21111"/>
                  <a:pt x="575" y="21111"/>
                  <a:pt x="575" y="21111"/>
                </a:cubicBezTo>
                <a:cubicBezTo>
                  <a:pt x="448" y="21418"/>
                  <a:pt x="448" y="21418"/>
                  <a:pt x="448" y="21418"/>
                </a:cubicBezTo>
                <a:cubicBezTo>
                  <a:pt x="374" y="21600"/>
                  <a:pt x="252" y="21600"/>
                  <a:pt x="177" y="21418"/>
                </a:cubicBezTo>
                <a:cubicBezTo>
                  <a:pt x="34" y="21067"/>
                  <a:pt x="34" y="21067"/>
                  <a:pt x="34" y="21067"/>
                </a:cubicBezTo>
                <a:cubicBezTo>
                  <a:pt x="10" y="21015"/>
                  <a:pt x="0" y="20964"/>
                  <a:pt x="0" y="20916"/>
                </a:cubicBezTo>
                <a:cubicBezTo>
                  <a:pt x="0" y="20808"/>
                  <a:pt x="0" y="20713"/>
                  <a:pt x="0" y="20630"/>
                </a:cubicBezTo>
                <a:lnTo>
                  <a:pt x="0" y="20050"/>
                </a:lnTo>
                <a:close/>
              </a:path>
            </a:pathLst>
          </a:custGeom>
          <a:solidFill>
            <a:srgbClr val="F8C2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슬라이드"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rot="16200000" flipV="1">
            <a:off x="-1985947" y="1985943"/>
            <a:ext cx="6858004" cy="2886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0" extrusionOk="0">
                <a:moveTo>
                  <a:pt x="21600" y="21520"/>
                </a:moveTo>
                <a:lnTo>
                  <a:pt x="21600" y="454"/>
                </a:lnTo>
                <a:lnTo>
                  <a:pt x="21554" y="307"/>
                </a:lnTo>
                <a:cubicBezTo>
                  <a:pt x="21533" y="239"/>
                  <a:pt x="21533" y="239"/>
                  <a:pt x="21533" y="239"/>
                </a:cubicBezTo>
                <a:cubicBezTo>
                  <a:pt x="21434" y="-80"/>
                  <a:pt x="21271" y="-80"/>
                  <a:pt x="21172" y="239"/>
                </a:cubicBezTo>
                <a:cubicBezTo>
                  <a:pt x="21003" y="779"/>
                  <a:pt x="21003" y="779"/>
                  <a:pt x="21003" y="779"/>
                </a:cubicBezTo>
                <a:cubicBezTo>
                  <a:pt x="20837" y="239"/>
                  <a:pt x="20837" y="239"/>
                  <a:pt x="20837" y="239"/>
                </a:cubicBezTo>
                <a:cubicBezTo>
                  <a:pt x="20738" y="-80"/>
                  <a:pt x="20575" y="-80"/>
                  <a:pt x="20473" y="239"/>
                </a:cubicBezTo>
                <a:cubicBezTo>
                  <a:pt x="20307" y="779"/>
                  <a:pt x="20307" y="779"/>
                  <a:pt x="20307" y="779"/>
                </a:cubicBezTo>
                <a:cubicBezTo>
                  <a:pt x="20138" y="239"/>
                  <a:pt x="20138" y="239"/>
                  <a:pt x="20138" y="239"/>
                </a:cubicBezTo>
                <a:cubicBezTo>
                  <a:pt x="20039" y="-80"/>
                  <a:pt x="19877" y="-80"/>
                  <a:pt x="19778" y="239"/>
                </a:cubicBezTo>
                <a:cubicBezTo>
                  <a:pt x="19609" y="779"/>
                  <a:pt x="19609" y="779"/>
                  <a:pt x="19609" y="779"/>
                </a:cubicBezTo>
                <a:cubicBezTo>
                  <a:pt x="19439" y="239"/>
                  <a:pt x="19439" y="239"/>
                  <a:pt x="19439" y="239"/>
                </a:cubicBezTo>
                <a:cubicBezTo>
                  <a:pt x="19341" y="-80"/>
                  <a:pt x="19178" y="-80"/>
                  <a:pt x="19079" y="239"/>
                </a:cubicBezTo>
                <a:cubicBezTo>
                  <a:pt x="18910" y="779"/>
                  <a:pt x="18910" y="779"/>
                  <a:pt x="18910" y="779"/>
                </a:cubicBezTo>
                <a:cubicBezTo>
                  <a:pt x="18744" y="239"/>
                  <a:pt x="18744" y="239"/>
                  <a:pt x="18744" y="239"/>
                </a:cubicBezTo>
                <a:cubicBezTo>
                  <a:pt x="18642" y="-80"/>
                  <a:pt x="18479" y="-80"/>
                  <a:pt x="18380" y="239"/>
                </a:cubicBezTo>
                <a:cubicBezTo>
                  <a:pt x="18214" y="779"/>
                  <a:pt x="18214" y="779"/>
                  <a:pt x="18214" y="779"/>
                </a:cubicBezTo>
                <a:cubicBezTo>
                  <a:pt x="18045" y="239"/>
                  <a:pt x="18045" y="239"/>
                  <a:pt x="18045" y="239"/>
                </a:cubicBezTo>
                <a:cubicBezTo>
                  <a:pt x="17946" y="-80"/>
                  <a:pt x="17783" y="-80"/>
                  <a:pt x="17681" y="239"/>
                </a:cubicBezTo>
                <a:cubicBezTo>
                  <a:pt x="17515" y="779"/>
                  <a:pt x="17515" y="779"/>
                  <a:pt x="17515" y="779"/>
                </a:cubicBezTo>
                <a:cubicBezTo>
                  <a:pt x="17346" y="239"/>
                  <a:pt x="17346" y="239"/>
                  <a:pt x="17346" y="239"/>
                </a:cubicBezTo>
                <a:cubicBezTo>
                  <a:pt x="17247" y="-80"/>
                  <a:pt x="17085" y="-80"/>
                  <a:pt x="16986" y="239"/>
                </a:cubicBezTo>
                <a:cubicBezTo>
                  <a:pt x="16816" y="779"/>
                  <a:pt x="16816" y="779"/>
                  <a:pt x="16816" y="779"/>
                </a:cubicBezTo>
                <a:cubicBezTo>
                  <a:pt x="16647" y="239"/>
                  <a:pt x="16647" y="239"/>
                  <a:pt x="16647" y="239"/>
                </a:cubicBezTo>
                <a:cubicBezTo>
                  <a:pt x="16548" y="-80"/>
                  <a:pt x="16386" y="-80"/>
                  <a:pt x="16287" y="239"/>
                </a:cubicBezTo>
                <a:cubicBezTo>
                  <a:pt x="16118" y="779"/>
                  <a:pt x="16118" y="779"/>
                  <a:pt x="16118" y="779"/>
                </a:cubicBezTo>
                <a:cubicBezTo>
                  <a:pt x="15952" y="239"/>
                  <a:pt x="15952" y="239"/>
                  <a:pt x="15952" y="239"/>
                </a:cubicBezTo>
                <a:cubicBezTo>
                  <a:pt x="15853" y="-80"/>
                  <a:pt x="15690" y="-80"/>
                  <a:pt x="15588" y="239"/>
                </a:cubicBezTo>
                <a:cubicBezTo>
                  <a:pt x="15422" y="779"/>
                  <a:pt x="15422" y="779"/>
                  <a:pt x="15422" y="779"/>
                </a:cubicBezTo>
                <a:cubicBezTo>
                  <a:pt x="15253" y="239"/>
                  <a:pt x="15253" y="239"/>
                  <a:pt x="15253" y="239"/>
                </a:cubicBezTo>
                <a:cubicBezTo>
                  <a:pt x="15154" y="-80"/>
                  <a:pt x="14991" y="-80"/>
                  <a:pt x="14892" y="239"/>
                </a:cubicBezTo>
                <a:cubicBezTo>
                  <a:pt x="14723" y="779"/>
                  <a:pt x="14723" y="779"/>
                  <a:pt x="14723" y="779"/>
                </a:cubicBezTo>
                <a:cubicBezTo>
                  <a:pt x="14554" y="239"/>
                  <a:pt x="14554" y="239"/>
                  <a:pt x="14554" y="239"/>
                </a:cubicBezTo>
                <a:cubicBezTo>
                  <a:pt x="14455" y="-80"/>
                  <a:pt x="14292" y="-80"/>
                  <a:pt x="14194" y="239"/>
                </a:cubicBezTo>
                <a:cubicBezTo>
                  <a:pt x="14024" y="779"/>
                  <a:pt x="14024" y="779"/>
                  <a:pt x="14024" y="779"/>
                </a:cubicBezTo>
                <a:cubicBezTo>
                  <a:pt x="13858" y="239"/>
                  <a:pt x="13858" y="239"/>
                  <a:pt x="13858" y="239"/>
                </a:cubicBezTo>
                <a:cubicBezTo>
                  <a:pt x="13756" y="-80"/>
                  <a:pt x="13594" y="-80"/>
                  <a:pt x="13495" y="239"/>
                </a:cubicBezTo>
                <a:cubicBezTo>
                  <a:pt x="13326" y="779"/>
                  <a:pt x="13326" y="779"/>
                  <a:pt x="13326" y="779"/>
                </a:cubicBezTo>
                <a:cubicBezTo>
                  <a:pt x="13160" y="239"/>
                  <a:pt x="13160" y="239"/>
                  <a:pt x="13160" y="239"/>
                </a:cubicBezTo>
                <a:cubicBezTo>
                  <a:pt x="13061" y="-80"/>
                  <a:pt x="12898" y="-80"/>
                  <a:pt x="12796" y="239"/>
                </a:cubicBezTo>
                <a:cubicBezTo>
                  <a:pt x="12630" y="779"/>
                  <a:pt x="12630" y="779"/>
                  <a:pt x="12630" y="779"/>
                </a:cubicBezTo>
                <a:cubicBezTo>
                  <a:pt x="12461" y="239"/>
                  <a:pt x="12461" y="239"/>
                  <a:pt x="12461" y="239"/>
                </a:cubicBezTo>
                <a:cubicBezTo>
                  <a:pt x="12362" y="-80"/>
                  <a:pt x="12199" y="-80"/>
                  <a:pt x="12100" y="239"/>
                </a:cubicBezTo>
                <a:cubicBezTo>
                  <a:pt x="11931" y="779"/>
                  <a:pt x="11931" y="779"/>
                  <a:pt x="11931" y="779"/>
                </a:cubicBezTo>
                <a:cubicBezTo>
                  <a:pt x="11762" y="239"/>
                  <a:pt x="11762" y="239"/>
                  <a:pt x="11762" y="239"/>
                </a:cubicBezTo>
                <a:cubicBezTo>
                  <a:pt x="11663" y="-80"/>
                  <a:pt x="11500" y="-80"/>
                  <a:pt x="11401" y="239"/>
                </a:cubicBezTo>
                <a:cubicBezTo>
                  <a:pt x="11232" y="779"/>
                  <a:pt x="11232" y="779"/>
                  <a:pt x="11232" y="779"/>
                </a:cubicBezTo>
                <a:cubicBezTo>
                  <a:pt x="11066" y="239"/>
                  <a:pt x="11066" y="239"/>
                  <a:pt x="11066" y="239"/>
                </a:cubicBezTo>
                <a:cubicBezTo>
                  <a:pt x="10964" y="-80"/>
                  <a:pt x="10801" y="-80"/>
                  <a:pt x="10703" y="239"/>
                </a:cubicBezTo>
                <a:cubicBezTo>
                  <a:pt x="10537" y="779"/>
                  <a:pt x="10537" y="779"/>
                  <a:pt x="10537" y="779"/>
                </a:cubicBezTo>
                <a:cubicBezTo>
                  <a:pt x="10368" y="239"/>
                  <a:pt x="10368" y="239"/>
                  <a:pt x="10368" y="239"/>
                </a:cubicBezTo>
                <a:cubicBezTo>
                  <a:pt x="10269" y="-80"/>
                  <a:pt x="10106" y="-80"/>
                  <a:pt x="10007" y="239"/>
                </a:cubicBezTo>
                <a:cubicBezTo>
                  <a:pt x="9838" y="779"/>
                  <a:pt x="9838" y="779"/>
                  <a:pt x="9838" y="779"/>
                </a:cubicBezTo>
                <a:cubicBezTo>
                  <a:pt x="9669" y="239"/>
                  <a:pt x="9669" y="239"/>
                  <a:pt x="9669" y="239"/>
                </a:cubicBezTo>
                <a:cubicBezTo>
                  <a:pt x="9570" y="-80"/>
                  <a:pt x="9407" y="-80"/>
                  <a:pt x="9308" y="239"/>
                </a:cubicBezTo>
                <a:cubicBezTo>
                  <a:pt x="9139" y="779"/>
                  <a:pt x="9139" y="779"/>
                  <a:pt x="9139" y="779"/>
                </a:cubicBezTo>
                <a:cubicBezTo>
                  <a:pt x="8973" y="239"/>
                  <a:pt x="8973" y="239"/>
                  <a:pt x="8973" y="239"/>
                </a:cubicBezTo>
                <a:cubicBezTo>
                  <a:pt x="8871" y="-80"/>
                  <a:pt x="8708" y="-80"/>
                  <a:pt x="8609" y="239"/>
                </a:cubicBezTo>
                <a:cubicBezTo>
                  <a:pt x="8440" y="779"/>
                  <a:pt x="8440" y="779"/>
                  <a:pt x="8440" y="779"/>
                </a:cubicBezTo>
                <a:cubicBezTo>
                  <a:pt x="8274" y="239"/>
                  <a:pt x="8274" y="239"/>
                  <a:pt x="8274" y="239"/>
                </a:cubicBezTo>
                <a:cubicBezTo>
                  <a:pt x="8175" y="-80"/>
                  <a:pt x="8013" y="-80"/>
                  <a:pt x="7910" y="239"/>
                </a:cubicBezTo>
                <a:cubicBezTo>
                  <a:pt x="7745" y="779"/>
                  <a:pt x="7745" y="779"/>
                  <a:pt x="7745" y="779"/>
                </a:cubicBezTo>
                <a:cubicBezTo>
                  <a:pt x="7575" y="239"/>
                  <a:pt x="7575" y="239"/>
                  <a:pt x="7575" y="239"/>
                </a:cubicBezTo>
                <a:cubicBezTo>
                  <a:pt x="7476" y="-80"/>
                  <a:pt x="7314" y="-80"/>
                  <a:pt x="7215" y="239"/>
                </a:cubicBezTo>
                <a:cubicBezTo>
                  <a:pt x="7046" y="779"/>
                  <a:pt x="7046" y="779"/>
                  <a:pt x="7046" y="779"/>
                </a:cubicBezTo>
                <a:cubicBezTo>
                  <a:pt x="6877" y="239"/>
                  <a:pt x="6877" y="239"/>
                  <a:pt x="6877" y="239"/>
                </a:cubicBezTo>
                <a:cubicBezTo>
                  <a:pt x="6778" y="-80"/>
                  <a:pt x="6615" y="-80"/>
                  <a:pt x="6516" y="239"/>
                </a:cubicBezTo>
                <a:cubicBezTo>
                  <a:pt x="6347" y="779"/>
                  <a:pt x="6347" y="779"/>
                  <a:pt x="6347" y="779"/>
                </a:cubicBezTo>
                <a:cubicBezTo>
                  <a:pt x="6181" y="239"/>
                  <a:pt x="6181" y="239"/>
                  <a:pt x="6181" y="239"/>
                </a:cubicBezTo>
                <a:cubicBezTo>
                  <a:pt x="6079" y="-80"/>
                  <a:pt x="5916" y="-80"/>
                  <a:pt x="5817" y="239"/>
                </a:cubicBezTo>
                <a:cubicBezTo>
                  <a:pt x="5651" y="779"/>
                  <a:pt x="5651" y="779"/>
                  <a:pt x="5651" y="779"/>
                </a:cubicBezTo>
                <a:cubicBezTo>
                  <a:pt x="5482" y="239"/>
                  <a:pt x="5482" y="239"/>
                  <a:pt x="5482" y="239"/>
                </a:cubicBezTo>
                <a:cubicBezTo>
                  <a:pt x="5383" y="-80"/>
                  <a:pt x="5220" y="-80"/>
                  <a:pt x="5122" y="239"/>
                </a:cubicBezTo>
                <a:cubicBezTo>
                  <a:pt x="4952" y="779"/>
                  <a:pt x="4952" y="779"/>
                  <a:pt x="4952" y="779"/>
                </a:cubicBezTo>
                <a:cubicBezTo>
                  <a:pt x="4783" y="239"/>
                  <a:pt x="4783" y="239"/>
                  <a:pt x="4783" y="239"/>
                </a:cubicBezTo>
                <a:cubicBezTo>
                  <a:pt x="4684" y="-80"/>
                  <a:pt x="4522" y="-80"/>
                  <a:pt x="4423" y="239"/>
                </a:cubicBezTo>
                <a:cubicBezTo>
                  <a:pt x="4254" y="779"/>
                  <a:pt x="4254" y="779"/>
                  <a:pt x="4254" y="779"/>
                </a:cubicBezTo>
                <a:cubicBezTo>
                  <a:pt x="4084" y="239"/>
                  <a:pt x="4084" y="239"/>
                  <a:pt x="4084" y="239"/>
                </a:cubicBezTo>
                <a:cubicBezTo>
                  <a:pt x="3986" y="-80"/>
                  <a:pt x="3823" y="-80"/>
                  <a:pt x="3724" y="239"/>
                </a:cubicBezTo>
                <a:cubicBezTo>
                  <a:pt x="3555" y="779"/>
                  <a:pt x="3555" y="779"/>
                  <a:pt x="3555" y="779"/>
                </a:cubicBezTo>
                <a:cubicBezTo>
                  <a:pt x="3389" y="239"/>
                  <a:pt x="3389" y="239"/>
                  <a:pt x="3389" y="239"/>
                </a:cubicBezTo>
                <a:cubicBezTo>
                  <a:pt x="3290" y="-80"/>
                  <a:pt x="3127" y="-80"/>
                  <a:pt x="3025" y="239"/>
                </a:cubicBezTo>
                <a:cubicBezTo>
                  <a:pt x="2859" y="779"/>
                  <a:pt x="2859" y="779"/>
                  <a:pt x="2859" y="779"/>
                </a:cubicBezTo>
                <a:cubicBezTo>
                  <a:pt x="2690" y="239"/>
                  <a:pt x="2690" y="239"/>
                  <a:pt x="2690" y="239"/>
                </a:cubicBezTo>
                <a:cubicBezTo>
                  <a:pt x="2591" y="-80"/>
                  <a:pt x="2428" y="-80"/>
                  <a:pt x="2329" y="239"/>
                </a:cubicBezTo>
                <a:cubicBezTo>
                  <a:pt x="2160" y="779"/>
                  <a:pt x="2160" y="779"/>
                  <a:pt x="2160" y="779"/>
                </a:cubicBezTo>
                <a:cubicBezTo>
                  <a:pt x="1991" y="239"/>
                  <a:pt x="1991" y="239"/>
                  <a:pt x="1991" y="239"/>
                </a:cubicBezTo>
                <a:cubicBezTo>
                  <a:pt x="1892" y="-80"/>
                  <a:pt x="1730" y="-80"/>
                  <a:pt x="1631" y="239"/>
                </a:cubicBezTo>
                <a:cubicBezTo>
                  <a:pt x="1461" y="779"/>
                  <a:pt x="1461" y="779"/>
                  <a:pt x="1461" y="779"/>
                </a:cubicBezTo>
                <a:cubicBezTo>
                  <a:pt x="1296" y="239"/>
                  <a:pt x="1296" y="239"/>
                  <a:pt x="1296" y="239"/>
                </a:cubicBezTo>
                <a:cubicBezTo>
                  <a:pt x="1193" y="-80"/>
                  <a:pt x="1031" y="-80"/>
                  <a:pt x="932" y="239"/>
                </a:cubicBezTo>
                <a:cubicBezTo>
                  <a:pt x="766" y="779"/>
                  <a:pt x="766" y="779"/>
                  <a:pt x="766" y="779"/>
                </a:cubicBezTo>
                <a:cubicBezTo>
                  <a:pt x="597" y="239"/>
                  <a:pt x="597" y="239"/>
                  <a:pt x="597" y="239"/>
                </a:cubicBezTo>
                <a:cubicBezTo>
                  <a:pt x="498" y="-80"/>
                  <a:pt x="335" y="-80"/>
                  <a:pt x="236" y="239"/>
                </a:cubicBezTo>
                <a:cubicBezTo>
                  <a:pt x="45" y="855"/>
                  <a:pt x="45" y="855"/>
                  <a:pt x="45" y="855"/>
                </a:cubicBezTo>
                <a:cubicBezTo>
                  <a:pt x="13" y="947"/>
                  <a:pt x="0" y="1038"/>
                  <a:pt x="0" y="1122"/>
                </a:cubicBezTo>
                <a:cubicBezTo>
                  <a:pt x="0" y="1312"/>
                  <a:pt x="0" y="1478"/>
                  <a:pt x="0" y="1624"/>
                </a:cubicBezTo>
                <a:lnTo>
                  <a:pt x="0" y="21520"/>
                </a:lnTo>
                <a:lnTo>
                  <a:pt x="21600" y="21520"/>
                </a:lnTo>
                <a:close/>
              </a:path>
            </a:pathLst>
          </a:custGeom>
          <a:solidFill>
            <a:srgbClr val="F8C25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제목 슬라이드"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7658100" y="317499"/>
            <a:ext cx="1236664" cy="263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9919"/>
                </a:moveTo>
                <a:lnTo>
                  <a:pt x="11681" y="9796"/>
                </a:lnTo>
                <a:lnTo>
                  <a:pt x="11701" y="9641"/>
                </a:lnTo>
                <a:lnTo>
                  <a:pt x="11721" y="9456"/>
                </a:lnTo>
                <a:lnTo>
                  <a:pt x="11727" y="9270"/>
                </a:lnTo>
                <a:lnTo>
                  <a:pt x="11721" y="9085"/>
                </a:lnTo>
                <a:lnTo>
                  <a:pt x="11701" y="8900"/>
                </a:lnTo>
                <a:lnTo>
                  <a:pt x="11681" y="8745"/>
                </a:lnTo>
                <a:lnTo>
                  <a:pt x="11648" y="8591"/>
                </a:lnTo>
                <a:lnTo>
                  <a:pt x="11602" y="8498"/>
                </a:lnTo>
                <a:lnTo>
                  <a:pt x="11556" y="8374"/>
                </a:lnTo>
                <a:lnTo>
                  <a:pt x="11497" y="8343"/>
                </a:lnTo>
                <a:lnTo>
                  <a:pt x="11445" y="8312"/>
                </a:lnTo>
                <a:lnTo>
                  <a:pt x="11405" y="8343"/>
                </a:lnTo>
                <a:lnTo>
                  <a:pt x="11359" y="8374"/>
                </a:lnTo>
                <a:lnTo>
                  <a:pt x="11267" y="8529"/>
                </a:lnTo>
                <a:lnTo>
                  <a:pt x="11155" y="8745"/>
                </a:lnTo>
                <a:lnTo>
                  <a:pt x="11037" y="9116"/>
                </a:lnTo>
                <a:lnTo>
                  <a:pt x="10912" y="9518"/>
                </a:lnTo>
                <a:lnTo>
                  <a:pt x="10793" y="9981"/>
                </a:lnTo>
                <a:lnTo>
                  <a:pt x="10675" y="10414"/>
                </a:lnTo>
                <a:lnTo>
                  <a:pt x="10557" y="10877"/>
                </a:lnTo>
                <a:lnTo>
                  <a:pt x="10451" y="11403"/>
                </a:lnTo>
                <a:lnTo>
                  <a:pt x="10340" y="11928"/>
                </a:lnTo>
                <a:lnTo>
                  <a:pt x="10228" y="12484"/>
                </a:lnTo>
                <a:lnTo>
                  <a:pt x="10129" y="13009"/>
                </a:lnTo>
                <a:lnTo>
                  <a:pt x="10300" y="10445"/>
                </a:lnTo>
                <a:lnTo>
                  <a:pt x="10340" y="9796"/>
                </a:lnTo>
                <a:lnTo>
                  <a:pt x="10353" y="9456"/>
                </a:lnTo>
                <a:lnTo>
                  <a:pt x="10353" y="9363"/>
                </a:lnTo>
                <a:lnTo>
                  <a:pt x="10346" y="9270"/>
                </a:lnTo>
                <a:lnTo>
                  <a:pt x="10333" y="9209"/>
                </a:lnTo>
                <a:lnTo>
                  <a:pt x="10313" y="9147"/>
                </a:lnTo>
                <a:lnTo>
                  <a:pt x="10261" y="9054"/>
                </a:lnTo>
                <a:lnTo>
                  <a:pt x="10201" y="9023"/>
                </a:lnTo>
                <a:lnTo>
                  <a:pt x="10090" y="9054"/>
                </a:lnTo>
                <a:lnTo>
                  <a:pt x="9958" y="9209"/>
                </a:lnTo>
                <a:lnTo>
                  <a:pt x="9794" y="9456"/>
                </a:lnTo>
                <a:lnTo>
                  <a:pt x="9616" y="9734"/>
                </a:lnTo>
                <a:lnTo>
                  <a:pt x="9425" y="10197"/>
                </a:lnTo>
                <a:lnTo>
                  <a:pt x="9235" y="10692"/>
                </a:lnTo>
                <a:lnTo>
                  <a:pt x="9044" y="11279"/>
                </a:lnTo>
                <a:lnTo>
                  <a:pt x="8853" y="11990"/>
                </a:lnTo>
                <a:lnTo>
                  <a:pt x="8978" y="12484"/>
                </a:lnTo>
                <a:lnTo>
                  <a:pt x="9248" y="11557"/>
                </a:lnTo>
                <a:lnTo>
                  <a:pt x="9353" y="11217"/>
                </a:lnTo>
                <a:lnTo>
                  <a:pt x="9425" y="11032"/>
                </a:lnTo>
                <a:lnTo>
                  <a:pt x="9531" y="10815"/>
                </a:lnTo>
                <a:lnTo>
                  <a:pt x="9570" y="10754"/>
                </a:lnTo>
                <a:lnTo>
                  <a:pt x="9642" y="10754"/>
                </a:lnTo>
                <a:lnTo>
                  <a:pt x="9675" y="10815"/>
                </a:lnTo>
                <a:lnTo>
                  <a:pt x="9688" y="10939"/>
                </a:lnTo>
                <a:lnTo>
                  <a:pt x="9695" y="11063"/>
                </a:lnTo>
                <a:lnTo>
                  <a:pt x="9682" y="11372"/>
                </a:lnTo>
                <a:lnTo>
                  <a:pt x="9656" y="11866"/>
                </a:lnTo>
                <a:lnTo>
                  <a:pt x="9491" y="14493"/>
                </a:lnTo>
                <a:lnTo>
                  <a:pt x="9307" y="17305"/>
                </a:lnTo>
                <a:lnTo>
                  <a:pt x="9024" y="21167"/>
                </a:lnTo>
                <a:lnTo>
                  <a:pt x="9616" y="21167"/>
                </a:lnTo>
                <a:lnTo>
                  <a:pt x="9800" y="18355"/>
                </a:lnTo>
                <a:lnTo>
                  <a:pt x="9886" y="17058"/>
                </a:lnTo>
                <a:lnTo>
                  <a:pt x="9958" y="16069"/>
                </a:lnTo>
                <a:lnTo>
                  <a:pt x="10017" y="15296"/>
                </a:lnTo>
                <a:lnTo>
                  <a:pt x="10063" y="14802"/>
                </a:lnTo>
                <a:lnTo>
                  <a:pt x="10182" y="13936"/>
                </a:lnTo>
                <a:lnTo>
                  <a:pt x="10267" y="13473"/>
                </a:lnTo>
                <a:lnTo>
                  <a:pt x="10372" y="12979"/>
                </a:lnTo>
                <a:lnTo>
                  <a:pt x="10583" y="12052"/>
                </a:lnTo>
                <a:lnTo>
                  <a:pt x="10780" y="11433"/>
                </a:lnTo>
                <a:lnTo>
                  <a:pt x="10879" y="11186"/>
                </a:lnTo>
                <a:lnTo>
                  <a:pt x="10991" y="10970"/>
                </a:lnTo>
                <a:lnTo>
                  <a:pt x="11116" y="10785"/>
                </a:lnTo>
                <a:lnTo>
                  <a:pt x="11260" y="10568"/>
                </a:lnTo>
                <a:lnTo>
                  <a:pt x="11399" y="10414"/>
                </a:lnTo>
                <a:lnTo>
                  <a:pt x="11517" y="10228"/>
                </a:lnTo>
                <a:lnTo>
                  <a:pt x="11596" y="10074"/>
                </a:lnTo>
                <a:lnTo>
                  <a:pt x="11648" y="9919"/>
                </a:lnTo>
                <a:close/>
                <a:moveTo>
                  <a:pt x="4163" y="4017"/>
                </a:moveTo>
                <a:lnTo>
                  <a:pt x="4150" y="4172"/>
                </a:lnTo>
                <a:lnTo>
                  <a:pt x="4150" y="4295"/>
                </a:lnTo>
                <a:lnTo>
                  <a:pt x="4163" y="4419"/>
                </a:lnTo>
                <a:lnTo>
                  <a:pt x="4177" y="4512"/>
                </a:lnTo>
                <a:lnTo>
                  <a:pt x="4203" y="4604"/>
                </a:lnTo>
                <a:lnTo>
                  <a:pt x="4223" y="4666"/>
                </a:lnTo>
                <a:lnTo>
                  <a:pt x="4275" y="4790"/>
                </a:lnTo>
                <a:lnTo>
                  <a:pt x="4308" y="4790"/>
                </a:lnTo>
                <a:lnTo>
                  <a:pt x="4367" y="4728"/>
                </a:lnTo>
                <a:lnTo>
                  <a:pt x="4407" y="4635"/>
                </a:lnTo>
                <a:lnTo>
                  <a:pt x="4453" y="4481"/>
                </a:lnTo>
                <a:lnTo>
                  <a:pt x="4492" y="4326"/>
                </a:lnTo>
                <a:lnTo>
                  <a:pt x="5453" y="0"/>
                </a:lnTo>
                <a:lnTo>
                  <a:pt x="4736" y="0"/>
                </a:lnTo>
                <a:lnTo>
                  <a:pt x="4163" y="4017"/>
                </a:lnTo>
                <a:close/>
                <a:moveTo>
                  <a:pt x="4124" y="5871"/>
                </a:moveTo>
                <a:lnTo>
                  <a:pt x="3979" y="5377"/>
                </a:lnTo>
                <a:lnTo>
                  <a:pt x="3821" y="4913"/>
                </a:lnTo>
                <a:lnTo>
                  <a:pt x="3657" y="4604"/>
                </a:lnTo>
                <a:lnTo>
                  <a:pt x="3479" y="4264"/>
                </a:lnTo>
                <a:lnTo>
                  <a:pt x="3289" y="4048"/>
                </a:lnTo>
                <a:lnTo>
                  <a:pt x="3091" y="3894"/>
                </a:lnTo>
                <a:lnTo>
                  <a:pt x="2874" y="3770"/>
                </a:lnTo>
                <a:lnTo>
                  <a:pt x="2657" y="3739"/>
                </a:lnTo>
                <a:lnTo>
                  <a:pt x="2467" y="3770"/>
                </a:lnTo>
                <a:lnTo>
                  <a:pt x="2289" y="3832"/>
                </a:lnTo>
                <a:lnTo>
                  <a:pt x="2105" y="3924"/>
                </a:lnTo>
                <a:lnTo>
                  <a:pt x="1934" y="4079"/>
                </a:lnTo>
                <a:lnTo>
                  <a:pt x="1605" y="4512"/>
                </a:lnTo>
                <a:lnTo>
                  <a:pt x="1447" y="4790"/>
                </a:lnTo>
                <a:lnTo>
                  <a:pt x="1289" y="5099"/>
                </a:lnTo>
                <a:lnTo>
                  <a:pt x="1000" y="5840"/>
                </a:lnTo>
                <a:lnTo>
                  <a:pt x="868" y="6273"/>
                </a:lnTo>
                <a:lnTo>
                  <a:pt x="631" y="7200"/>
                </a:lnTo>
                <a:lnTo>
                  <a:pt x="520" y="7694"/>
                </a:lnTo>
                <a:lnTo>
                  <a:pt x="428" y="8251"/>
                </a:lnTo>
                <a:lnTo>
                  <a:pt x="335" y="8776"/>
                </a:lnTo>
                <a:lnTo>
                  <a:pt x="257" y="9363"/>
                </a:lnTo>
                <a:lnTo>
                  <a:pt x="184" y="9981"/>
                </a:lnTo>
                <a:lnTo>
                  <a:pt x="132" y="10568"/>
                </a:lnTo>
                <a:lnTo>
                  <a:pt x="72" y="11155"/>
                </a:lnTo>
                <a:lnTo>
                  <a:pt x="46" y="11742"/>
                </a:lnTo>
                <a:lnTo>
                  <a:pt x="13" y="12361"/>
                </a:lnTo>
                <a:lnTo>
                  <a:pt x="0" y="12948"/>
                </a:lnTo>
                <a:lnTo>
                  <a:pt x="0" y="13936"/>
                </a:lnTo>
                <a:lnTo>
                  <a:pt x="7" y="14307"/>
                </a:lnTo>
                <a:lnTo>
                  <a:pt x="26" y="14678"/>
                </a:lnTo>
                <a:lnTo>
                  <a:pt x="53" y="15049"/>
                </a:lnTo>
                <a:lnTo>
                  <a:pt x="86" y="15420"/>
                </a:lnTo>
                <a:lnTo>
                  <a:pt x="125" y="15760"/>
                </a:lnTo>
                <a:lnTo>
                  <a:pt x="171" y="16100"/>
                </a:lnTo>
                <a:lnTo>
                  <a:pt x="224" y="16470"/>
                </a:lnTo>
                <a:lnTo>
                  <a:pt x="263" y="16718"/>
                </a:lnTo>
                <a:lnTo>
                  <a:pt x="303" y="16934"/>
                </a:lnTo>
                <a:lnTo>
                  <a:pt x="349" y="17058"/>
                </a:lnTo>
                <a:lnTo>
                  <a:pt x="388" y="17212"/>
                </a:lnTo>
                <a:lnTo>
                  <a:pt x="434" y="17336"/>
                </a:lnTo>
                <a:lnTo>
                  <a:pt x="480" y="17397"/>
                </a:lnTo>
                <a:lnTo>
                  <a:pt x="520" y="17428"/>
                </a:lnTo>
                <a:lnTo>
                  <a:pt x="572" y="17490"/>
                </a:lnTo>
                <a:lnTo>
                  <a:pt x="612" y="17428"/>
                </a:lnTo>
                <a:lnTo>
                  <a:pt x="638" y="17397"/>
                </a:lnTo>
                <a:lnTo>
                  <a:pt x="677" y="17336"/>
                </a:lnTo>
                <a:lnTo>
                  <a:pt x="710" y="17212"/>
                </a:lnTo>
                <a:lnTo>
                  <a:pt x="737" y="17058"/>
                </a:lnTo>
                <a:lnTo>
                  <a:pt x="756" y="16934"/>
                </a:lnTo>
                <a:lnTo>
                  <a:pt x="763" y="16779"/>
                </a:lnTo>
                <a:lnTo>
                  <a:pt x="776" y="16594"/>
                </a:lnTo>
                <a:lnTo>
                  <a:pt x="763" y="16347"/>
                </a:lnTo>
                <a:lnTo>
                  <a:pt x="743" y="16161"/>
                </a:lnTo>
                <a:lnTo>
                  <a:pt x="684" y="15945"/>
                </a:lnTo>
                <a:lnTo>
                  <a:pt x="599" y="15667"/>
                </a:lnTo>
                <a:lnTo>
                  <a:pt x="513" y="15451"/>
                </a:lnTo>
                <a:lnTo>
                  <a:pt x="434" y="15203"/>
                </a:lnTo>
                <a:lnTo>
                  <a:pt x="375" y="14894"/>
                </a:lnTo>
                <a:lnTo>
                  <a:pt x="316" y="14555"/>
                </a:lnTo>
                <a:lnTo>
                  <a:pt x="276" y="14245"/>
                </a:lnTo>
                <a:lnTo>
                  <a:pt x="250" y="13844"/>
                </a:lnTo>
                <a:lnTo>
                  <a:pt x="230" y="13442"/>
                </a:lnTo>
                <a:lnTo>
                  <a:pt x="224" y="12979"/>
                </a:lnTo>
                <a:lnTo>
                  <a:pt x="230" y="12515"/>
                </a:lnTo>
                <a:lnTo>
                  <a:pt x="250" y="12021"/>
                </a:lnTo>
                <a:lnTo>
                  <a:pt x="270" y="11557"/>
                </a:lnTo>
                <a:lnTo>
                  <a:pt x="303" y="11063"/>
                </a:lnTo>
                <a:lnTo>
                  <a:pt x="349" y="10599"/>
                </a:lnTo>
                <a:lnTo>
                  <a:pt x="395" y="10105"/>
                </a:lnTo>
                <a:lnTo>
                  <a:pt x="460" y="9610"/>
                </a:lnTo>
                <a:lnTo>
                  <a:pt x="533" y="9116"/>
                </a:lnTo>
                <a:lnTo>
                  <a:pt x="618" y="8591"/>
                </a:lnTo>
                <a:lnTo>
                  <a:pt x="704" y="8158"/>
                </a:lnTo>
                <a:lnTo>
                  <a:pt x="796" y="7725"/>
                </a:lnTo>
                <a:lnTo>
                  <a:pt x="888" y="7324"/>
                </a:lnTo>
                <a:lnTo>
                  <a:pt x="1000" y="6922"/>
                </a:lnTo>
                <a:lnTo>
                  <a:pt x="1118" y="6551"/>
                </a:lnTo>
                <a:lnTo>
                  <a:pt x="1237" y="6211"/>
                </a:lnTo>
                <a:lnTo>
                  <a:pt x="1362" y="5902"/>
                </a:lnTo>
                <a:lnTo>
                  <a:pt x="1493" y="5624"/>
                </a:lnTo>
                <a:lnTo>
                  <a:pt x="1631" y="5377"/>
                </a:lnTo>
                <a:lnTo>
                  <a:pt x="1769" y="5191"/>
                </a:lnTo>
                <a:lnTo>
                  <a:pt x="1901" y="5006"/>
                </a:lnTo>
                <a:lnTo>
                  <a:pt x="2046" y="4852"/>
                </a:lnTo>
                <a:lnTo>
                  <a:pt x="2184" y="4790"/>
                </a:lnTo>
                <a:lnTo>
                  <a:pt x="2335" y="4697"/>
                </a:lnTo>
                <a:lnTo>
                  <a:pt x="2480" y="4697"/>
                </a:lnTo>
                <a:lnTo>
                  <a:pt x="2657" y="4728"/>
                </a:lnTo>
                <a:lnTo>
                  <a:pt x="2815" y="4821"/>
                </a:lnTo>
                <a:lnTo>
                  <a:pt x="2966" y="4975"/>
                </a:lnTo>
                <a:lnTo>
                  <a:pt x="3118" y="5191"/>
                </a:lnTo>
                <a:lnTo>
                  <a:pt x="3249" y="5470"/>
                </a:lnTo>
                <a:lnTo>
                  <a:pt x="3387" y="5809"/>
                </a:lnTo>
                <a:lnTo>
                  <a:pt x="3499" y="6180"/>
                </a:lnTo>
                <a:lnTo>
                  <a:pt x="3618" y="6644"/>
                </a:lnTo>
                <a:lnTo>
                  <a:pt x="3723" y="7169"/>
                </a:lnTo>
                <a:lnTo>
                  <a:pt x="3808" y="7694"/>
                </a:lnTo>
                <a:lnTo>
                  <a:pt x="3881" y="8282"/>
                </a:lnTo>
                <a:lnTo>
                  <a:pt x="3940" y="8900"/>
                </a:lnTo>
                <a:lnTo>
                  <a:pt x="3986" y="9548"/>
                </a:lnTo>
                <a:lnTo>
                  <a:pt x="4025" y="10259"/>
                </a:lnTo>
                <a:lnTo>
                  <a:pt x="4045" y="11032"/>
                </a:lnTo>
                <a:lnTo>
                  <a:pt x="4052" y="11804"/>
                </a:lnTo>
                <a:lnTo>
                  <a:pt x="4038" y="12979"/>
                </a:lnTo>
                <a:lnTo>
                  <a:pt x="3986" y="14153"/>
                </a:lnTo>
                <a:lnTo>
                  <a:pt x="3946" y="14709"/>
                </a:lnTo>
                <a:lnTo>
                  <a:pt x="3907" y="15234"/>
                </a:lnTo>
                <a:lnTo>
                  <a:pt x="3854" y="15791"/>
                </a:lnTo>
                <a:lnTo>
                  <a:pt x="3795" y="16254"/>
                </a:lnTo>
                <a:lnTo>
                  <a:pt x="3729" y="16779"/>
                </a:lnTo>
                <a:lnTo>
                  <a:pt x="3657" y="17212"/>
                </a:lnTo>
                <a:lnTo>
                  <a:pt x="3578" y="17676"/>
                </a:lnTo>
                <a:lnTo>
                  <a:pt x="3493" y="18077"/>
                </a:lnTo>
                <a:lnTo>
                  <a:pt x="3407" y="18448"/>
                </a:lnTo>
                <a:lnTo>
                  <a:pt x="3315" y="18757"/>
                </a:lnTo>
                <a:lnTo>
                  <a:pt x="3210" y="19097"/>
                </a:lnTo>
                <a:lnTo>
                  <a:pt x="3105" y="19344"/>
                </a:lnTo>
                <a:lnTo>
                  <a:pt x="2993" y="19622"/>
                </a:lnTo>
                <a:lnTo>
                  <a:pt x="2874" y="19839"/>
                </a:lnTo>
                <a:lnTo>
                  <a:pt x="2756" y="20024"/>
                </a:lnTo>
                <a:lnTo>
                  <a:pt x="2631" y="20179"/>
                </a:lnTo>
                <a:lnTo>
                  <a:pt x="2506" y="20271"/>
                </a:lnTo>
                <a:lnTo>
                  <a:pt x="2368" y="20333"/>
                </a:lnTo>
                <a:lnTo>
                  <a:pt x="2230" y="20426"/>
                </a:lnTo>
                <a:lnTo>
                  <a:pt x="1973" y="20426"/>
                </a:lnTo>
                <a:lnTo>
                  <a:pt x="1848" y="20333"/>
                </a:lnTo>
                <a:lnTo>
                  <a:pt x="1717" y="20271"/>
                </a:lnTo>
                <a:lnTo>
                  <a:pt x="1579" y="20179"/>
                </a:lnTo>
                <a:lnTo>
                  <a:pt x="1723" y="18942"/>
                </a:lnTo>
                <a:lnTo>
                  <a:pt x="1796" y="18201"/>
                </a:lnTo>
                <a:lnTo>
                  <a:pt x="1861" y="17428"/>
                </a:lnTo>
                <a:lnTo>
                  <a:pt x="1927" y="16594"/>
                </a:lnTo>
                <a:lnTo>
                  <a:pt x="1986" y="15667"/>
                </a:lnTo>
                <a:lnTo>
                  <a:pt x="2052" y="14678"/>
                </a:lnTo>
                <a:lnTo>
                  <a:pt x="2111" y="13597"/>
                </a:lnTo>
                <a:lnTo>
                  <a:pt x="2335" y="9610"/>
                </a:lnTo>
                <a:lnTo>
                  <a:pt x="2388" y="8591"/>
                </a:lnTo>
                <a:lnTo>
                  <a:pt x="2453" y="7694"/>
                </a:lnTo>
                <a:lnTo>
                  <a:pt x="2513" y="6798"/>
                </a:lnTo>
                <a:lnTo>
                  <a:pt x="2585" y="5995"/>
                </a:lnTo>
                <a:lnTo>
                  <a:pt x="2348" y="6211"/>
                </a:lnTo>
                <a:lnTo>
                  <a:pt x="2124" y="6397"/>
                </a:lnTo>
                <a:lnTo>
                  <a:pt x="1921" y="6520"/>
                </a:lnTo>
                <a:lnTo>
                  <a:pt x="1730" y="6613"/>
                </a:lnTo>
                <a:lnTo>
                  <a:pt x="1697" y="7231"/>
                </a:lnTo>
                <a:lnTo>
                  <a:pt x="1782" y="7169"/>
                </a:lnTo>
                <a:lnTo>
                  <a:pt x="1842" y="7200"/>
                </a:lnTo>
                <a:lnTo>
                  <a:pt x="1861" y="7293"/>
                </a:lnTo>
                <a:lnTo>
                  <a:pt x="1881" y="7324"/>
                </a:lnTo>
                <a:lnTo>
                  <a:pt x="1894" y="7385"/>
                </a:lnTo>
                <a:lnTo>
                  <a:pt x="1907" y="7478"/>
                </a:lnTo>
                <a:lnTo>
                  <a:pt x="1921" y="7694"/>
                </a:lnTo>
                <a:lnTo>
                  <a:pt x="1907" y="7942"/>
                </a:lnTo>
                <a:lnTo>
                  <a:pt x="1894" y="8282"/>
                </a:lnTo>
                <a:lnTo>
                  <a:pt x="1631" y="12979"/>
                </a:lnTo>
                <a:lnTo>
                  <a:pt x="1401" y="16748"/>
                </a:lnTo>
                <a:lnTo>
                  <a:pt x="1322" y="17737"/>
                </a:lnTo>
                <a:lnTo>
                  <a:pt x="1250" y="18541"/>
                </a:lnTo>
                <a:lnTo>
                  <a:pt x="1191" y="19159"/>
                </a:lnTo>
                <a:lnTo>
                  <a:pt x="1131" y="19622"/>
                </a:lnTo>
                <a:lnTo>
                  <a:pt x="1039" y="20055"/>
                </a:lnTo>
                <a:lnTo>
                  <a:pt x="1006" y="20117"/>
                </a:lnTo>
                <a:lnTo>
                  <a:pt x="954" y="20209"/>
                </a:lnTo>
                <a:lnTo>
                  <a:pt x="875" y="20271"/>
                </a:lnTo>
                <a:lnTo>
                  <a:pt x="625" y="20333"/>
                </a:lnTo>
                <a:lnTo>
                  <a:pt x="546" y="21075"/>
                </a:lnTo>
                <a:lnTo>
                  <a:pt x="1000" y="21013"/>
                </a:lnTo>
                <a:lnTo>
                  <a:pt x="1335" y="21044"/>
                </a:lnTo>
                <a:lnTo>
                  <a:pt x="1690" y="21167"/>
                </a:lnTo>
                <a:lnTo>
                  <a:pt x="2052" y="21229"/>
                </a:lnTo>
                <a:lnTo>
                  <a:pt x="2289" y="21260"/>
                </a:lnTo>
                <a:lnTo>
                  <a:pt x="2427" y="21260"/>
                </a:lnTo>
                <a:lnTo>
                  <a:pt x="2559" y="21229"/>
                </a:lnTo>
                <a:lnTo>
                  <a:pt x="2697" y="21136"/>
                </a:lnTo>
                <a:lnTo>
                  <a:pt x="2828" y="21013"/>
                </a:lnTo>
                <a:lnTo>
                  <a:pt x="2960" y="20858"/>
                </a:lnTo>
                <a:lnTo>
                  <a:pt x="3091" y="20673"/>
                </a:lnTo>
                <a:lnTo>
                  <a:pt x="3236" y="20457"/>
                </a:lnTo>
                <a:lnTo>
                  <a:pt x="3368" y="20240"/>
                </a:lnTo>
                <a:lnTo>
                  <a:pt x="3631" y="19622"/>
                </a:lnTo>
                <a:lnTo>
                  <a:pt x="3756" y="19252"/>
                </a:lnTo>
                <a:lnTo>
                  <a:pt x="3867" y="18788"/>
                </a:lnTo>
                <a:lnTo>
                  <a:pt x="3979" y="18355"/>
                </a:lnTo>
                <a:lnTo>
                  <a:pt x="4091" y="17830"/>
                </a:lnTo>
                <a:lnTo>
                  <a:pt x="4190" y="17305"/>
                </a:lnTo>
                <a:lnTo>
                  <a:pt x="4288" y="16656"/>
                </a:lnTo>
                <a:lnTo>
                  <a:pt x="4381" y="16038"/>
                </a:lnTo>
                <a:lnTo>
                  <a:pt x="4459" y="15389"/>
                </a:lnTo>
                <a:lnTo>
                  <a:pt x="4519" y="14740"/>
                </a:lnTo>
                <a:lnTo>
                  <a:pt x="4578" y="14060"/>
                </a:lnTo>
                <a:lnTo>
                  <a:pt x="4617" y="13349"/>
                </a:lnTo>
                <a:lnTo>
                  <a:pt x="4650" y="12670"/>
                </a:lnTo>
                <a:lnTo>
                  <a:pt x="4663" y="11959"/>
                </a:lnTo>
                <a:lnTo>
                  <a:pt x="4670" y="11186"/>
                </a:lnTo>
                <a:lnTo>
                  <a:pt x="4663" y="10414"/>
                </a:lnTo>
                <a:lnTo>
                  <a:pt x="4637" y="9672"/>
                </a:lnTo>
                <a:lnTo>
                  <a:pt x="4591" y="8930"/>
                </a:lnTo>
                <a:lnTo>
                  <a:pt x="4532" y="8282"/>
                </a:lnTo>
                <a:lnTo>
                  <a:pt x="4459" y="7602"/>
                </a:lnTo>
                <a:lnTo>
                  <a:pt x="4367" y="6984"/>
                </a:lnTo>
                <a:lnTo>
                  <a:pt x="4256" y="6427"/>
                </a:lnTo>
                <a:lnTo>
                  <a:pt x="4124" y="5871"/>
                </a:lnTo>
                <a:close/>
                <a:moveTo>
                  <a:pt x="8636" y="1978"/>
                </a:moveTo>
                <a:lnTo>
                  <a:pt x="8636" y="1761"/>
                </a:lnTo>
                <a:lnTo>
                  <a:pt x="8616" y="1576"/>
                </a:lnTo>
                <a:lnTo>
                  <a:pt x="8583" y="1391"/>
                </a:lnTo>
                <a:lnTo>
                  <a:pt x="8537" y="1236"/>
                </a:lnTo>
                <a:lnTo>
                  <a:pt x="8472" y="1082"/>
                </a:lnTo>
                <a:lnTo>
                  <a:pt x="8406" y="1020"/>
                </a:lnTo>
                <a:lnTo>
                  <a:pt x="8307" y="958"/>
                </a:lnTo>
                <a:lnTo>
                  <a:pt x="8103" y="958"/>
                </a:lnTo>
                <a:lnTo>
                  <a:pt x="8011" y="989"/>
                </a:lnTo>
                <a:lnTo>
                  <a:pt x="7919" y="1051"/>
                </a:lnTo>
                <a:lnTo>
                  <a:pt x="7814" y="1174"/>
                </a:lnTo>
                <a:lnTo>
                  <a:pt x="7715" y="1267"/>
                </a:lnTo>
                <a:lnTo>
                  <a:pt x="7610" y="1421"/>
                </a:lnTo>
                <a:lnTo>
                  <a:pt x="7511" y="1607"/>
                </a:lnTo>
                <a:lnTo>
                  <a:pt x="7400" y="1823"/>
                </a:lnTo>
                <a:lnTo>
                  <a:pt x="7294" y="2039"/>
                </a:lnTo>
                <a:lnTo>
                  <a:pt x="7202" y="2287"/>
                </a:lnTo>
                <a:lnTo>
                  <a:pt x="7110" y="2565"/>
                </a:lnTo>
                <a:lnTo>
                  <a:pt x="7025" y="2812"/>
                </a:lnTo>
                <a:lnTo>
                  <a:pt x="6939" y="3121"/>
                </a:lnTo>
                <a:lnTo>
                  <a:pt x="6860" y="3461"/>
                </a:lnTo>
                <a:lnTo>
                  <a:pt x="6788" y="3770"/>
                </a:lnTo>
                <a:lnTo>
                  <a:pt x="6656" y="4512"/>
                </a:lnTo>
                <a:lnTo>
                  <a:pt x="6538" y="5439"/>
                </a:lnTo>
                <a:lnTo>
                  <a:pt x="6479" y="5964"/>
                </a:lnTo>
                <a:lnTo>
                  <a:pt x="6433" y="6520"/>
                </a:lnTo>
                <a:lnTo>
                  <a:pt x="6380" y="7107"/>
                </a:lnTo>
                <a:lnTo>
                  <a:pt x="6334" y="7725"/>
                </a:lnTo>
                <a:lnTo>
                  <a:pt x="6295" y="8374"/>
                </a:lnTo>
                <a:lnTo>
                  <a:pt x="5821" y="16007"/>
                </a:lnTo>
                <a:lnTo>
                  <a:pt x="5775" y="16841"/>
                </a:lnTo>
                <a:lnTo>
                  <a:pt x="5735" y="17583"/>
                </a:lnTo>
                <a:lnTo>
                  <a:pt x="5722" y="18201"/>
                </a:lnTo>
                <a:lnTo>
                  <a:pt x="5716" y="18757"/>
                </a:lnTo>
                <a:lnTo>
                  <a:pt x="5716" y="19066"/>
                </a:lnTo>
                <a:lnTo>
                  <a:pt x="5729" y="19344"/>
                </a:lnTo>
                <a:lnTo>
                  <a:pt x="5742" y="19653"/>
                </a:lnTo>
                <a:lnTo>
                  <a:pt x="5768" y="19900"/>
                </a:lnTo>
                <a:lnTo>
                  <a:pt x="5801" y="20117"/>
                </a:lnTo>
                <a:lnTo>
                  <a:pt x="5841" y="20395"/>
                </a:lnTo>
                <a:lnTo>
                  <a:pt x="5880" y="20580"/>
                </a:lnTo>
                <a:lnTo>
                  <a:pt x="5933" y="20797"/>
                </a:lnTo>
                <a:lnTo>
                  <a:pt x="5985" y="20982"/>
                </a:lnTo>
                <a:lnTo>
                  <a:pt x="6051" y="21136"/>
                </a:lnTo>
                <a:lnTo>
                  <a:pt x="6124" y="21260"/>
                </a:lnTo>
                <a:lnTo>
                  <a:pt x="6189" y="21384"/>
                </a:lnTo>
                <a:lnTo>
                  <a:pt x="6262" y="21445"/>
                </a:lnTo>
                <a:lnTo>
                  <a:pt x="6341" y="21538"/>
                </a:lnTo>
                <a:lnTo>
                  <a:pt x="6426" y="21569"/>
                </a:lnTo>
                <a:lnTo>
                  <a:pt x="6623" y="21569"/>
                </a:lnTo>
                <a:lnTo>
                  <a:pt x="6735" y="21476"/>
                </a:lnTo>
                <a:lnTo>
                  <a:pt x="6840" y="21415"/>
                </a:lnTo>
                <a:lnTo>
                  <a:pt x="6952" y="21260"/>
                </a:lnTo>
                <a:lnTo>
                  <a:pt x="7064" y="21136"/>
                </a:lnTo>
                <a:lnTo>
                  <a:pt x="7182" y="20889"/>
                </a:lnTo>
                <a:lnTo>
                  <a:pt x="7288" y="20673"/>
                </a:lnTo>
                <a:lnTo>
                  <a:pt x="7400" y="20395"/>
                </a:lnTo>
                <a:lnTo>
                  <a:pt x="7511" y="20086"/>
                </a:lnTo>
                <a:lnTo>
                  <a:pt x="7722" y="19344"/>
                </a:lnTo>
                <a:lnTo>
                  <a:pt x="7814" y="18942"/>
                </a:lnTo>
                <a:lnTo>
                  <a:pt x="7906" y="18479"/>
                </a:lnTo>
                <a:lnTo>
                  <a:pt x="7998" y="17985"/>
                </a:lnTo>
                <a:lnTo>
                  <a:pt x="8084" y="17490"/>
                </a:lnTo>
                <a:lnTo>
                  <a:pt x="8162" y="16965"/>
                </a:lnTo>
                <a:lnTo>
                  <a:pt x="8228" y="16378"/>
                </a:lnTo>
                <a:lnTo>
                  <a:pt x="8294" y="15821"/>
                </a:lnTo>
                <a:lnTo>
                  <a:pt x="8347" y="15234"/>
                </a:lnTo>
                <a:lnTo>
                  <a:pt x="8386" y="14678"/>
                </a:lnTo>
                <a:lnTo>
                  <a:pt x="8426" y="14091"/>
                </a:lnTo>
                <a:lnTo>
                  <a:pt x="8452" y="13504"/>
                </a:lnTo>
                <a:lnTo>
                  <a:pt x="8465" y="12330"/>
                </a:lnTo>
                <a:lnTo>
                  <a:pt x="8465" y="11928"/>
                </a:lnTo>
                <a:lnTo>
                  <a:pt x="8458" y="11557"/>
                </a:lnTo>
                <a:lnTo>
                  <a:pt x="8445" y="11217"/>
                </a:lnTo>
                <a:lnTo>
                  <a:pt x="8426" y="10939"/>
                </a:lnTo>
                <a:lnTo>
                  <a:pt x="8406" y="10630"/>
                </a:lnTo>
                <a:lnTo>
                  <a:pt x="8373" y="10321"/>
                </a:lnTo>
                <a:lnTo>
                  <a:pt x="8340" y="10105"/>
                </a:lnTo>
                <a:lnTo>
                  <a:pt x="8301" y="9888"/>
                </a:lnTo>
                <a:lnTo>
                  <a:pt x="8209" y="9518"/>
                </a:lnTo>
                <a:lnTo>
                  <a:pt x="8162" y="9425"/>
                </a:lnTo>
                <a:lnTo>
                  <a:pt x="8103" y="9301"/>
                </a:lnTo>
                <a:lnTo>
                  <a:pt x="8051" y="9209"/>
                </a:lnTo>
                <a:lnTo>
                  <a:pt x="7985" y="9147"/>
                </a:lnTo>
                <a:lnTo>
                  <a:pt x="7926" y="9116"/>
                </a:lnTo>
                <a:lnTo>
                  <a:pt x="7853" y="9085"/>
                </a:lnTo>
                <a:lnTo>
                  <a:pt x="7728" y="9116"/>
                </a:lnTo>
                <a:lnTo>
                  <a:pt x="7597" y="9239"/>
                </a:lnTo>
                <a:lnTo>
                  <a:pt x="7452" y="9425"/>
                </a:lnTo>
                <a:lnTo>
                  <a:pt x="7294" y="9672"/>
                </a:lnTo>
                <a:lnTo>
                  <a:pt x="7143" y="10043"/>
                </a:lnTo>
                <a:lnTo>
                  <a:pt x="6985" y="10445"/>
                </a:lnTo>
                <a:lnTo>
                  <a:pt x="6827" y="10970"/>
                </a:lnTo>
                <a:lnTo>
                  <a:pt x="6663" y="11557"/>
                </a:lnTo>
                <a:lnTo>
                  <a:pt x="6992" y="6520"/>
                </a:lnTo>
                <a:lnTo>
                  <a:pt x="7071" y="5408"/>
                </a:lnTo>
                <a:lnTo>
                  <a:pt x="7130" y="4512"/>
                </a:lnTo>
                <a:lnTo>
                  <a:pt x="7196" y="3863"/>
                </a:lnTo>
                <a:lnTo>
                  <a:pt x="7242" y="3461"/>
                </a:lnTo>
                <a:lnTo>
                  <a:pt x="7275" y="3276"/>
                </a:lnTo>
                <a:lnTo>
                  <a:pt x="7307" y="3121"/>
                </a:lnTo>
                <a:lnTo>
                  <a:pt x="7347" y="2967"/>
                </a:lnTo>
                <a:lnTo>
                  <a:pt x="7426" y="2781"/>
                </a:lnTo>
                <a:lnTo>
                  <a:pt x="7472" y="2719"/>
                </a:lnTo>
                <a:lnTo>
                  <a:pt x="7518" y="2688"/>
                </a:lnTo>
                <a:lnTo>
                  <a:pt x="7564" y="2688"/>
                </a:lnTo>
                <a:lnTo>
                  <a:pt x="7682" y="2719"/>
                </a:lnTo>
                <a:lnTo>
                  <a:pt x="7820" y="2781"/>
                </a:lnTo>
                <a:lnTo>
                  <a:pt x="8097" y="2936"/>
                </a:lnTo>
                <a:lnTo>
                  <a:pt x="8274" y="2967"/>
                </a:lnTo>
                <a:lnTo>
                  <a:pt x="8353" y="2967"/>
                </a:lnTo>
                <a:lnTo>
                  <a:pt x="8426" y="2905"/>
                </a:lnTo>
                <a:lnTo>
                  <a:pt x="8498" y="2812"/>
                </a:lnTo>
                <a:lnTo>
                  <a:pt x="8544" y="2719"/>
                </a:lnTo>
                <a:lnTo>
                  <a:pt x="8590" y="2534"/>
                </a:lnTo>
                <a:lnTo>
                  <a:pt x="8616" y="2379"/>
                </a:lnTo>
                <a:lnTo>
                  <a:pt x="8636" y="2194"/>
                </a:lnTo>
                <a:lnTo>
                  <a:pt x="8636" y="1978"/>
                </a:lnTo>
                <a:close/>
                <a:moveTo>
                  <a:pt x="6985" y="11557"/>
                </a:moveTo>
                <a:lnTo>
                  <a:pt x="7117" y="11186"/>
                </a:lnTo>
                <a:lnTo>
                  <a:pt x="7235" y="10877"/>
                </a:lnTo>
                <a:lnTo>
                  <a:pt x="7294" y="10815"/>
                </a:lnTo>
                <a:lnTo>
                  <a:pt x="7400" y="10692"/>
                </a:lnTo>
                <a:lnTo>
                  <a:pt x="7524" y="10692"/>
                </a:lnTo>
                <a:lnTo>
                  <a:pt x="7597" y="10815"/>
                </a:lnTo>
                <a:lnTo>
                  <a:pt x="7649" y="10970"/>
                </a:lnTo>
                <a:lnTo>
                  <a:pt x="7702" y="11186"/>
                </a:lnTo>
                <a:lnTo>
                  <a:pt x="7728" y="11372"/>
                </a:lnTo>
                <a:lnTo>
                  <a:pt x="7761" y="11557"/>
                </a:lnTo>
                <a:lnTo>
                  <a:pt x="7801" y="11990"/>
                </a:lnTo>
                <a:lnTo>
                  <a:pt x="7820" y="12515"/>
                </a:lnTo>
                <a:lnTo>
                  <a:pt x="7834" y="13009"/>
                </a:lnTo>
                <a:lnTo>
                  <a:pt x="7834" y="13658"/>
                </a:lnTo>
                <a:lnTo>
                  <a:pt x="7814" y="14276"/>
                </a:lnTo>
                <a:lnTo>
                  <a:pt x="7781" y="14894"/>
                </a:lnTo>
                <a:lnTo>
                  <a:pt x="7742" y="15512"/>
                </a:lnTo>
                <a:lnTo>
                  <a:pt x="7695" y="16192"/>
                </a:lnTo>
                <a:lnTo>
                  <a:pt x="7636" y="16810"/>
                </a:lnTo>
                <a:lnTo>
                  <a:pt x="7564" y="17428"/>
                </a:lnTo>
                <a:lnTo>
                  <a:pt x="7485" y="18077"/>
                </a:lnTo>
                <a:lnTo>
                  <a:pt x="7400" y="18664"/>
                </a:lnTo>
                <a:lnTo>
                  <a:pt x="7307" y="19159"/>
                </a:lnTo>
                <a:lnTo>
                  <a:pt x="7209" y="19622"/>
                </a:lnTo>
                <a:lnTo>
                  <a:pt x="7117" y="19931"/>
                </a:lnTo>
                <a:lnTo>
                  <a:pt x="7018" y="20240"/>
                </a:lnTo>
                <a:lnTo>
                  <a:pt x="6913" y="20426"/>
                </a:lnTo>
                <a:lnTo>
                  <a:pt x="6801" y="20518"/>
                </a:lnTo>
                <a:lnTo>
                  <a:pt x="6696" y="20580"/>
                </a:lnTo>
                <a:lnTo>
                  <a:pt x="6610" y="20580"/>
                </a:lnTo>
                <a:lnTo>
                  <a:pt x="6531" y="20457"/>
                </a:lnTo>
                <a:lnTo>
                  <a:pt x="6452" y="20271"/>
                </a:lnTo>
                <a:lnTo>
                  <a:pt x="6380" y="20055"/>
                </a:lnTo>
                <a:lnTo>
                  <a:pt x="6314" y="19808"/>
                </a:lnTo>
                <a:lnTo>
                  <a:pt x="6268" y="19468"/>
                </a:lnTo>
                <a:lnTo>
                  <a:pt x="6248" y="19128"/>
                </a:lnTo>
                <a:lnTo>
                  <a:pt x="6242" y="18757"/>
                </a:lnTo>
                <a:lnTo>
                  <a:pt x="6248" y="18263"/>
                </a:lnTo>
                <a:lnTo>
                  <a:pt x="6255" y="17737"/>
                </a:lnTo>
                <a:lnTo>
                  <a:pt x="6268" y="17181"/>
                </a:lnTo>
                <a:lnTo>
                  <a:pt x="6301" y="16656"/>
                </a:lnTo>
                <a:lnTo>
                  <a:pt x="6334" y="16161"/>
                </a:lnTo>
                <a:lnTo>
                  <a:pt x="6373" y="15605"/>
                </a:lnTo>
                <a:lnTo>
                  <a:pt x="6419" y="15080"/>
                </a:lnTo>
                <a:lnTo>
                  <a:pt x="6479" y="14524"/>
                </a:lnTo>
                <a:lnTo>
                  <a:pt x="6597" y="13535"/>
                </a:lnTo>
                <a:lnTo>
                  <a:pt x="6663" y="13102"/>
                </a:lnTo>
                <a:lnTo>
                  <a:pt x="6722" y="12731"/>
                </a:lnTo>
                <a:lnTo>
                  <a:pt x="6788" y="12361"/>
                </a:lnTo>
                <a:lnTo>
                  <a:pt x="6854" y="12021"/>
                </a:lnTo>
                <a:lnTo>
                  <a:pt x="6919" y="11773"/>
                </a:lnTo>
                <a:lnTo>
                  <a:pt x="6985" y="11557"/>
                </a:lnTo>
                <a:close/>
                <a:moveTo>
                  <a:pt x="16410" y="9518"/>
                </a:moveTo>
                <a:lnTo>
                  <a:pt x="16364" y="9425"/>
                </a:lnTo>
                <a:lnTo>
                  <a:pt x="16325" y="9301"/>
                </a:lnTo>
                <a:lnTo>
                  <a:pt x="16220" y="9147"/>
                </a:lnTo>
                <a:lnTo>
                  <a:pt x="16101" y="9054"/>
                </a:lnTo>
                <a:lnTo>
                  <a:pt x="15970" y="9023"/>
                </a:lnTo>
                <a:lnTo>
                  <a:pt x="15878" y="9054"/>
                </a:lnTo>
                <a:lnTo>
                  <a:pt x="15772" y="9085"/>
                </a:lnTo>
                <a:lnTo>
                  <a:pt x="15680" y="9147"/>
                </a:lnTo>
                <a:lnTo>
                  <a:pt x="15588" y="9239"/>
                </a:lnTo>
                <a:lnTo>
                  <a:pt x="15490" y="9332"/>
                </a:lnTo>
                <a:lnTo>
                  <a:pt x="15398" y="9487"/>
                </a:lnTo>
                <a:lnTo>
                  <a:pt x="15312" y="9672"/>
                </a:lnTo>
                <a:lnTo>
                  <a:pt x="15220" y="9888"/>
                </a:lnTo>
                <a:lnTo>
                  <a:pt x="15141" y="10105"/>
                </a:lnTo>
                <a:lnTo>
                  <a:pt x="15056" y="10383"/>
                </a:lnTo>
                <a:lnTo>
                  <a:pt x="14963" y="10661"/>
                </a:lnTo>
                <a:lnTo>
                  <a:pt x="14885" y="10970"/>
                </a:lnTo>
                <a:lnTo>
                  <a:pt x="14812" y="11279"/>
                </a:lnTo>
                <a:lnTo>
                  <a:pt x="14733" y="11650"/>
                </a:lnTo>
                <a:lnTo>
                  <a:pt x="14654" y="12052"/>
                </a:lnTo>
                <a:lnTo>
                  <a:pt x="14582" y="12484"/>
                </a:lnTo>
                <a:lnTo>
                  <a:pt x="14464" y="13257"/>
                </a:lnTo>
                <a:lnTo>
                  <a:pt x="14352" y="14029"/>
                </a:lnTo>
                <a:lnTo>
                  <a:pt x="14266" y="14802"/>
                </a:lnTo>
                <a:lnTo>
                  <a:pt x="14200" y="15512"/>
                </a:lnTo>
                <a:lnTo>
                  <a:pt x="14135" y="16285"/>
                </a:lnTo>
                <a:lnTo>
                  <a:pt x="14095" y="17058"/>
                </a:lnTo>
                <a:lnTo>
                  <a:pt x="14076" y="17830"/>
                </a:lnTo>
                <a:lnTo>
                  <a:pt x="14062" y="18633"/>
                </a:lnTo>
                <a:lnTo>
                  <a:pt x="14062" y="18973"/>
                </a:lnTo>
                <a:lnTo>
                  <a:pt x="14089" y="19653"/>
                </a:lnTo>
                <a:lnTo>
                  <a:pt x="14102" y="19931"/>
                </a:lnTo>
                <a:lnTo>
                  <a:pt x="14122" y="20209"/>
                </a:lnTo>
                <a:lnTo>
                  <a:pt x="14148" y="20426"/>
                </a:lnTo>
                <a:lnTo>
                  <a:pt x="14181" y="20642"/>
                </a:lnTo>
                <a:lnTo>
                  <a:pt x="14214" y="20827"/>
                </a:lnTo>
                <a:lnTo>
                  <a:pt x="14253" y="21013"/>
                </a:lnTo>
                <a:lnTo>
                  <a:pt x="14345" y="21260"/>
                </a:lnTo>
                <a:lnTo>
                  <a:pt x="14391" y="21353"/>
                </a:lnTo>
                <a:lnTo>
                  <a:pt x="14457" y="21415"/>
                </a:lnTo>
                <a:lnTo>
                  <a:pt x="14510" y="21476"/>
                </a:lnTo>
                <a:lnTo>
                  <a:pt x="14575" y="21538"/>
                </a:lnTo>
                <a:lnTo>
                  <a:pt x="14733" y="21538"/>
                </a:lnTo>
                <a:lnTo>
                  <a:pt x="14825" y="21445"/>
                </a:lnTo>
                <a:lnTo>
                  <a:pt x="14917" y="21415"/>
                </a:lnTo>
                <a:lnTo>
                  <a:pt x="15016" y="21291"/>
                </a:lnTo>
                <a:lnTo>
                  <a:pt x="15108" y="21198"/>
                </a:lnTo>
                <a:lnTo>
                  <a:pt x="15207" y="21044"/>
                </a:lnTo>
                <a:lnTo>
                  <a:pt x="15411" y="20673"/>
                </a:lnTo>
                <a:lnTo>
                  <a:pt x="15628" y="20209"/>
                </a:lnTo>
                <a:lnTo>
                  <a:pt x="15851" y="19653"/>
                </a:lnTo>
                <a:lnTo>
                  <a:pt x="16082" y="18942"/>
                </a:lnTo>
                <a:lnTo>
                  <a:pt x="16325" y="18170"/>
                </a:lnTo>
                <a:lnTo>
                  <a:pt x="16187" y="17552"/>
                </a:lnTo>
                <a:lnTo>
                  <a:pt x="15957" y="18170"/>
                </a:lnTo>
                <a:lnTo>
                  <a:pt x="15740" y="18695"/>
                </a:lnTo>
                <a:lnTo>
                  <a:pt x="15562" y="19066"/>
                </a:lnTo>
                <a:lnTo>
                  <a:pt x="15424" y="19344"/>
                </a:lnTo>
                <a:lnTo>
                  <a:pt x="15325" y="19499"/>
                </a:lnTo>
                <a:lnTo>
                  <a:pt x="15233" y="19622"/>
                </a:lnTo>
                <a:lnTo>
                  <a:pt x="15062" y="19684"/>
                </a:lnTo>
                <a:lnTo>
                  <a:pt x="14983" y="19653"/>
                </a:lnTo>
                <a:lnTo>
                  <a:pt x="14911" y="19561"/>
                </a:lnTo>
                <a:lnTo>
                  <a:pt x="14852" y="19468"/>
                </a:lnTo>
                <a:lnTo>
                  <a:pt x="14799" y="19282"/>
                </a:lnTo>
                <a:lnTo>
                  <a:pt x="14760" y="19035"/>
                </a:lnTo>
                <a:lnTo>
                  <a:pt x="14733" y="18726"/>
                </a:lnTo>
                <a:lnTo>
                  <a:pt x="14714" y="18324"/>
                </a:lnTo>
                <a:lnTo>
                  <a:pt x="14707" y="17830"/>
                </a:lnTo>
                <a:lnTo>
                  <a:pt x="14714" y="17150"/>
                </a:lnTo>
                <a:lnTo>
                  <a:pt x="14746" y="16378"/>
                </a:lnTo>
                <a:lnTo>
                  <a:pt x="15371" y="15327"/>
                </a:lnTo>
                <a:lnTo>
                  <a:pt x="15588" y="14925"/>
                </a:lnTo>
                <a:lnTo>
                  <a:pt x="15733" y="14647"/>
                </a:lnTo>
                <a:lnTo>
                  <a:pt x="15943" y="14153"/>
                </a:lnTo>
                <a:lnTo>
                  <a:pt x="16128" y="13689"/>
                </a:lnTo>
                <a:lnTo>
                  <a:pt x="16266" y="13257"/>
                </a:lnTo>
                <a:lnTo>
                  <a:pt x="16325" y="12979"/>
                </a:lnTo>
                <a:lnTo>
                  <a:pt x="16378" y="12762"/>
                </a:lnTo>
                <a:lnTo>
                  <a:pt x="16457" y="12330"/>
                </a:lnTo>
                <a:lnTo>
                  <a:pt x="16489" y="12113"/>
                </a:lnTo>
                <a:lnTo>
                  <a:pt x="16509" y="11835"/>
                </a:lnTo>
                <a:lnTo>
                  <a:pt x="16529" y="11619"/>
                </a:lnTo>
                <a:lnTo>
                  <a:pt x="16542" y="11403"/>
                </a:lnTo>
                <a:lnTo>
                  <a:pt x="16549" y="11186"/>
                </a:lnTo>
                <a:lnTo>
                  <a:pt x="16555" y="10939"/>
                </a:lnTo>
                <a:lnTo>
                  <a:pt x="16549" y="10692"/>
                </a:lnTo>
                <a:lnTo>
                  <a:pt x="16542" y="10506"/>
                </a:lnTo>
                <a:lnTo>
                  <a:pt x="16535" y="10290"/>
                </a:lnTo>
                <a:lnTo>
                  <a:pt x="16496" y="9981"/>
                </a:lnTo>
                <a:lnTo>
                  <a:pt x="16443" y="9672"/>
                </a:lnTo>
                <a:lnTo>
                  <a:pt x="16410" y="9518"/>
                </a:lnTo>
                <a:close/>
                <a:moveTo>
                  <a:pt x="15759" y="13195"/>
                </a:moveTo>
                <a:lnTo>
                  <a:pt x="15674" y="13504"/>
                </a:lnTo>
                <a:lnTo>
                  <a:pt x="15575" y="13782"/>
                </a:lnTo>
                <a:lnTo>
                  <a:pt x="15470" y="14091"/>
                </a:lnTo>
                <a:lnTo>
                  <a:pt x="15358" y="14369"/>
                </a:lnTo>
                <a:lnTo>
                  <a:pt x="15233" y="14647"/>
                </a:lnTo>
                <a:lnTo>
                  <a:pt x="15088" y="14925"/>
                </a:lnTo>
                <a:lnTo>
                  <a:pt x="14792" y="15451"/>
                </a:lnTo>
                <a:lnTo>
                  <a:pt x="14838" y="14647"/>
                </a:lnTo>
                <a:lnTo>
                  <a:pt x="14898" y="13844"/>
                </a:lnTo>
                <a:lnTo>
                  <a:pt x="14963" y="13009"/>
                </a:lnTo>
                <a:lnTo>
                  <a:pt x="15056" y="12206"/>
                </a:lnTo>
                <a:lnTo>
                  <a:pt x="15121" y="11742"/>
                </a:lnTo>
                <a:lnTo>
                  <a:pt x="15194" y="11279"/>
                </a:lnTo>
                <a:lnTo>
                  <a:pt x="15279" y="10939"/>
                </a:lnTo>
                <a:lnTo>
                  <a:pt x="15365" y="10630"/>
                </a:lnTo>
                <a:lnTo>
                  <a:pt x="15437" y="10445"/>
                </a:lnTo>
                <a:lnTo>
                  <a:pt x="15509" y="10290"/>
                </a:lnTo>
                <a:lnTo>
                  <a:pt x="15575" y="10228"/>
                </a:lnTo>
                <a:lnTo>
                  <a:pt x="15720" y="10228"/>
                </a:lnTo>
                <a:lnTo>
                  <a:pt x="15779" y="10290"/>
                </a:lnTo>
                <a:lnTo>
                  <a:pt x="15838" y="10414"/>
                </a:lnTo>
                <a:lnTo>
                  <a:pt x="15884" y="10599"/>
                </a:lnTo>
                <a:lnTo>
                  <a:pt x="15924" y="10785"/>
                </a:lnTo>
                <a:lnTo>
                  <a:pt x="15957" y="11001"/>
                </a:lnTo>
                <a:lnTo>
                  <a:pt x="15970" y="11248"/>
                </a:lnTo>
                <a:lnTo>
                  <a:pt x="15976" y="11557"/>
                </a:lnTo>
                <a:lnTo>
                  <a:pt x="15963" y="11990"/>
                </a:lnTo>
                <a:lnTo>
                  <a:pt x="15943" y="12175"/>
                </a:lnTo>
                <a:lnTo>
                  <a:pt x="15924" y="12391"/>
                </a:lnTo>
                <a:lnTo>
                  <a:pt x="15891" y="12577"/>
                </a:lnTo>
                <a:lnTo>
                  <a:pt x="15851" y="12793"/>
                </a:lnTo>
                <a:lnTo>
                  <a:pt x="15759" y="13195"/>
                </a:lnTo>
                <a:close/>
                <a:moveTo>
                  <a:pt x="21508" y="1205"/>
                </a:moveTo>
                <a:lnTo>
                  <a:pt x="21462" y="1051"/>
                </a:lnTo>
                <a:lnTo>
                  <a:pt x="21396" y="958"/>
                </a:lnTo>
                <a:lnTo>
                  <a:pt x="21324" y="896"/>
                </a:lnTo>
                <a:lnTo>
                  <a:pt x="21258" y="865"/>
                </a:lnTo>
                <a:lnTo>
                  <a:pt x="21100" y="896"/>
                </a:lnTo>
                <a:lnTo>
                  <a:pt x="20942" y="1020"/>
                </a:lnTo>
                <a:lnTo>
                  <a:pt x="20771" y="1174"/>
                </a:lnTo>
                <a:lnTo>
                  <a:pt x="20607" y="1391"/>
                </a:lnTo>
                <a:lnTo>
                  <a:pt x="20429" y="1669"/>
                </a:lnTo>
                <a:lnTo>
                  <a:pt x="20278" y="2009"/>
                </a:lnTo>
                <a:lnTo>
                  <a:pt x="20120" y="2379"/>
                </a:lnTo>
                <a:lnTo>
                  <a:pt x="19982" y="2812"/>
                </a:lnTo>
                <a:lnTo>
                  <a:pt x="19850" y="3337"/>
                </a:lnTo>
                <a:lnTo>
                  <a:pt x="19732" y="3863"/>
                </a:lnTo>
                <a:lnTo>
                  <a:pt x="19633" y="4450"/>
                </a:lnTo>
                <a:lnTo>
                  <a:pt x="19535" y="5068"/>
                </a:lnTo>
                <a:lnTo>
                  <a:pt x="19449" y="5809"/>
                </a:lnTo>
                <a:lnTo>
                  <a:pt x="19364" y="6736"/>
                </a:lnTo>
                <a:lnTo>
                  <a:pt x="19272" y="7818"/>
                </a:lnTo>
                <a:lnTo>
                  <a:pt x="19180" y="9147"/>
                </a:lnTo>
                <a:lnTo>
                  <a:pt x="19028" y="9085"/>
                </a:lnTo>
                <a:lnTo>
                  <a:pt x="18916" y="9054"/>
                </a:lnTo>
                <a:lnTo>
                  <a:pt x="18818" y="9085"/>
                </a:lnTo>
                <a:lnTo>
                  <a:pt x="18713" y="9116"/>
                </a:lnTo>
                <a:lnTo>
                  <a:pt x="18614" y="9239"/>
                </a:lnTo>
                <a:lnTo>
                  <a:pt x="18502" y="9363"/>
                </a:lnTo>
                <a:lnTo>
                  <a:pt x="18390" y="9548"/>
                </a:lnTo>
                <a:lnTo>
                  <a:pt x="18285" y="9734"/>
                </a:lnTo>
                <a:lnTo>
                  <a:pt x="18167" y="10043"/>
                </a:lnTo>
                <a:lnTo>
                  <a:pt x="18048" y="10321"/>
                </a:lnTo>
                <a:lnTo>
                  <a:pt x="17930" y="10661"/>
                </a:lnTo>
                <a:lnTo>
                  <a:pt x="17811" y="11032"/>
                </a:lnTo>
                <a:lnTo>
                  <a:pt x="17700" y="11464"/>
                </a:lnTo>
                <a:lnTo>
                  <a:pt x="17483" y="12484"/>
                </a:lnTo>
                <a:lnTo>
                  <a:pt x="17384" y="13009"/>
                </a:lnTo>
                <a:lnTo>
                  <a:pt x="17279" y="13597"/>
                </a:lnTo>
                <a:lnTo>
                  <a:pt x="17187" y="14245"/>
                </a:lnTo>
                <a:lnTo>
                  <a:pt x="17088" y="14894"/>
                </a:lnTo>
                <a:lnTo>
                  <a:pt x="17016" y="15574"/>
                </a:lnTo>
                <a:lnTo>
                  <a:pt x="16943" y="16161"/>
                </a:lnTo>
                <a:lnTo>
                  <a:pt x="16891" y="16779"/>
                </a:lnTo>
                <a:lnTo>
                  <a:pt x="16851" y="17336"/>
                </a:lnTo>
                <a:lnTo>
                  <a:pt x="16818" y="17892"/>
                </a:lnTo>
                <a:lnTo>
                  <a:pt x="16799" y="18448"/>
                </a:lnTo>
                <a:lnTo>
                  <a:pt x="16792" y="18942"/>
                </a:lnTo>
                <a:lnTo>
                  <a:pt x="16792" y="19282"/>
                </a:lnTo>
                <a:lnTo>
                  <a:pt x="16799" y="19561"/>
                </a:lnTo>
                <a:lnTo>
                  <a:pt x="16818" y="19839"/>
                </a:lnTo>
                <a:lnTo>
                  <a:pt x="16831" y="20086"/>
                </a:lnTo>
                <a:lnTo>
                  <a:pt x="16851" y="20333"/>
                </a:lnTo>
                <a:lnTo>
                  <a:pt x="16871" y="20518"/>
                </a:lnTo>
                <a:lnTo>
                  <a:pt x="16904" y="20766"/>
                </a:lnTo>
                <a:lnTo>
                  <a:pt x="16937" y="20951"/>
                </a:lnTo>
                <a:lnTo>
                  <a:pt x="16976" y="21075"/>
                </a:lnTo>
                <a:lnTo>
                  <a:pt x="17016" y="21229"/>
                </a:lnTo>
                <a:lnTo>
                  <a:pt x="17055" y="21353"/>
                </a:lnTo>
                <a:lnTo>
                  <a:pt x="17147" y="21476"/>
                </a:lnTo>
                <a:lnTo>
                  <a:pt x="17193" y="21569"/>
                </a:lnTo>
                <a:lnTo>
                  <a:pt x="17292" y="21600"/>
                </a:lnTo>
                <a:lnTo>
                  <a:pt x="17423" y="21569"/>
                </a:lnTo>
                <a:lnTo>
                  <a:pt x="17562" y="21415"/>
                </a:lnTo>
                <a:lnTo>
                  <a:pt x="17713" y="21229"/>
                </a:lnTo>
                <a:lnTo>
                  <a:pt x="17871" y="20951"/>
                </a:lnTo>
                <a:lnTo>
                  <a:pt x="17943" y="20766"/>
                </a:lnTo>
                <a:lnTo>
                  <a:pt x="18035" y="20518"/>
                </a:lnTo>
                <a:lnTo>
                  <a:pt x="18219" y="19993"/>
                </a:lnTo>
                <a:lnTo>
                  <a:pt x="18430" y="19282"/>
                </a:lnTo>
                <a:lnTo>
                  <a:pt x="18660" y="18386"/>
                </a:lnTo>
                <a:lnTo>
                  <a:pt x="18528" y="20179"/>
                </a:lnTo>
                <a:lnTo>
                  <a:pt x="18489" y="20642"/>
                </a:lnTo>
                <a:lnTo>
                  <a:pt x="18482" y="20982"/>
                </a:lnTo>
                <a:lnTo>
                  <a:pt x="18482" y="21075"/>
                </a:lnTo>
                <a:lnTo>
                  <a:pt x="18495" y="21198"/>
                </a:lnTo>
                <a:lnTo>
                  <a:pt x="18509" y="21291"/>
                </a:lnTo>
                <a:lnTo>
                  <a:pt x="18542" y="21415"/>
                </a:lnTo>
                <a:lnTo>
                  <a:pt x="18574" y="21476"/>
                </a:lnTo>
                <a:lnTo>
                  <a:pt x="18607" y="21569"/>
                </a:lnTo>
                <a:lnTo>
                  <a:pt x="18653" y="21600"/>
                </a:lnTo>
                <a:lnTo>
                  <a:pt x="18693" y="21600"/>
                </a:lnTo>
                <a:lnTo>
                  <a:pt x="18811" y="21569"/>
                </a:lnTo>
                <a:lnTo>
                  <a:pt x="18943" y="21415"/>
                </a:lnTo>
                <a:lnTo>
                  <a:pt x="19094" y="21198"/>
                </a:lnTo>
                <a:lnTo>
                  <a:pt x="19265" y="20858"/>
                </a:lnTo>
                <a:lnTo>
                  <a:pt x="19403" y="20518"/>
                </a:lnTo>
                <a:lnTo>
                  <a:pt x="19587" y="20055"/>
                </a:lnTo>
                <a:lnTo>
                  <a:pt x="19804" y="19468"/>
                </a:lnTo>
                <a:lnTo>
                  <a:pt x="20054" y="18726"/>
                </a:lnTo>
                <a:lnTo>
                  <a:pt x="19936" y="18170"/>
                </a:lnTo>
                <a:lnTo>
                  <a:pt x="19614" y="19066"/>
                </a:lnTo>
                <a:lnTo>
                  <a:pt x="19495" y="19344"/>
                </a:lnTo>
                <a:lnTo>
                  <a:pt x="19410" y="19530"/>
                </a:lnTo>
                <a:lnTo>
                  <a:pt x="19324" y="19684"/>
                </a:lnTo>
                <a:lnTo>
                  <a:pt x="19245" y="19715"/>
                </a:lnTo>
                <a:lnTo>
                  <a:pt x="19199" y="19684"/>
                </a:lnTo>
                <a:lnTo>
                  <a:pt x="19180" y="19653"/>
                </a:lnTo>
                <a:lnTo>
                  <a:pt x="19147" y="19499"/>
                </a:lnTo>
                <a:lnTo>
                  <a:pt x="19140" y="19437"/>
                </a:lnTo>
                <a:lnTo>
                  <a:pt x="19127" y="19159"/>
                </a:lnTo>
                <a:lnTo>
                  <a:pt x="19140" y="18881"/>
                </a:lnTo>
                <a:lnTo>
                  <a:pt x="19153" y="18386"/>
                </a:lnTo>
                <a:lnTo>
                  <a:pt x="19232" y="17150"/>
                </a:lnTo>
                <a:lnTo>
                  <a:pt x="19798" y="8467"/>
                </a:lnTo>
                <a:lnTo>
                  <a:pt x="19982" y="5655"/>
                </a:lnTo>
                <a:lnTo>
                  <a:pt x="20041" y="4821"/>
                </a:lnTo>
                <a:lnTo>
                  <a:pt x="20087" y="4295"/>
                </a:lnTo>
                <a:lnTo>
                  <a:pt x="20133" y="3863"/>
                </a:lnTo>
                <a:lnTo>
                  <a:pt x="20179" y="3461"/>
                </a:lnTo>
                <a:lnTo>
                  <a:pt x="20238" y="3183"/>
                </a:lnTo>
                <a:lnTo>
                  <a:pt x="20291" y="2967"/>
                </a:lnTo>
                <a:lnTo>
                  <a:pt x="20344" y="2874"/>
                </a:lnTo>
                <a:lnTo>
                  <a:pt x="20403" y="2750"/>
                </a:lnTo>
                <a:lnTo>
                  <a:pt x="20462" y="2688"/>
                </a:lnTo>
                <a:lnTo>
                  <a:pt x="20534" y="2688"/>
                </a:lnTo>
                <a:lnTo>
                  <a:pt x="20673" y="2719"/>
                </a:lnTo>
                <a:lnTo>
                  <a:pt x="20903" y="2812"/>
                </a:lnTo>
                <a:lnTo>
                  <a:pt x="21126" y="2936"/>
                </a:lnTo>
                <a:lnTo>
                  <a:pt x="21278" y="2967"/>
                </a:lnTo>
                <a:lnTo>
                  <a:pt x="21350" y="2936"/>
                </a:lnTo>
                <a:lnTo>
                  <a:pt x="21409" y="2905"/>
                </a:lnTo>
                <a:lnTo>
                  <a:pt x="21468" y="2781"/>
                </a:lnTo>
                <a:lnTo>
                  <a:pt x="21514" y="2688"/>
                </a:lnTo>
                <a:lnTo>
                  <a:pt x="21554" y="2534"/>
                </a:lnTo>
                <a:lnTo>
                  <a:pt x="21587" y="2348"/>
                </a:lnTo>
                <a:lnTo>
                  <a:pt x="21600" y="2163"/>
                </a:lnTo>
                <a:lnTo>
                  <a:pt x="21600" y="1730"/>
                </a:lnTo>
                <a:lnTo>
                  <a:pt x="21574" y="1545"/>
                </a:lnTo>
                <a:lnTo>
                  <a:pt x="21554" y="1360"/>
                </a:lnTo>
                <a:lnTo>
                  <a:pt x="21508" y="1205"/>
                </a:lnTo>
                <a:close/>
                <a:moveTo>
                  <a:pt x="18910" y="13597"/>
                </a:moveTo>
                <a:lnTo>
                  <a:pt x="18824" y="14894"/>
                </a:lnTo>
                <a:lnTo>
                  <a:pt x="18745" y="15945"/>
                </a:lnTo>
                <a:lnTo>
                  <a:pt x="18686" y="16656"/>
                </a:lnTo>
                <a:lnTo>
                  <a:pt x="18653" y="16965"/>
                </a:lnTo>
                <a:lnTo>
                  <a:pt x="18620" y="17150"/>
                </a:lnTo>
                <a:lnTo>
                  <a:pt x="18528" y="17706"/>
                </a:lnTo>
                <a:lnTo>
                  <a:pt x="18410" y="18201"/>
                </a:lnTo>
                <a:lnTo>
                  <a:pt x="18285" y="18664"/>
                </a:lnTo>
                <a:lnTo>
                  <a:pt x="18134" y="19097"/>
                </a:lnTo>
                <a:lnTo>
                  <a:pt x="18035" y="19313"/>
                </a:lnTo>
                <a:lnTo>
                  <a:pt x="17930" y="19499"/>
                </a:lnTo>
                <a:lnTo>
                  <a:pt x="17759" y="19622"/>
                </a:lnTo>
                <a:lnTo>
                  <a:pt x="17686" y="19561"/>
                </a:lnTo>
                <a:lnTo>
                  <a:pt x="17627" y="19499"/>
                </a:lnTo>
                <a:lnTo>
                  <a:pt x="17562" y="19344"/>
                </a:lnTo>
                <a:lnTo>
                  <a:pt x="17509" y="19159"/>
                </a:lnTo>
                <a:lnTo>
                  <a:pt x="17463" y="18912"/>
                </a:lnTo>
                <a:lnTo>
                  <a:pt x="17423" y="18633"/>
                </a:lnTo>
                <a:lnTo>
                  <a:pt x="17404" y="18294"/>
                </a:lnTo>
                <a:lnTo>
                  <a:pt x="17397" y="17954"/>
                </a:lnTo>
                <a:lnTo>
                  <a:pt x="17397" y="17552"/>
                </a:lnTo>
                <a:lnTo>
                  <a:pt x="17410" y="17119"/>
                </a:lnTo>
                <a:lnTo>
                  <a:pt x="17450" y="16192"/>
                </a:lnTo>
                <a:lnTo>
                  <a:pt x="17489" y="15698"/>
                </a:lnTo>
                <a:lnTo>
                  <a:pt x="17529" y="15234"/>
                </a:lnTo>
                <a:lnTo>
                  <a:pt x="17575" y="14678"/>
                </a:lnTo>
                <a:lnTo>
                  <a:pt x="17634" y="14153"/>
                </a:lnTo>
                <a:lnTo>
                  <a:pt x="17752" y="13164"/>
                </a:lnTo>
                <a:lnTo>
                  <a:pt x="17811" y="12731"/>
                </a:lnTo>
                <a:lnTo>
                  <a:pt x="17877" y="12330"/>
                </a:lnTo>
                <a:lnTo>
                  <a:pt x="17936" y="11990"/>
                </a:lnTo>
                <a:lnTo>
                  <a:pt x="18002" y="11712"/>
                </a:lnTo>
                <a:lnTo>
                  <a:pt x="18061" y="11433"/>
                </a:lnTo>
                <a:lnTo>
                  <a:pt x="18127" y="11217"/>
                </a:lnTo>
                <a:lnTo>
                  <a:pt x="18252" y="10877"/>
                </a:lnTo>
                <a:lnTo>
                  <a:pt x="18311" y="10785"/>
                </a:lnTo>
                <a:lnTo>
                  <a:pt x="18384" y="10661"/>
                </a:lnTo>
                <a:lnTo>
                  <a:pt x="18449" y="10599"/>
                </a:lnTo>
                <a:lnTo>
                  <a:pt x="18509" y="10506"/>
                </a:lnTo>
                <a:lnTo>
                  <a:pt x="18581" y="10476"/>
                </a:lnTo>
                <a:lnTo>
                  <a:pt x="18719" y="10476"/>
                </a:lnTo>
                <a:lnTo>
                  <a:pt x="18824" y="10506"/>
                </a:lnTo>
                <a:lnTo>
                  <a:pt x="19101" y="10754"/>
                </a:lnTo>
                <a:lnTo>
                  <a:pt x="18910" y="13597"/>
                </a:lnTo>
                <a:close/>
                <a:moveTo>
                  <a:pt x="13635" y="9518"/>
                </a:moveTo>
                <a:lnTo>
                  <a:pt x="13595" y="9425"/>
                </a:lnTo>
                <a:lnTo>
                  <a:pt x="13549" y="9301"/>
                </a:lnTo>
                <a:lnTo>
                  <a:pt x="13451" y="9147"/>
                </a:lnTo>
                <a:lnTo>
                  <a:pt x="13332" y="9054"/>
                </a:lnTo>
                <a:lnTo>
                  <a:pt x="13201" y="9023"/>
                </a:lnTo>
                <a:lnTo>
                  <a:pt x="13102" y="9054"/>
                </a:lnTo>
                <a:lnTo>
                  <a:pt x="12997" y="9085"/>
                </a:lnTo>
                <a:lnTo>
                  <a:pt x="12905" y="9147"/>
                </a:lnTo>
                <a:lnTo>
                  <a:pt x="12813" y="9239"/>
                </a:lnTo>
                <a:lnTo>
                  <a:pt x="12714" y="9332"/>
                </a:lnTo>
                <a:lnTo>
                  <a:pt x="12622" y="9487"/>
                </a:lnTo>
                <a:lnTo>
                  <a:pt x="12536" y="9672"/>
                </a:lnTo>
                <a:lnTo>
                  <a:pt x="12365" y="10105"/>
                </a:lnTo>
                <a:lnTo>
                  <a:pt x="12280" y="10383"/>
                </a:lnTo>
                <a:lnTo>
                  <a:pt x="12201" y="10661"/>
                </a:lnTo>
                <a:lnTo>
                  <a:pt x="12109" y="10970"/>
                </a:lnTo>
                <a:lnTo>
                  <a:pt x="12037" y="11279"/>
                </a:lnTo>
                <a:lnTo>
                  <a:pt x="11958" y="11650"/>
                </a:lnTo>
                <a:lnTo>
                  <a:pt x="11885" y="12052"/>
                </a:lnTo>
                <a:lnTo>
                  <a:pt x="11806" y="12484"/>
                </a:lnTo>
                <a:lnTo>
                  <a:pt x="11688" y="13257"/>
                </a:lnTo>
                <a:lnTo>
                  <a:pt x="11491" y="14802"/>
                </a:lnTo>
                <a:lnTo>
                  <a:pt x="11425" y="15512"/>
                </a:lnTo>
                <a:lnTo>
                  <a:pt x="11366" y="16285"/>
                </a:lnTo>
                <a:lnTo>
                  <a:pt x="11320" y="17058"/>
                </a:lnTo>
                <a:lnTo>
                  <a:pt x="11293" y="17830"/>
                </a:lnTo>
                <a:lnTo>
                  <a:pt x="11287" y="18633"/>
                </a:lnTo>
                <a:lnTo>
                  <a:pt x="11293" y="18973"/>
                </a:lnTo>
                <a:lnTo>
                  <a:pt x="11306" y="19313"/>
                </a:lnTo>
                <a:lnTo>
                  <a:pt x="11313" y="19653"/>
                </a:lnTo>
                <a:lnTo>
                  <a:pt x="11326" y="19931"/>
                </a:lnTo>
                <a:lnTo>
                  <a:pt x="11352" y="20209"/>
                </a:lnTo>
                <a:lnTo>
                  <a:pt x="11372" y="20426"/>
                </a:lnTo>
                <a:lnTo>
                  <a:pt x="11405" y="20642"/>
                </a:lnTo>
                <a:lnTo>
                  <a:pt x="11438" y="20827"/>
                </a:lnTo>
                <a:lnTo>
                  <a:pt x="11477" y="21013"/>
                </a:lnTo>
                <a:lnTo>
                  <a:pt x="11570" y="21260"/>
                </a:lnTo>
                <a:lnTo>
                  <a:pt x="11629" y="21353"/>
                </a:lnTo>
                <a:lnTo>
                  <a:pt x="11681" y="21415"/>
                </a:lnTo>
                <a:lnTo>
                  <a:pt x="11741" y="21476"/>
                </a:lnTo>
                <a:lnTo>
                  <a:pt x="11806" y="21538"/>
                </a:lnTo>
                <a:lnTo>
                  <a:pt x="11964" y="21538"/>
                </a:lnTo>
                <a:lnTo>
                  <a:pt x="12050" y="21445"/>
                </a:lnTo>
                <a:lnTo>
                  <a:pt x="12142" y="21415"/>
                </a:lnTo>
                <a:lnTo>
                  <a:pt x="12240" y="21291"/>
                </a:lnTo>
                <a:lnTo>
                  <a:pt x="12339" y="21198"/>
                </a:lnTo>
                <a:lnTo>
                  <a:pt x="12431" y="21044"/>
                </a:lnTo>
                <a:lnTo>
                  <a:pt x="12635" y="20673"/>
                </a:lnTo>
                <a:lnTo>
                  <a:pt x="12859" y="20209"/>
                </a:lnTo>
                <a:lnTo>
                  <a:pt x="13076" y="19653"/>
                </a:lnTo>
                <a:lnTo>
                  <a:pt x="13306" y="18942"/>
                </a:lnTo>
                <a:lnTo>
                  <a:pt x="13549" y="18170"/>
                </a:lnTo>
                <a:lnTo>
                  <a:pt x="13411" y="17552"/>
                </a:lnTo>
                <a:lnTo>
                  <a:pt x="13181" y="18170"/>
                </a:lnTo>
                <a:lnTo>
                  <a:pt x="12964" y="18695"/>
                </a:lnTo>
                <a:lnTo>
                  <a:pt x="12793" y="19066"/>
                </a:lnTo>
                <a:lnTo>
                  <a:pt x="12648" y="19344"/>
                </a:lnTo>
                <a:lnTo>
                  <a:pt x="12550" y="19499"/>
                </a:lnTo>
                <a:lnTo>
                  <a:pt x="12457" y="19622"/>
                </a:lnTo>
                <a:lnTo>
                  <a:pt x="12286" y="19684"/>
                </a:lnTo>
                <a:lnTo>
                  <a:pt x="12208" y="19653"/>
                </a:lnTo>
                <a:lnTo>
                  <a:pt x="12135" y="19561"/>
                </a:lnTo>
                <a:lnTo>
                  <a:pt x="12076" y="19468"/>
                </a:lnTo>
                <a:lnTo>
                  <a:pt x="12023" y="19282"/>
                </a:lnTo>
                <a:lnTo>
                  <a:pt x="11984" y="19035"/>
                </a:lnTo>
                <a:lnTo>
                  <a:pt x="11964" y="18726"/>
                </a:lnTo>
                <a:lnTo>
                  <a:pt x="11938" y="18324"/>
                </a:lnTo>
                <a:lnTo>
                  <a:pt x="11938" y="17830"/>
                </a:lnTo>
                <a:lnTo>
                  <a:pt x="11944" y="17150"/>
                </a:lnTo>
                <a:lnTo>
                  <a:pt x="11971" y="16378"/>
                </a:lnTo>
                <a:lnTo>
                  <a:pt x="12596" y="15327"/>
                </a:lnTo>
                <a:lnTo>
                  <a:pt x="12813" y="14925"/>
                </a:lnTo>
                <a:lnTo>
                  <a:pt x="12957" y="14647"/>
                </a:lnTo>
                <a:lnTo>
                  <a:pt x="13168" y="14153"/>
                </a:lnTo>
                <a:lnTo>
                  <a:pt x="13352" y="13689"/>
                </a:lnTo>
                <a:lnTo>
                  <a:pt x="13490" y="13257"/>
                </a:lnTo>
                <a:lnTo>
                  <a:pt x="13556" y="12979"/>
                </a:lnTo>
                <a:lnTo>
                  <a:pt x="13602" y="12762"/>
                </a:lnTo>
                <a:lnTo>
                  <a:pt x="13681" y="12330"/>
                </a:lnTo>
                <a:lnTo>
                  <a:pt x="13714" y="12113"/>
                </a:lnTo>
                <a:lnTo>
                  <a:pt x="13733" y="11835"/>
                </a:lnTo>
                <a:lnTo>
                  <a:pt x="13760" y="11619"/>
                </a:lnTo>
                <a:lnTo>
                  <a:pt x="13766" y="11403"/>
                </a:lnTo>
                <a:lnTo>
                  <a:pt x="13780" y="11186"/>
                </a:lnTo>
                <a:lnTo>
                  <a:pt x="13780" y="10692"/>
                </a:lnTo>
                <a:lnTo>
                  <a:pt x="13773" y="10506"/>
                </a:lnTo>
                <a:lnTo>
                  <a:pt x="13760" y="10290"/>
                </a:lnTo>
                <a:lnTo>
                  <a:pt x="13720" y="9981"/>
                </a:lnTo>
                <a:lnTo>
                  <a:pt x="13668" y="9672"/>
                </a:lnTo>
                <a:lnTo>
                  <a:pt x="13635" y="9518"/>
                </a:lnTo>
                <a:close/>
                <a:moveTo>
                  <a:pt x="12984" y="13195"/>
                </a:moveTo>
                <a:lnTo>
                  <a:pt x="12898" y="13504"/>
                </a:lnTo>
                <a:lnTo>
                  <a:pt x="12800" y="13782"/>
                </a:lnTo>
                <a:lnTo>
                  <a:pt x="12701" y="14091"/>
                </a:lnTo>
                <a:lnTo>
                  <a:pt x="12582" y="14369"/>
                </a:lnTo>
                <a:lnTo>
                  <a:pt x="12457" y="14647"/>
                </a:lnTo>
                <a:lnTo>
                  <a:pt x="12326" y="14925"/>
                </a:lnTo>
                <a:lnTo>
                  <a:pt x="12017" y="15451"/>
                </a:lnTo>
                <a:lnTo>
                  <a:pt x="12063" y="14647"/>
                </a:lnTo>
                <a:lnTo>
                  <a:pt x="12122" y="13844"/>
                </a:lnTo>
                <a:lnTo>
                  <a:pt x="12201" y="13009"/>
                </a:lnTo>
                <a:lnTo>
                  <a:pt x="12280" y="12206"/>
                </a:lnTo>
                <a:lnTo>
                  <a:pt x="12346" y="11742"/>
                </a:lnTo>
                <a:lnTo>
                  <a:pt x="12425" y="11279"/>
                </a:lnTo>
                <a:lnTo>
                  <a:pt x="12504" y="10939"/>
                </a:lnTo>
                <a:lnTo>
                  <a:pt x="12596" y="10630"/>
                </a:lnTo>
                <a:lnTo>
                  <a:pt x="12661" y="10445"/>
                </a:lnTo>
                <a:lnTo>
                  <a:pt x="12740" y="10290"/>
                </a:lnTo>
                <a:lnTo>
                  <a:pt x="12813" y="10228"/>
                </a:lnTo>
                <a:lnTo>
                  <a:pt x="12951" y="10228"/>
                </a:lnTo>
                <a:lnTo>
                  <a:pt x="13017" y="10290"/>
                </a:lnTo>
                <a:lnTo>
                  <a:pt x="13069" y="10414"/>
                </a:lnTo>
                <a:lnTo>
                  <a:pt x="13115" y="10599"/>
                </a:lnTo>
                <a:lnTo>
                  <a:pt x="13155" y="10785"/>
                </a:lnTo>
                <a:lnTo>
                  <a:pt x="13181" y="11001"/>
                </a:lnTo>
                <a:lnTo>
                  <a:pt x="13201" y="11248"/>
                </a:lnTo>
                <a:lnTo>
                  <a:pt x="13201" y="11773"/>
                </a:lnTo>
                <a:lnTo>
                  <a:pt x="13194" y="11990"/>
                </a:lnTo>
                <a:lnTo>
                  <a:pt x="13168" y="12175"/>
                </a:lnTo>
                <a:lnTo>
                  <a:pt x="13148" y="12391"/>
                </a:lnTo>
                <a:lnTo>
                  <a:pt x="13115" y="12577"/>
                </a:lnTo>
                <a:lnTo>
                  <a:pt x="13082" y="12793"/>
                </a:lnTo>
                <a:lnTo>
                  <a:pt x="12984" y="1319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슬라이드"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658100" y="317499"/>
            <a:ext cx="1236664" cy="263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9919"/>
                </a:moveTo>
                <a:lnTo>
                  <a:pt x="11681" y="9796"/>
                </a:lnTo>
                <a:lnTo>
                  <a:pt x="11701" y="9641"/>
                </a:lnTo>
                <a:lnTo>
                  <a:pt x="11721" y="9456"/>
                </a:lnTo>
                <a:lnTo>
                  <a:pt x="11727" y="9270"/>
                </a:lnTo>
                <a:lnTo>
                  <a:pt x="11721" y="9085"/>
                </a:lnTo>
                <a:lnTo>
                  <a:pt x="11701" y="8900"/>
                </a:lnTo>
                <a:lnTo>
                  <a:pt x="11681" y="8745"/>
                </a:lnTo>
                <a:lnTo>
                  <a:pt x="11648" y="8591"/>
                </a:lnTo>
                <a:lnTo>
                  <a:pt x="11602" y="8498"/>
                </a:lnTo>
                <a:lnTo>
                  <a:pt x="11556" y="8374"/>
                </a:lnTo>
                <a:lnTo>
                  <a:pt x="11497" y="8343"/>
                </a:lnTo>
                <a:lnTo>
                  <a:pt x="11445" y="8312"/>
                </a:lnTo>
                <a:lnTo>
                  <a:pt x="11405" y="8343"/>
                </a:lnTo>
                <a:lnTo>
                  <a:pt x="11359" y="8374"/>
                </a:lnTo>
                <a:lnTo>
                  <a:pt x="11267" y="8529"/>
                </a:lnTo>
                <a:lnTo>
                  <a:pt x="11155" y="8745"/>
                </a:lnTo>
                <a:lnTo>
                  <a:pt x="11037" y="9116"/>
                </a:lnTo>
                <a:lnTo>
                  <a:pt x="10912" y="9518"/>
                </a:lnTo>
                <a:lnTo>
                  <a:pt x="10793" y="9981"/>
                </a:lnTo>
                <a:lnTo>
                  <a:pt x="10675" y="10414"/>
                </a:lnTo>
                <a:lnTo>
                  <a:pt x="10557" y="10877"/>
                </a:lnTo>
                <a:lnTo>
                  <a:pt x="10451" y="11403"/>
                </a:lnTo>
                <a:lnTo>
                  <a:pt x="10340" y="11928"/>
                </a:lnTo>
                <a:lnTo>
                  <a:pt x="10228" y="12484"/>
                </a:lnTo>
                <a:lnTo>
                  <a:pt x="10129" y="13009"/>
                </a:lnTo>
                <a:lnTo>
                  <a:pt x="10300" y="10445"/>
                </a:lnTo>
                <a:lnTo>
                  <a:pt x="10340" y="9796"/>
                </a:lnTo>
                <a:lnTo>
                  <a:pt x="10353" y="9456"/>
                </a:lnTo>
                <a:lnTo>
                  <a:pt x="10353" y="9363"/>
                </a:lnTo>
                <a:lnTo>
                  <a:pt x="10346" y="9270"/>
                </a:lnTo>
                <a:lnTo>
                  <a:pt x="10333" y="9209"/>
                </a:lnTo>
                <a:lnTo>
                  <a:pt x="10313" y="9147"/>
                </a:lnTo>
                <a:lnTo>
                  <a:pt x="10261" y="9054"/>
                </a:lnTo>
                <a:lnTo>
                  <a:pt x="10201" y="9023"/>
                </a:lnTo>
                <a:lnTo>
                  <a:pt x="10090" y="9054"/>
                </a:lnTo>
                <a:lnTo>
                  <a:pt x="9958" y="9209"/>
                </a:lnTo>
                <a:lnTo>
                  <a:pt x="9794" y="9456"/>
                </a:lnTo>
                <a:lnTo>
                  <a:pt x="9616" y="9734"/>
                </a:lnTo>
                <a:lnTo>
                  <a:pt x="9425" y="10197"/>
                </a:lnTo>
                <a:lnTo>
                  <a:pt x="9235" y="10692"/>
                </a:lnTo>
                <a:lnTo>
                  <a:pt x="9044" y="11279"/>
                </a:lnTo>
                <a:lnTo>
                  <a:pt x="8853" y="11990"/>
                </a:lnTo>
                <a:lnTo>
                  <a:pt x="8978" y="12484"/>
                </a:lnTo>
                <a:lnTo>
                  <a:pt x="9248" y="11557"/>
                </a:lnTo>
                <a:lnTo>
                  <a:pt x="9353" y="11217"/>
                </a:lnTo>
                <a:lnTo>
                  <a:pt x="9425" y="11032"/>
                </a:lnTo>
                <a:lnTo>
                  <a:pt x="9531" y="10815"/>
                </a:lnTo>
                <a:lnTo>
                  <a:pt x="9570" y="10754"/>
                </a:lnTo>
                <a:lnTo>
                  <a:pt x="9642" y="10754"/>
                </a:lnTo>
                <a:lnTo>
                  <a:pt x="9675" y="10815"/>
                </a:lnTo>
                <a:lnTo>
                  <a:pt x="9688" y="10939"/>
                </a:lnTo>
                <a:lnTo>
                  <a:pt x="9695" y="11063"/>
                </a:lnTo>
                <a:lnTo>
                  <a:pt x="9682" y="11372"/>
                </a:lnTo>
                <a:lnTo>
                  <a:pt x="9656" y="11866"/>
                </a:lnTo>
                <a:lnTo>
                  <a:pt x="9491" y="14493"/>
                </a:lnTo>
                <a:lnTo>
                  <a:pt x="9307" y="17305"/>
                </a:lnTo>
                <a:lnTo>
                  <a:pt x="9024" y="21167"/>
                </a:lnTo>
                <a:lnTo>
                  <a:pt x="9616" y="21167"/>
                </a:lnTo>
                <a:lnTo>
                  <a:pt x="9800" y="18355"/>
                </a:lnTo>
                <a:lnTo>
                  <a:pt x="9886" y="17058"/>
                </a:lnTo>
                <a:lnTo>
                  <a:pt x="9958" y="16069"/>
                </a:lnTo>
                <a:lnTo>
                  <a:pt x="10017" y="15296"/>
                </a:lnTo>
                <a:lnTo>
                  <a:pt x="10063" y="14802"/>
                </a:lnTo>
                <a:lnTo>
                  <a:pt x="10182" y="13936"/>
                </a:lnTo>
                <a:lnTo>
                  <a:pt x="10267" y="13473"/>
                </a:lnTo>
                <a:lnTo>
                  <a:pt x="10372" y="12979"/>
                </a:lnTo>
                <a:lnTo>
                  <a:pt x="10583" y="12052"/>
                </a:lnTo>
                <a:lnTo>
                  <a:pt x="10780" y="11433"/>
                </a:lnTo>
                <a:lnTo>
                  <a:pt x="10879" y="11186"/>
                </a:lnTo>
                <a:lnTo>
                  <a:pt x="10991" y="10970"/>
                </a:lnTo>
                <a:lnTo>
                  <a:pt x="11116" y="10785"/>
                </a:lnTo>
                <a:lnTo>
                  <a:pt x="11260" y="10568"/>
                </a:lnTo>
                <a:lnTo>
                  <a:pt x="11399" y="10414"/>
                </a:lnTo>
                <a:lnTo>
                  <a:pt x="11517" y="10228"/>
                </a:lnTo>
                <a:lnTo>
                  <a:pt x="11596" y="10074"/>
                </a:lnTo>
                <a:lnTo>
                  <a:pt x="11648" y="9919"/>
                </a:lnTo>
                <a:close/>
                <a:moveTo>
                  <a:pt x="4163" y="4017"/>
                </a:moveTo>
                <a:lnTo>
                  <a:pt x="4150" y="4172"/>
                </a:lnTo>
                <a:lnTo>
                  <a:pt x="4150" y="4295"/>
                </a:lnTo>
                <a:lnTo>
                  <a:pt x="4163" y="4419"/>
                </a:lnTo>
                <a:lnTo>
                  <a:pt x="4177" y="4512"/>
                </a:lnTo>
                <a:lnTo>
                  <a:pt x="4203" y="4604"/>
                </a:lnTo>
                <a:lnTo>
                  <a:pt x="4223" y="4666"/>
                </a:lnTo>
                <a:lnTo>
                  <a:pt x="4275" y="4790"/>
                </a:lnTo>
                <a:lnTo>
                  <a:pt x="4308" y="4790"/>
                </a:lnTo>
                <a:lnTo>
                  <a:pt x="4367" y="4728"/>
                </a:lnTo>
                <a:lnTo>
                  <a:pt x="4407" y="4635"/>
                </a:lnTo>
                <a:lnTo>
                  <a:pt x="4453" y="4481"/>
                </a:lnTo>
                <a:lnTo>
                  <a:pt x="4492" y="4326"/>
                </a:lnTo>
                <a:lnTo>
                  <a:pt x="5453" y="0"/>
                </a:lnTo>
                <a:lnTo>
                  <a:pt x="4736" y="0"/>
                </a:lnTo>
                <a:lnTo>
                  <a:pt x="4163" y="4017"/>
                </a:lnTo>
                <a:close/>
                <a:moveTo>
                  <a:pt x="4124" y="5871"/>
                </a:moveTo>
                <a:lnTo>
                  <a:pt x="3979" y="5377"/>
                </a:lnTo>
                <a:lnTo>
                  <a:pt x="3821" y="4913"/>
                </a:lnTo>
                <a:lnTo>
                  <a:pt x="3657" y="4604"/>
                </a:lnTo>
                <a:lnTo>
                  <a:pt x="3479" y="4264"/>
                </a:lnTo>
                <a:lnTo>
                  <a:pt x="3289" y="4048"/>
                </a:lnTo>
                <a:lnTo>
                  <a:pt x="3091" y="3894"/>
                </a:lnTo>
                <a:lnTo>
                  <a:pt x="2874" y="3770"/>
                </a:lnTo>
                <a:lnTo>
                  <a:pt x="2657" y="3739"/>
                </a:lnTo>
                <a:lnTo>
                  <a:pt x="2467" y="3770"/>
                </a:lnTo>
                <a:lnTo>
                  <a:pt x="2289" y="3832"/>
                </a:lnTo>
                <a:lnTo>
                  <a:pt x="2105" y="3924"/>
                </a:lnTo>
                <a:lnTo>
                  <a:pt x="1934" y="4079"/>
                </a:lnTo>
                <a:lnTo>
                  <a:pt x="1605" y="4512"/>
                </a:lnTo>
                <a:lnTo>
                  <a:pt x="1447" y="4790"/>
                </a:lnTo>
                <a:lnTo>
                  <a:pt x="1289" y="5099"/>
                </a:lnTo>
                <a:lnTo>
                  <a:pt x="1000" y="5840"/>
                </a:lnTo>
                <a:lnTo>
                  <a:pt x="868" y="6273"/>
                </a:lnTo>
                <a:lnTo>
                  <a:pt x="631" y="7200"/>
                </a:lnTo>
                <a:lnTo>
                  <a:pt x="520" y="7694"/>
                </a:lnTo>
                <a:lnTo>
                  <a:pt x="428" y="8251"/>
                </a:lnTo>
                <a:lnTo>
                  <a:pt x="335" y="8776"/>
                </a:lnTo>
                <a:lnTo>
                  <a:pt x="257" y="9363"/>
                </a:lnTo>
                <a:lnTo>
                  <a:pt x="184" y="9981"/>
                </a:lnTo>
                <a:lnTo>
                  <a:pt x="132" y="10568"/>
                </a:lnTo>
                <a:lnTo>
                  <a:pt x="72" y="11155"/>
                </a:lnTo>
                <a:lnTo>
                  <a:pt x="46" y="11742"/>
                </a:lnTo>
                <a:lnTo>
                  <a:pt x="13" y="12361"/>
                </a:lnTo>
                <a:lnTo>
                  <a:pt x="0" y="12948"/>
                </a:lnTo>
                <a:lnTo>
                  <a:pt x="0" y="13936"/>
                </a:lnTo>
                <a:lnTo>
                  <a:pt x="7" y="14307"/>
                </a:lnTo>
                <a:lnTo>
                  <a:pt x="26" y="14678"/>
                </a:lnTo>
                <a:lnTo>
                  <a:pt x="53" y="15049"/>
                </a:lnTo>
                <a:lnTo>
                  <a:pt x="86" y="15420"/>
                </a:lnTo>
                <a:lnTo>
                  <a:pt x="125" y="15760"/>
                </a:lnTo>
                <a:lnTo>
                  <a:pt x="171" y="16100"/>
                </a:lnTo>
                <a:lnTo>
                  <a:pt x="224" y="16470"/>
                </a:lnTo>
                <a:lnTo>
                  <a:pt x="263" y="16718"/>
                </a:lnTo>
                <a:lnTo>
                  <a:pt x="303" y="16934"/>
                </a:lnTo>
                <a:lnTo>
                  <a:pt x="349" y="17058"/>
                </a:lnTo>
                <a:lnTo>
                  <a:pt x="388" y="17212"/>
                </a:lnTo>
                <a:lnTo>
                  <a:pt x="434" y="17336"/>
                </a:lnTo>
                <a:lnTo>
                  <a:pt x="480" y="17397"/>
                </a:lnTo>
                <a:lnTo>
                  <a:pt x="520" y="17428"/>
                </a:lnTo>
                <a:lnTo>
                  <a:pt x="572" y="17490"/>
                </a:lnTo>
                <a:lnTo>
                  <a:pt x="612" y="17428"/>
                </a:lnTo>
                <a:lnTo>
                  <a:pt x="638" y="17397"/>
                </a:lnTo>
                <a:lnTo>
                  <a:pt x="677" y="17336"/>
                </a:lnTo>
                <a:lnTo>
                  <a:pt x="710" y="17212"/>
                </a:lnTo>
                <a:lnTo>
                  <a:pt x="737" y="17058"/>
                </a:lnTo>
                <a:lnTo>
                  <a:pt x="756" y="16934"/>
                </a:lnTo>
                <a:lnTo>
                  <a:pt x="763" y="16779"/>
                </a:lnTo>
                <a:lnTo>
                  <a:pt x="776" y="16594"/>
                </a:lnTo>
                <a:lnTo>
                  <a:pt x="763" y="16347"/>
                </a:lnTo>
                <a:lnTo>
                  <a:pt x="743" y="16161"/>
                </a:lnTo>
                <a:lnTo>
                  <a:pt x="684" y="15945"/>
                </a:lnTo>
                <a:lnTo>
                  <a:pt x="599" y="15667"/>
                </a:lnTo>
                <a:lnTo>
                  <a:pt x="513" y="15451"/>
                </a:lnTo>
                <a:lnTo>
                  <a:pt x="434" y="15203"/>
                </a:lnTo>
                <a:lnTo>
                  <a:pt x="375" y="14894"/>
                </a:lnTo>
                <a:lnTo>
                  <a:pt x="316" y="14555"/>
                </a:lnTo>
                <a:lnTo>
                  <a:pt x="276" y="14245"/>
                </a:lnTo>
                <a:lnTo>
                  <a:pt x="250" y="13844"/>
                </a:lnTo>
                <a:lnTo>
                  <a:pt x="230" y="13442"/>
                </a:lnTo>
                <a:lnTo>
                  <a:pt x="224" y="12979"/>
                </a:lnTo>
                <a:lnTo>
                  <a:pt x="230" y="12515"/>
                </a:lnTo>
                <a:lnTo>
                  <a:pt x="250" y="12021"/>
                </a:lnTo>
                <a:lnTo>
                  <a:pt x="270" y="11557"/>
                </a:lnTo>
                <a:lnTo>
                  <a:pt x="303" y="11063"/>
                </a:lnTo>
                <a:lnTo>
                  <a:pt x="349" y="10599"/>
                </a:lnTo>
                <a:lnTo>
                  <a:pt x="395" y="10105"/>
                </a:lnTo>
                <a:lnTo>
                  <a:pt x="460" y="9610"/>
                </a:lnTo>
                <a:lnTo>
                  <a:pt x="533" y="9116"/>
                </a:lnTo>
                <a:lnTo>
                  <a:pt x="618" y="8591"/>
                </a:lnTo>
                <a:lnTo>
                  <a:pt x="704" y="8158"/>
                </a:lnTo>
                <a:lnTo>
                  <a:pt x="796" y="7725"/>
                </a:lnTo>
                <a:lnTo>
                  <a:pt x="888" y="7324"/>
                </a:lnTo>
                <a:lnTo>
                  <a:pt x="1000" y="6922"/>
                </a:lnTo>
                <a:lnTo>
                  <a:pt x="1118" y="6551"/>
                </a:lnTo>
                <a:lnTo>
                  <a:pt x="1237" y="6211"/>
                </a:lnTo>
                <a:lnTo>
                  <a:pt x="1362" y="5902"/>
                </a:lnTo>
                <a:lnTo>
                  <a:pt x="1493" y="5624"/>
                </a:lnTo>
                <a:lnTo>
                  <a:pt x="1631" y="5377"/>
                </a:lnTo>
                <a:lnTo>
                  <a:pt x="1769" y="5191"/>
                </a:lnTo>
                <a:lnTo>
                  <a:pt x="1901" y="5006"/>
                </a:lnTo>
                <a:lnTo>
                  <a:pt x="2046" y="4852"/>
                </a:lnTo>
                <a:lnTo>
                  <a:pt x="2184" y="4790"/>
                </a:lnTo>
                <a:lnTo>
                  <a:pt x="2335" y="4697"/>
                </a:lnTo>
                <a:lnTo>
                  <a:pt x="2480" y="4697"/>
                </a:lnTo>
                <a:lnTo>
                  <a:pt x="2657" y="4728"/>
                </a:lnTo>
                <a:lnTo>
                  <a:pt x="2815" y="4821"/>
                </a:lnTo>
                <a:lnTo>
                  <a:pt x="2966" y="4975"/>
                </a:lnTo>
                <a:lnTo>
                  <a:pt x="3118" y="5191"/>
                </a:lnTo>
                <a:lnTo>
                  <a:pt x="3249" y="5470"/>
                </a:lnTo>
                <a:lnTo>
                  <a:pt x="3387" y="5809"/>
                </a:lnTo>
                <a:lnTo>
                  <a:pt x="3499" y="6180"/>
                </a:lnTo>
                <a:lnTo>
                  <a:pt x="3618" y="6644"/>
                </a:lnTo>
                <a:lnTo>
                  <a:pt x="3723" y="7169"/>
                </a:lnTo>
                <a:lnTo>
                  <a:pt x="3808" y="7694"/>
                </a:lnTo>
                <a:lnTo>
                  <a:pt x="3881" y="8282"/>
                </a:lnTo>
                <a:lnTo>
                  <a:pt x="3940" y="8900"/>
                </a:lnTo>
                <a:lnTo>
                  <a:pt x="3986" y="9548"/>
                </a:lnTo>
                <a:lnTo>
                  <a:pt x="4025" y="10259"/>
                </a:lnTo>
                <a:lnTo>
                  <a:pt x="4045" y="11032"/>
                </a:lnTo>
                <a:lnTo>
                  <a:pt x="4052" y="11804"/>
                </a:lnTo>
                <a:lnTo>
                  <a:pt x="4038" y="12979"/>
                </a:lnTo>
                <a:lnTo>
                  <a:pt x="3986" y="14153"/>
                </a:lnTo>
                <a:lnTo>
                  <a:pt x="3946" y="14709"/>
                </a:lnTo>
                <a:lnTo>
                  <a:pt x="3907" y="15234"/>
                </a:lnTo>
                <a:lnTo>
                  <a:pt x="3854" y="15791"/>
                </a:lnTo>
                <a:lnTo>
                  <a:pt x="3795" y="16254"/>
                </a:lnTo>
                <a:lnTo>
                  <a:pt x="3729" y="16779"/>
                </a:lnTo>
                <a:lnTo>
                  <a:pt x="3657" y="17212"/>
                </a:lnTo>
                <a:lnTo>
                  <a:pt x="3578" y="17676"/>
                </a:lnTo>
                <a:lnTo>
                  <a:pt x="3493" y="18077"/>
                </a:lnTo>
                <a:lnTo>
                  <a:pt x="3407" y="18448"/>
                </a:lnTo>
                <a:lnTo>
                  <a:pt x="3315" y="18757"/>
                </a:lnTo>
                <a:lnTo>
                  <a:pt x="3210" y="19097"/>
                </a:lnTo>
                <a:lnTo>
                  <a:pt x="3105" y="19344"/>
                </a:lnTo>
                <a:lnTo>
                  <a:pt x="2993" y="19622"/>
                </a:lnTo>
                <a:lnTo>
                  <a:pt x="2874" y="19839"/>
                </a:lnTo>
                <a:lnTo>
                  <a:pt x="2756" y="20024"/>
                </a:lnTo>
                <a:lnTo>
                  <a:pt x="2631" y="20179"/>
                </a:lnTo>
                <a:lnTo>
                  <a:pt x="2506" y="20271"/>
                </a:lnTo>
                <a:lnTo>
                  <a:pt x="2368" y="20333"/>
                </a:lnTo>
                <a:lnTo>
                  <a:pt x="2230" y="20426"/>
                </a:lnTo>
                <a:lnTo>
                  <a:pt x="1973" y="20426"/>
                </a:lnTo>
                <a:lnTo>
                  <a:pt x="1848" y="20333"/>
                </a:lnTo>
                <a:lnTo>
                  <a:pt x="1717" y="20271"/>
                </a:lnTo>
                <a:lnTo>
                  <a:pt x="1579" y="20179"/>
                </a:lnTo>
                <a:lnTo>
                  <a:pt x="1723" y="18942"/>
                </a:lnTo>
                <a:lnTo>
                  <a:pt x="1796" y="18201"/>
                </a:lnTo>
                <a:lnTo>
                  <a:pt x="1861" y="17428"/>
                </a:lnTo>
                <a:lnTo>
                  <a:pt x="1927" y="16594"/>
                </a:lnTo>
                <a:lnTo>
                  <a:pt x="1986" y="15667"/>
                </a:lnTo>
                <a:lnTo>
                  <a:pt x="2052" y="14678"/>
                </a:lnTo>
                <a:lnTo>
                  <a:pt x="2111" y="13597"/>
                </a:lnTo>
                <a:lnTo>
                  <a:pt x="2335" y="9610"/>
                </a:lnTo>
                <a:lnTo>
                  <a:pt x="2388" y="8591"/>
                </a:lnTo>
                <a:lnTo>
                  <a:pt x="2453" y="7694"/>
                </a:lnTo>
                <a:lnTo>
                  <a:pt x="2513" y="6798"/>
                </a:lnTo>
                <a:lnTo>
                  <a:pt x="2585" y="5995"/>
                </a:lnTo>
                <a:lnTo>
                  <a:pt x="2348" y="6211"/>
                </a:lnTo>
                <a:lnTo>
                  <a:pt x="2124" y="6397"/>
                </a:lnTo>
                <a:lnTo>
                  <a:pt x="1921" y="6520"/>
                </a:lnTo>
                <a:lnTo>
                  <a:pt x="1730" y="6613"/>
                </a:lnTo>
                <a:lnTo>
                  <a:pt x="1697" y="7231"/>
                </a:lnTo>
                <a:lnTo>
                  <a:pt x="1782" y="7169"/>
                </a:lnTo>
                <a:lnTo>
                  <a:pt x="1842" y="7200"/>
                </a:lnTo>
                <a:lnTo>
                  <a:pt x="1861" y="7293"/>
                </a:lnTo>
                <a:lnTo>
                  <a:pt x="1881" y="7324"/>
                </a:lnTo>
                <a:lnTo>
                  <a:pt x="1894" y="7385"/>
                </a:lnTo>
                <a:lnTo>
                  <a:pt x="1907" y="7478"/>
                </a:lnTo>
                <a:lnTo>
                  <a:pt x="1921" y="7694"/>
                </a:lnTo>
                <a:lnTo>
                  <a:pt x="1907" y="7942"/>
                </a:lnTo>
                <a:lnTo>
                  <a:pt x="1894" y="8282"/>
                </a:lnTo>
                <a:lnTo>
                  <a:pt x="1631" y="12979"/>
                </a:lnTo>
                <a:lnTo>
                  <a:pt x="1401" y="16748"/>
                </a:lnTo>
                <a:lnTo>
                  <a:pt x="1322" y="17737"/>
                </a:lnTo>
                <a:lnTo>
                  <a:pt x="1250" y="18541"/>
                </a:lnTo>
                <a:lnTo>
                  <a:pt x="1191" y="19159"/>
                </a:lnTo>
                <a:lnTo>
                  <a:pt x="1131" y="19622"/>
                </a:lnTo>
                <a:lnTo>
                  <a:pt x="1039" y="20055"/>
                </a:lnTo>
                <a:lnTo>
                  <a:pt x="1006" y="20117"/>
                </a:lnTo>
                <a:lnTo>
                  <a:pt x="954" y="20209"/>
                </a:lnTo>
                <a:lnTo>
                  <a:pt x="875" y="20271"/>
                </a:lnTo>
                <a:lnTo>
                  <a:pt x="625" y="20333"/>
                </a:lnTo>
                <a:lnTo>
                  <a:pt x="546" y="21075"/>
                </a:lnTo>
                <a:lnTo>
                  <a:pt x="1000" y="21013"/>
                </a:lnTo>
                <a:lnTo>
                  <a:pt x="1335" y="21044"/>
                </a:lnTo>
                <a:lnTo>
                  <a:pt x="1690" y="21167"/>
                </a:lnTo>
                <a:lnTo>
                  <a:pt x="2052" y="21229"/>
                </a:lnTo>
                <a:lnTo>
                  <a:pt x="2289" y="21260"/>
                </a:lnTo>
                <a:lnTo>
                  <a:pt x="2427" y="21260"/>
                </a:lnTo>
                <a:lnTo>
                  <a:pt x="2559" y="21229"/>
                </a:lnTo>
                <a:lnTo>
                  <a:pt x="2697" y="21136"/>
                </a:lnTo>
                <a:lnTo>
                  <a:pt x="2828" y="21013"/>
                </a:lnTo>
                <a:lnTo>
                  <a:pt x="2960" y="20858"/>
                </a:lnTo>
                <a:lnTo>
                  <a:pt x="3091" y="20673"/>
                </a:lnTo>
                <a:lnTo>
                  <a:pt x="3236" y="20457"/>
                </a:lnTo>
                <a:lnTo>
                  <a:pt x="3368" y="20240"/>
                </a:lnTo>
                <a:lnTo>
                  <a:pt x="3631" y="19622"/>
                </a:lnTo>
                <a:lnTo>
                  <a:pt x="3756" y="19252"/>
                </a:lnTo>
                <a:lnTo>
                  <a:pt x="3867" y="18788"/>
                </a:lnTo>
                <a:lnTo>
                  <a:pt x="3979" y="18355"/>
                </a:lnTo>
                <a:lnTo>
                  <a:pt x="4091" y="17830"/>
                </a:lnTo>
                <a:lnTo>
                  <a:pt x="4190" y="17305"/>
                </a:lnTo>
                <a:lnTo>
                  <a:pt x="4288" y="16656"/>
                </a:lnTo>
                <a:lnTo>
                  <a:pt x="4381" y="16038"/>
                </a:lnTo>
                <a:lnTo>
                  <a:pt x="4459" y="15389"/>
                </a:lnTo>
                <a:lnTo>
                  <a:pt x="4519" y="14740"/>
                </a:lnTo>
                <a:lnTo>
                  <a:pt x="4578" y="14060"/>
                </a:lnTo>
                <a:lnTo>
                  <a:pt x="4617" y="13349"/>
                </a:lnTo>
                <a:lnTo>
                  <a:pt x="4650" y="12670"/>
                </a:lnTo>
                <a:lnTo>
                  <a:pt x="4663" y="11959"/>
                </a:lnTo>
                <a:lnTo>
                  <a:pt x="4670" y="11186"/>
                </a:lnTo>
                <a:lnTo>
                  <a:pt x="4663" y="10414"/>
                </a:lnTo>
                <a:lnTo>
                  <a:pt x="4637" y="9672"/>
                </a:lnTo>
                <a:lnTo>
                  <a:pt x="4591" y="8930"/>
                </a:lnTo>
                <a:lnTo>
                  <a:pt x="4532" y="8282"/>
                </a:lnTo>
                <a:lnTo>
                  <a:pt x="4459" y="7602"/>
                </a:lnTo>
                <a:lnTo>
                  <a:pt x="4367" y="6984"/>
                </a:lnTo>
                <a:lnTo>
                  <a:pt x="4256" y="6427"/>
                </a:lnTo>
                <a:lnTo>
                  <a:pt x="4124" y="5871"/>
                </a:lnTo>
                <a:close/>
                <a:moveTo>
                  <a:pt x="8636" y="1978"/>
                </a:moveTo>
                <a:lnTo>
                  <a:pt x="8636" y="1761"/>
                </a:lnTo>
                <a:lnTo>
                  <a:pt x="8616" y="1576"/>
                </a:lnTo>
                <a:lnTo>
                  <a:pt x="8583" y="1391"/>
                </a:lnTo>
                <a:lnTo>
                  <a:pt x="8537" y="1236"/>
                </a:lnTo>
                <a:lnTo>
                  <a:pt x="8472" y="1082"/>
                </a:lnTo>
                <a:lnTo>
                  <a:pt x="8406" y="1020"/>
                </a:lnTo>
                <a:lnTo>
                  <a:pt x="8307" y="958"/>
                </a:lnTo>
                <a:lnTo>
                  <a:pt x="8103" y="958"/>
                </a:lnTo>
                <a:lnTo>
                  <a:pt x="8011" y="989"/>
                </a:lnTo>
                <a:lnTo>
                  <a:pt x="7919" y="1051"/>
                </a:lnTo>
                <a:lnTo>
                  <a:pt x="7814" y="1174"/>
                </a:lnTo>
                <a:lnTo>
                  <a:pt x="7715" y="1267"/>
                </a:lnTo>
                <a:lnTo>
                  <a:pt x="7610" y="1421"/>
                </a:lnTo>
                <a:lnTo>
                  <a:pt x="7511" y="1607"/>
                </a:lnTo>
                <a:lnTo>
                  <a:pt x="7400" y="1823"/>
                </a:lnTo>
                <a:lnTo>
                  <a:pt x="7294" y="2039"/>
                </a:lnTo>
                <a:lnTo>
                  <a:pt x="7202" y="2287"/>
                </a:lnTo>
                <a:lnTo>
                  <a:pt x="7110" y="2565"/>
                </a:lnTo>
                <a:lnTo>
                  <a:pt x="7025" y="2812"/>
                </a:lnTo>
                <a:lnTo>
                  <a:pt x="6939" y="3121"/>
                </a:lnTo>
                <a:lnTo>
                  <a:pt x="6860" y="3461"/>
                </a:lnTo>
                <a:lnTo>
                  <a:pt x="6788" y="3770"/>
                </a:lnTo>
                <a:lnTo>
                  <a:pt x="6656" y="4512"/>
                </a:lnTo>
                <a:lnTo>
                  <a:pt x="6538" y="5439"/>
                </a:lnTo>
                <a:lnTo>
                  <a:pt x="6479" y="5964"/>
                </a:lnTo>
                <a:lnTo>
                  <a:pt x="6433" y="6520"/>
                </a:lnTo>
                <a:lnTo>
                  <a:pt x="6380" y="7107"/>
                </a:lnTo>
                <a:lnTo>
                  <a:pt x="6334" y="7725"/>
                </a:lnTo>
                <a:lnTo>
                  <a:pt x="6295" y="8374"/>
                </a:lnTo>
                <a:lnTo>
                  <a:pt x="5821" y="16007"/>
                </a:lnTo>
                <a:lnTo>
                  <a:pt x="5775" y="16841"/>
                </a:lnTo>
                <a:lnTo>
                  <a:pt x="5735" y="17583"/>
                </a:lnTo>
                <a:lnTo>
                  <a:pt x="5722" y="18201"/>
                </a:lnTo>
                <a:lnTo>
                  <a:pt x="5716" y="18757"/>
                </a:lnTo>
                <a:lnTo>
                  <a:pt x="5716" y="19066"/>
                </a:lnTo>
                <a:lnTo>
                  <a:pt x="5729" y="19344"/>
                </a:lnTo>
                <a:lnTo>
                  <a:pt x="5742" y="19653"/>
                </a:lnTo>
                <a:lnTo>
                  <a:pt x="5768" y="19900"/>
                </a:lnTo>
                <a:lnTo>
                  <a:pt x="5801" y="20117"/>
                </a:lnTo>
                <a:lnTo>
                  <a:pt x="5841" y="20395"/>
                </a:lnTo>
                <a:lnTo>
                  <a:pt x="5880" y="20580"/>
                </a:lnTo>
                <a:lnTo>
                  <a:pt x="5933" y="20797"/>
                </a:lnTo>
                <a:lnTo>
                  <a:pt x="5985" y="20982"/>
                </a:lnTo>
                <a:lnTo>
                  <a:pt x="6051" y="21136"/>
                </a:lnTo>
                <a:lnTo>
                  <a:pt x="6124" y="21260"/>
                </a:lnTo>
                <a:lnTo>
                  <a:pt x="6189" y="21384"/>
                </a:lnTo>
                <a:lnTo>
                  <a:pt x="6262" y="21445"/>
                </a:lnTo>
                <a:lnTo>
                  <a:pt x="6341" y="21538"/>
                </a:lnTo>
                <a:lnTo>
                  <a:pt x="6426" y="21569"/>
                </a:lnTo>
                <a:lnTo>
                  <a:pt x="6623" y="21569"/>
                </a:lnTo>
                <a:lnTo>
                  <a:pt x="6735" y="21476"/>
                </a:lnTo>
                <a:lnTo>
                  <a:pt x="6840" y="21415"/>
                </a:lnTo>
                <a:lnTo>
                  <a:pt x="6952" y="21260"/>
                </a:lnTo>
                <a:lnTo>
                  <a:pt x="7064" y="21136"/>
                </a:lnTo>
                <a:lnTo>
                  <a:pt x="7182" y="20889"/>
                </a:lnTo>
                <a:lnTo>
                  <a:pt x="7288" y="20673"/>
                </a:lnTo>
                <a:lnTo>
                  <a:pt x="7400" y="20395"/>
                </a:lnTo>
                <a:lnTo>
                  <a:pt x="7511" y="20086"/>
                </a:lnTo>
                <a:lnTo>
                  <a:pt x="7722" y="19344"/>
                </a:lnTo>
                <a:lnTo>
                  <a:pt x="7814" y="18942"/>
                </a:lnTo>
                <a:lnTo>
                  <a:pt x="7906" y="18479"/>
                </a:lnTo>
                <a:lnTo>
                  <a:pt x="7998" y="17985"/>
                </a:lnTo>
                <a:lnTo>
                  <a:pt x="8084" y="17490"/>
                </a:lnTo>
                <a:lnTo>
                  <a:pt x="8162" y="16965"/>
                </a:lnTo>
                <a:lnTo>
                  <a:pt x="8228" y="16378"/>
                </a:lnTo>
                <a:lnTo>
                  <a:pt x="8294" y="15821"/>
                </a:lnTo>
                <a:lnTo>
                  <a:pt x="8347" y="15234"/>
                </a:lnTo>
                <a:lnTo>
                  <a:pt x="8386" y="14678"/>
                </a:lnTo>
                <a:lnTo>
                  <a:pt x="8426" y="14091"/>
                </a:lnTo>
                <a:lnTo>
                  <a:pt x="8452" y="13504"/>
                </a:lnTo>
                <a:lnTo>
                  <a:pt x="8465" y="12330"/>
                </a:lnTo>
                <a:lnTo>
                  <a:pt x="8465" y="11928"/>
                </a:lnTo>
                <a:lnTo>
                  <a:pt x="8458" y="11557"/>
                </a:lnTo>
                <a:lnTo>
                  <a:pt x="8445" y="11217"/>
                </a:lnTo>
                <a:lnTo>
                  <a:pt x="8426" y="10939"/>
                </a:lnTo>
                <a:lnTo>
                  <a:pt x="8406" y="10630"/>
                </a:lnTo>
                <a:lnTo>
                  <a:pt x="8373" y="10321"/>
                </a:lnTo>
                <a:lnTo>
                  <a:pt x="8340" y="10105"/>
                </a:lnTo>
                <a:lnTo>
                  <a:pt x="8301" y="9888"/>
                </a:lnTo>
                <a:lnTo>
                  <a:pt x="8209" y="9518"/>
                </a:lnTo>
                <a:lnTo>
                  <a:pt x="8162" y="9425"/>
                </a:lnTo>
                <a:lnTo>
                  <a:pt x="8103" y="9301"/>
                </a:lnTo>
                <a:lnTo>
                  <a:pt x="8051" y="9209"/>
                </a:lnTo>
                <a:lnTo>
                  <a:pt x="7985" y="9147"/>
                </a:lnTo>
                <a:lnTo>
                  <a:pt x="7926" y="9116"/>
                </a:lnTo>
                <a:lnTo>
                  <a:pt x="7853" y="9085"/>
                </a:lnTo>
                <a:lnTo>
                  <a:pt x="7728" y="9116"/>
                </a:lnTo>
                <a:lnTo>
                  <a:pt x="7597" y="9239"/>
                </a:lnTo>
                <a:lnTo>
                  <a:pt x="7452" y="9425"/>
                </a:lnTo>
                <a:lnTo>
                  <a:pt x="7294" y="9672"/>
                </a:lnTo>
                <a:lnTo>
                  <a:pt x="7143" y="10043"/>
                </a:lnTo>
                <a:lnTo>
                  <a:pt x="6985" y="10445"/>
                </a:lnTo>
                <a:lnTo>
                  <a:pt x="6827" y="10970"/>
                </a:lnTo>
                <a:lnTo>
                  <a:pt x="6663" y="11557"/>
                </a:lnTo>
                <a:lnTo>
                  <a:pt x="6992" y="6520"/>
                </a:lnTo>
                <a:lnTo>
                  <a:pt x="7071" y="5408"/>
                </a:lnTo>
                <a:lnTo>
                  <a:pt x="7130" y="4512"/>
                </a:lnTo>
                <a:lnTo>
                  <a:pt x="7196" y="3863"/>
                </a:lnTo>
                <a:lnTo>
                  <a:pt x="7242" y="3461"/>
                </a:lnTo>
                <a:lnTo>
                  <a:pt x="7275" y="3276"/>
                </a:lnTo>
                <a:lnTo>
                  <a:pt x="7307" y="3121"/>
                </a:lnTo>
                <a:lnTo>
                  <a:pt x="7347" y="2967"/>
                </a:lnTo>
                <a:lnTo>
                  <a:pt x="7426" y="2781"/>
                </a:lnTo>
                <a:lnTo>
                  <a:pt x="7472" y="2719"/>
                </a:lnTo>
                <a:lnTo>
                  <a:pt x="7518" y="2688"/>
                </a:lnTo>
                <a:lnTo>
                  <a:pt x="7564" y="2688"/>
                </a:lnTo>
                <a:lnTo>
                  <a:pt x="7682" y="2719"/>
                </a:lnTo>
                <a:lnTo>
                  <a:pt x="7820" y="2781"/>
                </a:lnTo>
                <a:lnTo>
                  <a:pt x="8097" y="2936"/>
                </a:lnTo>
                <a:lnTo>
                  <a:pt x="8274" y="2967"/>
                </a:lnTo>
                <a:lnTo>
                  <a:pt x="8353" y="2967"/>
                </a:lnTo>
                <a:lnTo>
                  <a:pt x="8426" y="2905"/>
                </a:lnTo>
                <a:lnTo>
                  <a:pt x="8498" y="2812"/>
                </a:lnTo>
                <a:lnTo>
                  <a:pt x="8544" y="2719"/>
                </a:lnTo>
                <a:lnTo>
                  <a:pt x="8590" y="2534"/>
                </a:lnTo>
                <a:lnTo>
                  <a:pt x="8616" y="2379"/>
                </a:lnTo>
                <a:lnTo>
                  <a:pt x="8636" y="2194"/>
                </a:lnTo>
                <a:lnTo>
                  <a:pt x="8636" y="1978"/>
                </a:lnTo>
                <a:close/>
                <a:moveTo>
                  <a:pt x="6985" y="11557"/>
                </a:moveTo>
                <a:lnTo>
                  <a:pt x="7117" y="11186"/>
                </a:lnTo>
                <a:lnTo>
                  <a:pt x="7235" y="10877"/>
                </a:lnTo>
                <a:lnTo>
                  <a:pt x="7294" y="10815"/>
                </a:lnTo>
                <a:lnTo>
                  <a:pt x="7400" y="10692"/>
                </a:lnTo>
                <a:lnTo>
                  <a:pt x="7524" y="10692"/>
                </a:lnTo>
                <a:lnTo>
                  <a:pt x="7597" y="10815"/>
                </a:lnTo>
                <a:lnTo>
                  <a:pt x="7649" y="10970"/>
                </a:lnTo>
                <a:lnTo>
                  <a:pt x="7702" y="11186"/>
                </a:lnTo>
                <a:lnTo>
                  <a:pt x="7728" y="11372"/>
                </a:lnTo>
                <a:lnTo>
                  <a:pt x="7761" y="11557"/>
                </a:lnTo>
                <a:lnTo>
                  <a:pt x="7801" y="11990"/>
                </a:lnTo>
                <a:lnTo>
                  <a:pt x="7820" y="12515"/>
                </a:lnTo>
                <a:lnTo>
                  <a:pt x="7834" y="13009"/>
                </a:lnTo>
                <a:lnTo>
                  <a:pt x="7834" y="13658"/>
                </a:lnTo>
                <a:lnTo>
                  <a:pt x="7814" y="14276"/>
                </a:lnTo>
                <a:lnTo>
                  <a:pt x="7781" y="14894"/>
                </a:lnTo>
                <a:lnTo>
                  <a:pt x="7742" y="15512"/>
                </a:lnTo>
                <a:lnTo>
                  <a:pt x="7695" y="16192"/>
                </a:lnTo>
                <a:lnTo>
                  <a:pt x="7636" y="16810"/>
                </a:lnTo>
                <a:lnTo>
                  <a:pt x="7564" y="17428"/>
                </a:lnTo>
                <a:lnTo>
                  <a:pt x="7485" y="18077"/>
                </a:lnTo>
                <a:lnTo>
                  <a:pt x="7400" y="18664"/>
                </a:lnTo>
                <a:lnTo>
                  <a:pt x="7307" y="19159"/>
                </a:lnTo>
                <a:lnTo>
                  <a:pt x="7209" y="19622"/>
                </a:lnTo>
                <a:lnTo>
                  <a:pt x="7117" y="19931"/>
                </a:lnTo>
                <a:lnTo>
                  <a:pt x="7018" y="20240"/>
                </a:lnTo>
                <a:lnTo>
                  <a:pt x="6913" y="20426"/>
                </a:lnTo>
                <a:lnTo>
                  <a:pt x="6801" y="20518"/>
                </a:lnTo>
                <a:lnTo>
                  <a:pt x="6696" y="20580"/>
                </a:lnTo>
                <a:lnTo>
                  <a:pt x="6610" y="20580"/>
                </a:lnTo>
                <a:lnTo>
                  <a:pt x="6531" y="20457"/>
                </a:lnTo>
                <a:lnTo>
                  <a:pt x="6452" y="20271"/>
                </a:lnTo>
                <a:lnTo>
                  <a:pt x="6380" y="20055"/>
                </a:lnTo>
                <a:lnTo>
                  <a:pt x="6314" y="19808"/>
                </a:lnTo>
                <a:lnTo>
                  <a:pt x="6268" y="19468"/>
                </a:lnTo>
                <a:lnTo>
                  <a:pt x="6248" y="19128"/>
                </a:lnTo>
                <a:lnTo>
                  <a:pt x="6242" y="18757"/>
                </a:lnTo>
                <a:lnTo>
                  <a:pt x="6248" y="18263"/>
                </a:lnTo>
                <a:lnTo>
                  <a:pt x="6255" y="17737"/>
                </a:lnTo>
                <a:lnTo>
                  <a:pt x="6268" y="17181"/>
                </a:lnTo>
                <a:lnTo>
                  <a:pt x="6301" y="16656"/>
                </a:lnTo>
                <a:lnTo>
                  <a:pt x="6334" y="16161"/>
                </a:lnTo>
                <a:lnTo>
                  <a:pt x="6373" y="15605"/>
                </a:lnTo>
                <a:lnTo>
                  <a:pt x="6419" y="15080"/>
                </a:lnTo>
                <a:lnTo>
                  <a:pt x="6479" y="14524"/>
                </a:lnTo>
                <a:lnTo>
                  <a:pt x="6597" y="13535"/>
                </a:lnTo>
                <a:lnTo>
                  <a:pt x="6663" y="13102"/>
                </a:lnTo>
                <a:lnTo>
                  <a:pt x="6722" y="12731"/>
                </a:lnTo>
                <a:lnTo>
                  <a:pt x="6788" y="12361"/>
                </a:lnTo>
                <a:lnTo>
                  <a:pt x="6854" y="12021"/>
                </a:lnTo>
                <a:lnTo>
                  <a:pt x="6919" y="11773"/>
                </a:lnTo>
                <a:lnTo>
                  <a:pt x="6985" y="11557"/>
                </a:lnTo>
                <a:close/>
                <a:moveTo>
                  <a:pt x="16410" y="9518"/>
                </a:moveTo>
                <a:lnTo>
                  <a:pt x="16364" y="9425"/>
                </a:lnTo>
                <a:lnTo>
                  <a:pt x="16325" y="9301"/>
                </a:lnTo>
                <a:lnTo>
                  <a:pt x="16220" y="9147"/>
                </a:lnTo>
                <a:lnTo>
                  <a:pt x="16101" y="9054"/>
                </a:lnTo>
                <a:lnTo>
                  <a:pt x="15970" y="9023"/>
                </a:lnTo>
                <a:lnTo>
                  <a:pt x="15878" y="9054"/>
                </a:lnTo>
                <a:lnTo>
                  <a:pt x="15772" y="9085"/>
                </a:lnTo>
                <a:lnTo>
                  <a:pt x="15680" y="9147"/>
                </a:lnTo>
                <a:lnTo>
                  <a:pt x="15588" y="9239"/>
                </a:lnTo>
                <a:lnTo>
                  <a:pt x="15490" y="9332"/>
                </a:lnTo>
                <a:lnTo>
                  <a:pt x="15398" y="9487"/>
                </a:lnTo>
                <a:lnTo>
                  <a:pt x="15312" y="9672"/>
                </a:lnTo>
                <a:lnTo>
                  <a:pt x="15220" y="9888"/>
                </a:lnTo>
                <a:lnTo>
                  <a:pt x="15141" y="10105"/>
                </a:lnTo>
                <a:lnTo>
                  <a:pt x="15056" y="10383"/>
                </a:lnTo>
                <a:lnTo>
                  <a:pt x="14963" y="10661"/>
                </a:lnTo>
                <a:lnTo>
                  <a:pt x="14885" y="10970"/>
                </a:lnTo>
                <a:lnTo>
                  <a:pt x="14812" y="11279"/>
                </a:lnTo>
                <a:lnTo>
                  <a:pt x="14733" y="11650"/>
                </a:lnTo>
                <a:lnTo>
                  <a:pt x="14654" y="12052"/>
                </a:lnTo>
                <a:lnTo>
                  <a:pt x="14582" y="12484"/>
                </a:lnTo>
                <a:lnTo>
                  <a:pt x="14464" y="13257"/>
                </a:lnTo>
                <a:lnTo>
                  <a:pt x="14352" y="14029"/>
                </a:lnTo>
                <a:lnTo>
                  <a:pt x="14266" y="14802"/>
                </a:lnTo>
                <a:lnTo>
                  <a:pt x="14200" y="15512"/>
                </a:lnTo>
                <a:lnTo>
                  <a:pt x="14135" y="16285"/>
                </a:lnTo>
                <a:lnTo>
                  <a:pt x="14095" y="17058"/>
                </a:lnTo>
                <a:lnTo>
                  <a:pt x="14076" y="17830"/>
                </a:lnTo>
                <a:lnTo>
                  <a:pt x="14062" y="18633"/>
                </a:lnTo>
                <a:lnTo>
                  <a:pt x="14062" y="18973"/>
                </a:lnTo>
                <a:lnTo>
                  <a:pt x="14089" y="19653"/>
                </a:lnTo>
                <a:lnTo>
                  <a:pt x="14102" y="19931"/>
                </a:lnTo>
                <a:lnTo>
                  <a:pt x="14122" y="20209"/>
                </a:lnTo>
                <a:lnTo>
                  <a:pt x="14148" y="20426"/>
                </a:lnTo>
                <a:lnTo>
                  <a:pt x="14181" y="20642"/>
                </a:lnTo>
                <a:lnTo>
                  <a:pt x="14214" y="20827"/>
                </a:lnTo>
                <a:lnTo>
                  <a:pt x="14253" y="21013"/>
                </a:lnTo>
                <a:lnTo>
                  <a:pt x="14345" y="21260"/>
                </a:lnTo>
                <a:lnTo>
                  <a:pt x="14391" y="21353"/>
                </a:lnTo>
                <a:lnTo>
                  <a:pt x="14457" y="21415"/>
                </a:lnTo>
                <a:lnTo>
                  <a:pt x="14510" y="21476"/>
                </a:lnTo>
                <a:lnTo>
                  <a:pt x="14575" y="21538"/>
                </a:lnTo>
                <a:lnTo>
                  <a:pt x="14733" y="21538"/>
                </a:lnTo>
                <a:lnTo>
                  <a:pt x="14825" y="21445"/>
                </a:lnTo>
                <a:lnTo>
                  <a:pt x="14917" y="21415"/>
                </a:lnTo>
                <a:lnTo>
                  <a:pt x="15016" y="21291"/>
                </a:lnTo>
                <a:lnTo>
                  <a:pt x="15108" y="21198"/>
                </a:lnTo>
                <a:lnTo>
                  <a:pt x="15207" y="21044"/>
                </a:lnTo>
                <a:lnTo>
                  <a:pt x="15411" y="20673"/>
                </a:lnTo>
                <a:lnTo>
                  <a:pt x="15628" y="20209"/>
                </a:lnTo>
                <a:lnTo>
                  <a:pt x="15851" y="19653"/>
                </a:lnTo>
                <a:lnTo>
                  <a:pt x="16082" y="18942"/>
                </a:lnTo>
                <a:lnTo>
                  <a:pt x="16325" y="18170"/>
                </a:lnTo>
                <a:lnTo>
                  <a:pt x="16187" y="17552"/>
                </a:lnTo>
                <a:lnTo>
                  <a:pt x="15957" y="18170"/>
                </a:lnTo>
                <a:lnTo>
                  <a:pt x="15740" y="18695"/>
                </a:lnTo>
                <a:lnTo>
                  <a:pt x="15562" y="19066"/>
                </a:lnTo>
                <a:lnTo>
                  <a:pt x="15424" y="19344"/>
                </a:lnTo>
                <a:lnTo>
                  <a:pt x="15325" y="19499"/>
                </a:lnTo>
                <a:lnTo>
                  <a:pt x="15233" y="19622"/>
                </a:lnTo>
                <a:lnTo>
                  <a:pt x="15062" y="19684"/>
                </a:lnTo>
                <a:lnTo>
                  <a:pt x="14983" y="19653"/>
                </a:lnTo>
                <a:lnTo>
                  <a:pt x="14911" y="19561"/>
                </a:lnTo>
                <a:lnTo>
                  <a:pt x="14852" y="19468"/>
                </a:lnTo>
                <a:lnTo>
                  <a:pt x="14799" y="19282"/>
                </a:lnTo>
                <a:lnTo>
                  <a:pt x="14760" y="19035"/>
                </a:lnTo>
                <a:lnTo>
                  <a:pt x="14733" y="18726"/>
                </a:lnTo>
                <a:lnTo>
                  <a:pt x="14714" y="18324"/>
                </a:lnTo>
                <a:lnTo>
                  <a:pt x="14707" y="17830"/>
                </a:lnTo>
                <a:lnTo>
                  <a:pt x="14714" y="17150"/>
                </a:lnTo>
                <a:lnTo>
                  <a:pt x="14746" y="16378"/>
                </a:lnTo>
                <a:lnTo>
                  <a:pt x="15371" y="15327"/>
                </a:lnTo>
                <a:lnTo>
                  <a:pt x="15588" y="14925"/>
                </a:lnTo>
                <a:lnTo>
                  <a:pt x="15733" y="14647"/>
                </a:lnTo>
                <a:lnTo>
                  <a:pt x="15943" y="14153"/>
                </a:lnTo>
                <a:lnTo>
                  <a:pt x="16128" y="13689"/>
                </a:lnTo>
                <a:lnTo>
                  <a:pt x="16266" y="13257"/>
                </a:lnTo>
                <a:lnTo>
                  <a:pt x="16325" y="12979"/>
                </a:lnTo>
                <a:lnTo>
                  <a:pt x="16378" y="12762"/>
                </a:lnTo>
                <a:lnTo>
                  <a:pt x="16457" y="12330"/>
                </a:lnTo>
                <a:lnTo>
                  <a:pt x="16489" y="12113"/>
                </a:lnTo>
                <a:lnTo>
                  <a:pt x="16509" y="11835"/>
                </a:lnTo>
                <a:lnTo>
                  <a:pt x="16529" y="11619"/>
                </a:lnTo>
                <a:lnTo>
                  <a:pt x="16542" y="11403"/>
                </a:lnTo>
                <a:lnTo>
                  <a:pt x="16549" y="11186"/>
                </a:lnTo>
                <a:lnTo>
                  <a:pt x="16555" y="10939"/>
                </a:lnTo>
                <a:lnTo>
                  <a:pt x="16549" y="10692"/>
                </a:lnTo>
                <a:lnTo>
                  <a:pt x="16542" y="10506"/>
                </a:lnTo>
                <a:lnTo>
                  <a:pt x="16535" y="10290"/>
                </a:lnTo>
                <a:lnTo>
                  <a:pt x="16496" y="9981"/>
                </a:lnTo>
                <a:lnTo>
                  <a:pt x="16443" y="9672"/>
                </a:lnTo>
                <a:lnTo>
                  <a:pt x="16410" y="9518"/>
                </a:lnTo>
                <a:close/>
                <a:moveTo>
                  <a:pt x="15759" y="13195"/>
                </a:moveTo>
                <a:lnTo>
                  <a:pt x="15674" y="13504"/>
                </a:lnTo>
                <a:lnTo>
                  <a:pt x="15575" y="13782"/>
                </a:lnTo>
                <a:lnTo>
                  <a:pt x="15470" y="14091"/>
                </a:lnTo>
                <a:lnTo>
                  <a:pt x="15358" y="14369"/>
                </a:lnTo>
                <a:lnTo>
                  <a:pt x="15233" y="14647"/>
                </a:lnTo>
                <a:lnTo>
                  <a:pt x="15088" y="14925"/>
                </a:lnTo>
                <a:lnTo>
                  <a:pt x="14792" y="15451"/>
                </a:lnTo>
                <a:lnTo>
                  <a:pt x="14838" y="14647"/>
                </a:lnTo>
                <a:lnTo>
                  <a:pt x="14898" y="13844"/>
                </a:lnTo>
                <a:lnTo>
                  <a:pt x="14963" y="13009"/>
                </a:lnTo>
                <a:lnTo>
                  <a:pt x="15056" y="12206"/>
                </a:lnTo>
                <a:lnTo>
                  <a:pt x="15121" y="11742"/>
                </a:lnTo>
                <a:lnTo>
                  <a:pt x="15194" y="11279"/>
                </a:lnTo>
                <a:lnTo>
                  <a:pt x="15279" y="10939"/>
                </a:lnTo>
                <a:lnTo>
                  <a:pt x="15365" y="10630"/>
                </a:lnTo>
                <a:lnTo>
                  <a:pt x="15437" y="10445"/>
                </a:lnTo>
                <a:lnTo>
                  <a:pt x="15509" y="10290"/>
                </a:lnTo>
                <a:lnTo>
                  <a:pt x="15575" y="10228"/>
                </a:lnTo>
                <a:lnTo>
                  <a:pt x="15720" y="10228"/>
                </a:lnTo>
                <a:lnTo>
                  <a:pt x="15779" y="10290"/>
                </a:lnTo>
                <a:lnTo>
                  <a:pt x="15838" y="10414"/>
                </a:lnTo>
                <a:lnTo>
                  <a:pt x="15884" y="10599"/>
                </a:lnTo>
                <a:lnTo>
                  <a:pt x="15924" y="10785"/>
                </a:lnTo>
                <a:lnTo>
                  <a:pt x="15957" y="11001"/>
                </a:lnTo>
                <a:lnTo>
                  <a:pt x="15970" y="11248"/>
                </a:lnTo>
                <a:lnTo>
                  <a:pt x="15976" y="11557"/>
                </a:lnTo>
                <a:lnTo>
                  <a:pt x="15963" y="11990"/>
                </a:lnTo>
                <a:lnTo>
                  <a:pt x="15943" y="12175"/>
                </a:lnTo>
                <a:lnTo>
                  <a:pt x="15924" y="12391"/>
                </a:lnTo>
                <a:lnTo>
                  <a:pt x="15891" y="12577"/>
                </a:lnTo>
                <a:lnTo>
                  <a:pt x="15851" y="12793"/>
                </a:lnTo>
                <a:lnTo>
                  <a:pt x="15759" y="13195"/>
                </a:lnTo>
                <a:close/>
                <a:moveTo>
                  <a:pt x="21508" y="1205"/>
                </a:moveTo>
                <a:lnTo>
                  <a:pt x="21462" y="1051"/>
                </a:lnTo>
                <a:lnTo>
                  <a:pt x="21396" y="958"/>
                </a:lnTo>
                <a:lnTo>
                  <a:pt x="21324" y="896"/>
                </a:lnTo>
                <a:lnTo>
                  <a:pt x="21258" y="865"/>
                </a:lnTo>
                <a:lnTo>
                  <a:pt x="21100" y="896"/>
                </a:lnTo>
                <a:lnTo>
                  <a:pt x="20942" y="1020"/>
                </a:lnTo>
                <a:lnTo>
                  <a:pt x="20771" y="1174"/>
                </a:lnTo>
                <a:lnTo>
                  <a:pt x="20607" y="1391"/>
                </a:lnTo>
                <a:lnTo>
                  <a:pt x="20429" y="1669"/>
                </a:lnTo>
                <a:lnTo>
                  <a:pt x="20278" y="2009"/>
                </a:lnTo>
                <a:lnTo>
                  <a:pt x="20120" y="2379"/>
                </a:lnTo>
                <a:lnTo>
                  <a:pt x="19982" y="2812"/>
                </a:lnTo>
                <a:lnTo>
                  <a:pt x="19850" y="3337"/>
                </a:lnTo>
                <a:lnTo>
                  <a:pt x="19732" y="3863"/>
                </a:lnTo>
                <a:lnTo>
                  <a:pt x="19633" y="4450"/>
                </a:lnTo>
                <a:lnTo>
                  <a:pt x="19535" y="5068"/>
                </a:lnTo>
                <a:lnTo>
                  <a:pt x="19449" y="5809"/>
                </a:lnTo>
                <a:lnTo>
                  <a:pt x="19364" y="6736"/>
                </a:lnTo>
                <a:lnTo>
                  <a:pt x="19272" y="7818"/>
                </a:lnTo>
                <a:lnTo>
                  <a:pt x="19180" y="9147"/>
                </a:lnTo>
                <a:lnTo>
                  <a:pt x="19028" y="9085"/>
                </a:lnTo>
                <a:lnTo>
                  <a:pt x="18916" y="9054"/>
                </a:lnTo>
                <a:lnTo>
                  <a:pt x="18818" y="9085"/>
                </a:lnTo>
                <a:lnTo>
                  <a:pt x="18713" y="9116"/>
                </a:lnTo>
                <a:lnTo>
                  <a:pt x="18614" y="9239"/>
                </a:lnTo>
                <a:lnTo>
                  <a:pt x="18502" y="9363"/>
                </a:lnTo>
                <a:lnTo>
                  <a:pt x="18390" y="9548"/>
                </a:lnTo>
                <a:lnTo>
                  <a:pt x="18285" y="9734"/>
                </a:lnTo>
                <a:lnTo>
                  <a:pt x="18167" y="10043"/>
                </a:lnTo>
                <a:lnTo>
                  <a:pt x="18048" y="10321"/>
                </a:lnTo>
                <a:lnTo>
                  <a:pt x="17930" y="10661"/>
                </a:lnTo>
                <a:lnTo>
                  <a:pt x="17811" y="11032"/>
                </a:lnTo>
                <a:lnTo>
                  <a:pt x="17700" y="11464"/>
                </a:lnTo>
                <a:lnTo>
                  <a:pt x="17483" y="12484"/>
                </a:lnTo>
                <a:lnTo>
                  <a:pt x="17384" y="13009"/>
                </a:lnTo>
                <a:lnTo>
                  <a:pt x="17279" y="13597"/>
                </a:lnTo>
                <a:lnTo>
                  <a:pt x="17187" y="14245"/>
                </a:lnTo>
                <a:lnTo>
                  <a:pt x="17088" y="14894"/>
                </a:lnTo>
                <a:lnTo>
                  <a:pt x="17016" y="15574"/>
                </a:lnTo>
                <a:lnTo>
                  <a:pt x="16943" y="16161"/>
                </a:lnTo>
                <a:lnTo>
                  <a:pt x="16891" y="16779"/>
                </a:lnTo>
                <a:lnTo>
                  <a:pt x="16851" y="17336"/>
                </a:lnTo>
                <a:lnTo>
                  <a:pt x="16818" y="17892"/>
                </a:lnTo>
                <a:lnTo>
                  <a:pt x="16799" y="18448"/>
                </a:lnTo>
                <a:lnTo>
                  <a:pt x="16792" y="18942"/>
                </a:lnTo>
                <a:lnTo>
                  <a:pt x="16792" y="19282"/>
                </a:lnTo>
                <a:lnTo>
                  <a:pt x="16799" y="19561"/>
                </a:lnTo>
                <a:lnTo>
                  <a:pt x="16818" y="19839"/>
                </a:lnTo>
                <a:lnTo>
                  <a:pt x="16831" y="20086"/>
                </a:lnTo>
                <a:lnTo>
                  <a:pt x="16851" y="20333"/>
                </a:lnTo>
                <a:lnTo>
                  <a:pt x="16871" y="20518"/>
                </a:lnTo>
                <a:lnTo>
                  <a:pt x="16904" y="20766"/>
                </a:lnTo>
                <a:lnTo>
                  <a:pt x="16937" y="20951"/>
                </a:lnTo>
                <a:lnTo>
                  <a:pt x="16976" y="21075"/>
                </a:lnTo>
                <a:lnTo>
                  <a:pt x="17016" y="21229"/>
                </a:lnTo>
                <a:lnTo>
                  <a:pt x="17055" y="21353"/>
                </a:lnTo>
                <a:lnTo>
                  <a:pt x="17147" y="21476"/>
                </a:lnTo>
                <a:lnTo>
                  <a:pt x="17193" y="21569"/>
                </a:lnTo>
                <a:lnTo>
                  <a:pt x="17292" y="21600"/>
                </a:lnTo>
                <a:lnTo>
                  <a:pt x="17423" y="21569"/>
                </a:lnTo>
                <a:lnTo>
                  <a:pt x="17562" y="21415"/>
                </a:lnTo>
                <a:lnTo>
                  <a:pt x="17713" y="21229"/>
                </a:lnTo>
                <a:lnTo>
                  <a:pt x="17871" y="20951"/>
                </a:lnTo>
                <a:lnTo>
                  <a:pt x="17943" y="20766"/>
                </a:lnTo>
                <a:lnTo>
                  <a:pt x="18035" y="20518"/>
                </a:lnTo>
                <a:lnTo>
                  <a:pt x="18219" y="19993"/>
                </a:lnTo>
                <a:lnTo>
                  <a:pt x="18430" y="19282"/>
                </a:lnTo>
                <a:lnTo>
                  <a:pt x="18660" y="18386"/>
                </a:lnTo>
                <a:lnTo>
                  <a:pt x="18528" y="20179"/>
                </a:lnTo>
                <a:lnTo>
                  <a:pt x="18489" y="20642"/>
                </a:lnTo>
                <a:lnTo>
                  <a:pt x="18482" y="20982"/>
                </a:lnTo>
                <a:lnTo>
                  <a:pt x="18482" y="21075"/>
                </a:lnTo>
                <a:lnTo>
                  <a:pt x="18495" y="21198"/>
                </a:lnTo>
                <a:lnTo>
                  <a:pt x="18509" y="21291"/>
                </a:lnTo>
                <a:lnTo>
                  <a:pt x="18542" y="21415"/>
                </a:lnTo>
                <a:lnTo>
                  <a:pt x="18574" y="21476"/>
                </a:lnTo>
                <a:lnTo>
                  <a:pt x="18607" y="21569"/>
                </a:lnTo>
                <a:lnTo>
                  <a:pt x="18653" y="21600"/>
                </a:lnTo>
                <a:lnTo>
                  <a:pt x="18693" y="21600"/>
                </a:lnTo>
                <a:lnTo>
                  <a:pt x="18811" y="21569"/>
                </a:lnTo>
                <a:lnTo>
                  <a:pt x="18943" y="21415"/>
                </a:lnTo>
                <a:lnTo>
                  <a:pt x="19094" y="21198"/>
                </a:lnTo>
                <a:lnTo>
                  <a:pt x="19265" y="20858"/>
                </a:lnTo>
                <a:lnTo>
                  <a:pt x="19403" y="20518"/>
                </a:lnTo>
                <a:lnTo>
                  <a:pt x="19587" y="20055"/>
                </a:lnTo>
                <a:lnTo>
                  <a:pt x="19804" y="19468"/>
                </a:lnTo>
                <a:lnTo>
                  <a:pt x="20054" y="18726"/>
                </a:lnTo>
                <a:lnTo>
                  <a:pt x="19936" y="18170"/>
                </a:lnTo>
                <a:lnTo>
                  <a:pt x="19614" y="19066"/>
                </a:lnTo>
                <a:lnTo>
                  <a:pt x="19495" y="19344"/>
                </a:lnTo>
                <a:lnTo>
                  <a:pt x="19410" y="19530"/>
                </a:lnTo>
                <a:lnTo>
                  <a:pt x="19324" y="19684"/>
                </a:lnTo>
                <a:lnTo>
                  <a:pt x="19245" y="19715"/>
                </a:lnTo>
                <a:lnTo>
                  <a:pt x="19199" y="19684"/>
                </a:lnTo>
                <a:lnTo>
                  <a:pt x="19180" y="19653"/>
                </a:lnTo>
                <a:lnTo>
                  <a:pt x="19147" y="19499"/>
                </a:lnTo>
                <a:lnTo>
                  <a:pt x="19140" y="19437"/>
                </a:lnTo>
                <a:lnTo>
                  <a:pt x="19127" y="19159"/>
                </a:lnTo>
                <a:lnTo>
                  <a:pt x="19140" y="18881"/>
                </a:lnTo>
                <a:lnTo>
                  <a:pt x="19153" y="18386"/>
                </a:lnTo>
                <a:lnTo>
                  <a:pt x="19232" y="17150"/>
                </a:lnTo>
                <a:lnTo>
                  <a:pt x="19798" y="8467"/>
                </a:lnTo>
                <a:lnTo>
                  <a:pt x="19982" y="5655"/>
                </a:lnTo>
                <a:lnTo>
                  <a:pt x="20041" y="4821"/>
                </a:lnTo>
                <a:lnTo>
                  <a:pt x="20087" y="4295"/>
                </a:lnTo>
                <a:lnTo>
                  <a:pt x="20133" y="3863"/>
                </a:lnTo>
                <a:lnTo>
                  <a:pt x="20179" y="3461"/>
                </a:lnTo>
                <a:lnTo>
                  <a:pt x="20238" y="3183"/>
                </a:lnTo>
                <a:lnTo>
                  <a:pt x="20291" y="2967"/>
                </a:lnTo>
                <a:lnTo>
                  <a:pt x="20344" y="2874"/>
                </a:lnTo>
                <a:lnTo>
                  <a:pt x="20403" y="2750"/>
                </a:lnTo>
                <a:lnTo>
                  <a:pt x="20462" y="2688"/>
                </a:lnTo>
                <a:lnTo>
                  <a:pt x="20534" y="2688"/>
                </a:lnTo>
                <a:lnTo>
                  <a:pt x="20673" y="2719"/>
                </a:lnTo>
                <a:lnTo>
                  <a:pt x="20903" y="2812"/>
                </a:lnTo>
                <a:lnTo>
                  <a:pt x="21126" y="2936"/>
                </a:lnTo>
                <a:lnTo>
                  <a:pt x="21278" y="2967"/>
                </a:lnTo>
                <a:lnTo>
                  <a:pt x="21350" y="2936"/>
                </a:lnTo>
                <a:lnTo>
                  <a:pt x="21409" y="2905"/>
                </a:lnTo>
                <a:lnTo>
                  <a:pt x="21468" y="2781"/>
                </a:lnTo>
                <a:lnTo>
                  <a:pt x="21514" y="2688"/>
                </a:lnTo>
                <a:lnTo>
                  <a:pt x="21554" y="2534"/>
                </a:lnTo>
                <a:lnTo>
                  <a:pt x="21587" y="2348"/>
                </a:lnTo>
                <a:lnTo>
                  <a:pt x="21600" y="2163"/>
                </a:lnTo>
                <a:lnTo>
                  <a:pt x="21600" y="1730"/>
                </a:lnTo>
                <a:lnTo>
                  <a:pt x="21574" y="1545"/>
                </a:lnTo>
                <a:lnTo>
                  <a:pt x="21554" y="1360"/>
                </a:lnTo>
                <a:lnTo>
                  <a:pt x="21508" y="1205"/>
                </a:lnTo>
                <a:close/>
                <a:moveTo>
                  <a:pt x="18910" y="13597"/>
                </a:moveTo>
                <a:lnTo>
                  <a:pt x="18824" y="14894"/>
                </a:lnTo>
                <a:lnTo>
                  <a:pt x="18745" y="15945"/>
                </a:lnTo>
                <a:lnTo>
                  <a:pt x="18686" y="16656"/>
                </a:lnTo>
                <a:lnTo>
                  <a:pt x="18653" y="16965"/>
                </a:lnTo>
                <a:lnTo>
                  <a:pt x="18620" y="17150"/>
                </a:lnTo>
                <a:lnTo>
                  <a:pt x="18528" y="17706"/>
                </a:lnTo>
                <a:lnTo>
                  <a:pt x="18410" y="18201"/>
                </a:lnTo>
                <a:lnTo>
                  <a:pt x="18285" y="18664"/>
                </a:lnTo>
                <a:lnTo>
                  <a:pt x="18134" y="19097"/>
                </a:lnTo>
                <a:lnTo>
                  <a:pt x="18035" y="19313"/>
                </a:lnTo>
                <a:lnTo>
                  <a:pt x="17930" y="19499"/>
                </a:lnTo>
                <a:lnTo>
                  <a:pt x="17759" y="19622"/>
                </a:lnTo>
                <a:lnTo>
                  <a:pt x="17686" y="19561"/>
                </a:lnTo>
                <a:lnTo>
                  <a:pt x="17627" y="19499"/>
                </a:lnTo>
                <a:lnTo>
                  <a:pt x="17562" y="19344"/>
                </a:lnTo>
                <a:lnTo>
                  <a:pt x="17509" y="19159"/>
                </a:lnTo>
                <a:lnTo>
                  <a:pt x="17463" y="18912"/>
                </a:lnTo>
                <a:lnTo>
                  <a:pt x="17423" y="18633"/>
                </a:lnTo>
                <a:lnTo>
                  <a:pt x="17404" y="18294"/>
                </a:lnTo>
                <a:lnTo>
                  <a:pt x="17397" y="17954"/>
                </a:lnTo>
                <a:lnTo>
                  <a:pt x="17397" y="17552"/>
                </a:lnTo>
                <a:lnTo>
                  <a:pt x="17410" y="17119"/>
                </a:lnTo>
                <a:lnTo>
                  <a:pt x="17450" y="16192"/>
                </a:lnTo>
                <a:lnTo>
                  <a:pt x="17489" y="15698"/>
                </a:lnTo>
                <a:lnTo>
                  <a:pt x="17529" y="15234"/>
                </a:lnTo>
                <a:lnTo>
                  <a:pt x="17575" y="14678"/>
                </a:lnTo>
                <a:lnTo>
                  <a:pt x="17634" y="14153"/>
                </a:lnTo>
                <a:lnTo>
                  <a:pt x="17752" y="13164"/>
                </a:lnTo>
                <a:lnTo>
                  <a:pt x="17811" y="12731"/>
                </a:lnTo>
                <a:lnTo>
                  <a:pt x="17877" y="12330"/>
                </a:lnTo>
                <a:lnTo>
                  <a:pt x="17936" y="11990"/>
                </a:lnTo>
                <a:lnTo>
                  <a:pt x="18002" y="11712"/>
                </a:lnTo>
                <a:lnTo>
                  <a:pt x="18061" y="11433"/>
                </a:lnTo>
                <a:lnTo>
                  <a:pt x="18127" y="11217"/>
                </a:lnTo>
                <a:lnTo>
                  <a:pt x="18252" y="10877"/>
                </a:lnTo>
                <a:lnTo>
                  <a:pt x="18311" y="10785"/>
                </a:lnTo>
                <a:lnTo>
                  <a:pt x="18384" y="10661"/>
                </a:lnTo>
                <a:lnTo>
                  <a:pt x="18449" y="10599"/>
                </a:lnTo>
                <a:lnTo>
                  <a:pt x="18509" y="10506"/>
                </a:lnTo>
                <a:lnTo>
                  <a:pt x="18581" y="10476"/>
                </a:lnTo>
                <a:lnTo>
                  <a:pt x="18719" y="10476"/>
                </a:lnTo>
                <a:lnTo>
                  <a:pt x="18824" y="10506"/>
                </a:lnTo>
                <a:lnTo>
                  <a:pt x="19101" y="10754"/>
                </a:lnTo>
                <a:lnTo>
                  <a:pt x="18910" y="13597"/>
                </a:lnTo>
                <a:close/>
                <a:moveTo>
                  <a:pt x="13635" y="9518"/>
                </a:moveTo>
                <a:lnTo>
                  <a:pt x="13595" y="9425"/>
                </a:lnTo>
                <a:lnTo>
                  <a:pt x="13549" y="9301"/>
                </a:lnTo>
                <a:lnTo>
                  <a:pt x="13451" y="9147"/>
                </a:lnTo>
                <a:lnTo>
                  <a:pt x="13332" y="9054"/>
                </a:lnTo>
                <a:lnTo>
                  <a:pt x="13201" y="9023"/>
                </a:lnTo>
                <a:lnTo>
                  <a:pt x="13102" y="9054"/>
                </a:lnTo>
                <a:lnTo>
                  <a:pt x="12997" y="9085"/>
                </a:lnTo>
                <a:lnTo>
                  <a:pt x="12905" y="9147"/>
                </a:lnTo>
                <a:lnTo>
                  <a:pt x="12813" y="9239"/>
                </a:lnTo>
                <a:lnTo>
                  <a:pt x="12714" y="9332"/>
                </a:lnTo>
                <a:lnTo>
                  <a:pt x="12622" y="9487"/>
                </a:lnTo>
                <a:lnTo>
                  <a:pt x="12536" y="9672"/>
                </a:lnTo>
                <a:lnTo>
                  <a:pt x="12365" y="10105"/>
                </a:lnTo>
                <a:lnTo>
                  <a:pt x="12280" y="10383"/>
                </a:lnTo>
                <a:lnTo>
                  <a:pt x="12201" y="10661"/>
                </a:lnTo>
                <a:lnTo>
                  <a:pt x="12109" y="10970"/>
                </a:lnTo>
                <a:lnTo>
                  <a:pt x="12037" y="11279"/>
                </a:lnTo>
                <a:lnTo>
                  <a:pt x="11958" y="11650"/>
                </a:lnTo>
                <a:lnTo>
                  <a:pt x="11885" y="12052"/>
                </a:lnTo>
                <a:lnTo>
                  <a:pt x="11806" y="12484"/>
                </a:lnTo>
                <a:lnTo>
                  <a:pt x="11688" y="13257"/>
                </a:lnTo>
                <a:lnTo>
                  <a:pt x="11491" y="14802"/>
                </a:lnTo>
                <a:lnTo>
                  <a:pt x="11425" y="15512"/>
                </a:lnTo>
                <a:lnTo>
                  <a:pt x="11366" y="16285"/>
                </a:lnTo>
                <a:lnTo>
                  <a:pt x="11320" y="17058"/>
                </a:lnTo>
                <a:lnTo>
                  <a:pt x="11293" y="17830"/>
                </a:lnTo>
                <a:lnTo>
                  <a:pt x="11287" y="18633"/>
                </a:lnTo>
                <a:lnTo>
                  <a:pt x="11293" y="18973"/>
                </a:lnTo>
                <a:lnTo>
                  <a:pt x="11306" y="19313"/>
                </a:lnTo>
                <a:lnTo>
                  <a:pt x="11313" y="19653"/>
                </a:lnTo>
                <a:lnTo>
                  <a:pt x="11326" y="19931"/>
                </a:lnTo>
                <a:lnTo>
                  <a:pt x="11352" y="20209"/>
                </a:lnTo>
                <a:lnTo>
                  <a:pt x="11372" y="20426"/>
                </a:lnTo>
                <a:lnTo>
                  <a:pt x="11405" y="20642"/>
                </a:lnTo>
                <a:lnTo>
                  <a:pt x="11438" y="20827"/>
                </a:lnTo>
                <a:lnTo>
                  <a:pt x="11477" y="21013"/>
                </a:lnTo>
                <a:lnTo>
                  <a:pt x="11570" y="21260"/>
                </a:lnTo>
                <a:lnTo>
                  <a:pt x="11629" y="21353"/>
                </a:lnTo>
                <a:lnTo>
                  <a:pt x="11681" y="21415"/>
                </a:lnTo>
                <a:lnTo>
                  <a:pt x="11741" y="21476"/>
                </a:lnTo>
                <a:lnTo>
                  <a:pt x="11806" y="21538"/>
                </a:lnTo>
                <a:lnTo>
                  <a:pt x="11964" y="21538"/>
                </a:lnTo>
                <a:lnTo>
                  <a:pt x="12050" y="21445"/>
                </a:lnTo>
                <a:lnTo>
                  <a:pt x="12142" y="21415"/>
                </a:lnTo>
                <a:lnTo>
                  <a:pt x="12240" y="21291"/>
                </a:lnTo>
                <a:lnTo>
                  <a:pt x="12339" y="21198"/>
                </a:lnTo>
                <a:lnTo>
                  <a:pt x="12431" y="21044"/>
                </a:lnTo>
                <a:lnTo>
                  <a:pt x="12635" y="20673"/>
                </a:lnTo>
                <a:lnTo>
                  <a:pt x="12859" y="20209"/>
                </a:lnTo>
                <a:lnTo>
                  <a:pt x="13076" y="19653"/>
                </a:lnTo>
                <a:lnTo>
                  <a:pt x="13306" y="18942"/>
                </a:lnTo>
                <a:lnTo>
                  <a:pt x="13549" y="18170"/>
                </a:lnTo>
                <a:lnTo>
                  <a:pt x="13411" y="17552"/>
                </a:lnTo>
                <a:lnTo>
                  <a:pt x="13181" y="18170"/>
                </a:lnTo>
                <a:lnTo>
                  <a:pt x="12964" y="18695"/>
                </a:lnTo>
                <a:lnTo>
                  <a:pt x="12793" y="19066"/>
                </a:lnTo>
                <a:lnTo>
                  <a:pt x="12648" y="19344"/>
                </a:lnTo>
                <a:lnTo>
                  <a:pt x="12550" y="19499"/>
                </a:lnTo>
                <a:lnTo>
                  <a:pt x="12457" y="19622"/>
                </a:lnTo>
                <a:lnTo>
                  <a:pt x="12286" y="19684"/>
                </a:lnTo>
                <a:lnTo>
                  <a:pt x="12208" y="19653"/>
                </a:lnTo>
                <a:lnTo>
                  <a:pt x="12135" y="19561"/>
                </a:lnTo>
                <a:lnTo>
                  <a:pt x="12076" y="19468"/>
                </a:lnTo>
                <a:lnTo>
                  <a:pt x="12023" y="19282"/>
                </a:lnTo>
                <a:lnTo>
                  <a:pt x="11984" y="19035"/>
                </a:lnTo>
                <a:lnTo>
                  <a:pt x="11964" y="18726"/>
                </a:lnTo>
                <a:lnTo>
                  <a:pt x="11938" y="18324"/>
                </a:lnTo>
                <a:lnTo>
                  <a:pt x="11938" y="17830"/>
                </a:lnTo>
                <a:lnTo>
                  <a:pt x="11944" y="17150"/>
                </a:lnTo>
                <a:lnTo>
                  <a:pt x="11971" y="16378"/>
                </a:lnTo>
                <a:lnTo>
                  <a:pt x="12596" y="15327"/>
                </a:lnTo>
                <a:lnTo>
                  <a:pt x="12813" y="14925"/>
                </a:lnTo>
                <a:lnTo>
                  <a:pt x="12957" y="14647"/>
                </a:lnTo>
                <a:lnTo>
                  <a:pt x="13168" y="14153"/>
                </a:lnTo>
                <a:lnTo>
                  <a:pt x="13352" y="13689"/>
                </a:lnTo>
                <a:lnTo>
                  <a:pt x="13490" y="13257"/>
                </a:lnTo>
                <a:lnTo>
                  <a:pt x="13556" y="12979"/>
                </a:lnTo>
                <a:lnTo>
                  <a:pt x="13602" y="12762"/>
                </a:lnTo>
                <a:lnTo>
                  <a:pt x="13681" y="12330"/>
                </a:lnTo>
                <a:lnTo>
                  <a:pt x="13714" y="12113"/>
                </a:lnTo>
                <a:lnTo>
                  <a:pt x="13733" y="11835"/>
                </a:lnTo>
                <a:lnTo>
                  <a:pt x="13760" y="11619"/>
                </a:lnTo>
                <a:lnTo>
                  <a:pt x="13766" y="11403"/>
                </a:lnTo>
                <a:lnTo>
                  <a:pt x="13780" y="11186"/>
                </a:lnTo>
                <a:lnTo>
                  <a:pt x="13780" y="10692"/>
                </a:lnTo>
                <a:lnTo>
                  <a:pt x="13773" y="10506"/>
                </a:lnTo>
                <a:lnTo>
                  <a:pt x="13760" y="10290"/>
                </a:lnTo>
                <a:lnTo>
                  <a:pt x="13720" y="9981"/>
                </a:lnTo>
                <a:lnTo>
                  <a:pt x="13668" y="9672"/>
                </a:lnTo>
                <a:lnTo>
                  <a:pt x="13635" y="9518"/>
                </a:lnTo>
                <a:close/>
                <a:moveTo>
                  <a:pt x="12984" y="13195"/>
                </a:moveTo>
                <a:lnTo>
                  <a:pt x="12898" y="13504"/>
                </a:lnTo>
                <a:lnTo>
                  <a:pt x="12800" y="13782"/>
                </a:lnTo>
                <a:lnTo>
                  <a:pt x="12701" y="14091"/>
                </a:lnTo>
                <a:lnTo>
                  <a:pt x="12582" y="14369"/>
                </a:lnTo>
                <a:lnTo>
                  <a:pt x="12457" y="14647"/>
                </a:lnTo>
                <a:lnTo>
                  <a:pt x="12326" y="14925"/>
                </a:lnTo>
                <a:lnTo>
                  <a:pt x="12017" y="15451"/>
                </a:lnTo>
                <a:lnTo>
                  <a:pt x="12063" y="14647"/>
                </a:lnTo>
                <a:lnTo>
                  <a:pt x="12122" y="13844"/>
                </a:lnTo>
                <a:lnTo>
                  <a:pt x="12201" y="13009"/>
                </a:lnTo>
                <a:lnTo>
                  <a:pt x="12280" y="12206"/>
                </a:lnTo>
                <a:lnTo>
                  <a:pt x="12346" y="11742"/>
                </a:lnTo>
                <a:lnTo>
                  <a:pt x="12425" y="11279"/>
                </a:lnTo>
                <a:lnTo>
                  <a:pt x="12504" y="10939"/>
                </a:lnTo>
                <a:lnTo>
                  <a:pt x="12596" y="10630"/>
                </a:lnTo>
                <a:lnTo>
                  <a:pt x="12661" y="10445"/>
                </a:lnTo>
                <a:lnTo>
                  <a:pt x="12740" y="10290"/>
                </a:lnTo>
                <a:lnTo>
                  <a:pt x="12813" y="10228"/>
                </a:lnTo>
                <a:lnTo>
                  <a:pt x="12951" y="10228"/>
                </a:lnTo>
                <a:lnTo>
                  <a:pt x="13017" y="10290"/>
                </a:lnTo>
                <a:lnTo>
                  <a:pt x="13069" y="10414"/>
                </a:lnTo>
                <a:lnTo>
                  <a:pt x="13115" y="10599"/>
                </a:lnTo>
                <a:lnTo>
                  <a:pt x="13155" y="10785"/>
                </a:lnTo>
                <a:lnTo>
                  <a:pt x="13181" y="11001"/>
                </a:lnTo>
                <a:lnTo>
                  <a:pt x="13201" y="11248"/>
                </a:lnTo>
                <a:lnTo>
                  <a:pt x="13201" y="11773"/>
                </a:lnTo>
                <a:lnTo>
                  <a:pt x="13194" y="11990"/>
                </a:lnTo>
                <a:lnTo>
                  <a:pt x="13168" y="12175"/>
                </a:lnTo>
                <a:lnTo>
                  <a:pt x="13148" y="12391"/>
                </a:lnTo>
                <a:lnTo>
                  <a:pt x="13115" y="12577"/>
                </a:lnTo>
                <a:lnTo>
                  <a:pt x="13082" y="12793"/>
                </a:lnTo>
                <a:lnTo>
                  <a:pt x="12984" y="1319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-1"/>
            <a:ext cx="9144002" cy="91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50" extrusionOk="0">
                <a:moveTo>
                  <a:pt x="0" y="0"/>
                </a:moveTo>
                <a:lnTo>
                  <a:pt x="21600" y="0"/>
                </a:lnTo>
                <a:lnTo>
                  <a:pt x="21600" y="16674"/>
                </a:lnTo>
                <a:cubicBezTo>
                  <a:pt x="21600" y="17837"/>
                  <a:pt x="21600" y="17837"/>
                  <a:pt x="21600" y="17837"/>
                </a:cubicBezTo>
                <a:cubicBezTo>
                  <a:pt x="21600" y="18099"/>
                  <a:pt x="21590" y="18385"/>
                  <a:pt x="21566" y="18671"/>
                </a:cubicBezTo>
                <a:cubicBezTo>
                  <a:pt x="21425" y="20600"/>
                  <a:pt x="21425" y="20600"/>
                  <a:pt x="21425" y="20600"/>
                </a:cubicBezTo>
                <a:cubicBezTo>
                  <a:pt x="21348" y="21600"/>
                  <a:pt x="21226" y="21600"/>
                  <a:pt x="21152" y="20600"/>
                </a:cubicBezTo>
                <a:cubicBezTo>
                  <a:pt x="21027" y="18909"/>
                  <a:pt x="21027" y="18909"/>
                  <a:pt x="21027" y="18909"/>
                </a:cubicBezTo>
                <a:cubicBezTo>
                  <a:pt x="20900" y="20600"/>
                  <a:pt x="20900" y="20600"/>
                  <a:pt x="20900" y="20600"/>
                </a:cubicBezTo>
                <a:cubicBezTo>
                  <a:pt x="20826" y="21600"/>
                  <a:pt x="20703" y="21600"/>
                  <a:pt x="20629" y="20600"/>
                </a:cubicBezTo>
                <a:cubicBezTo>
                  <a:pt x="20502" y="18909"/>
                  <a:pt x="20502" y="18909"/>
                  <a:pt x="20502" y="18909"/>
                </a:cubicBezTo>
                <a:cubicBezTo>
                  <a:pt x="20375" y="20600"/>
                  <a:pt x="20375" y="20600"/>
                  <a:pt x="20375" y="20600"/>
                </a:cubicBezTo>
                <a:cubicBezTo>
                  <a:pt x="20300" y="21600"/>
                  <a:pt x="20178" y="21600"/>
                  <a:pt x="20104" y="20600"/>
                </a:cubicBezTo>
                <a:cubicBezTo>
                  <a:pt x="19977" y="18909"/>
                  <a:pt x="19977" y="18909"/>
                  <a:pt x="19977" y="18909"/>
                </a:cubicBezTo>
                <a:cubicBezTo>
                  <a:pt x="19850" y="20600"/>
                  <a:pt x="19850" y="20600"/>
                  <a:pt x="19850" y="20600"/>
                </a:cubicBezTo>
                <a:cubicBezTo>
                  <a:pt x="19775" y="21600"/>
                  <a:pt x="19653" y="21600"/>
                  <a:pt x="19579" y="20600"/>
                </a:cubicBezTo>
                <a:cubicBezTo>
                  <a:pt x="19452" y="18909"/>
                  <a:pt x="19452" y="18909"/>
                  <a:pt x="19452" y="18909"/>
                </a:cubicBezTo>
                <a:cubicBezTo>
                  <a:pt x="19327" y="20600"/>
                  <a:pt x="19327" y="20600"/>
                  <a:pt x="19327" y="20600"/>
                </a:cubicBezTo>
                <a:cubicBezTo>
                  <a:pt x="19253" y="21600"/>
                  <a:pt x="19130" y="21600"/>
                  <a:pt x="19054" y="20600"/>
                </a:cubicBezTo>
                <a:cubicBezTo>
                  <a:pt x="18929" y="18909"/>
                  <a:pt x="18929" y="18909"/>
                  <a:pt x="18929" y="18909"/>
                </a:cubicBezTo>
                <a:cubicBezTo>
                  <a:pt x="18802" y="20600"/>
                  <a:pt x="18802" y="20600"/>
                  <a:pt x="18802" y="20600"/>
                </a:cubicBezTo>
                <a:cubicBezTo>
                  <a:pt x="18728" y="21600"/>
                  <a:pt x="18605" y="21600"/>
                  <a:pt x="18531" y="20600"/>
                </a:cubicBezTo>
                <a:cubicBezTo>
                  <a:pt x="18404" y="18909"/>
                  <a:pt x="18404" y="18909"/>
                  <a:pt x="18404" y="18909"/>
                </a:cubicBezTo>
                <a:cubicBezTo>
                  <a:pt x="18277" y="20600"/>
                  <a:pt x="18277" y="20600"/>
                  <a:pt x="18277" y="20600"/>
                </a:cubicBezTo>
                <a:cubicBezTo>
                  <a:pt x="18203" y="21600"/>
                  <a:pt x="18080" y="21600"/>
                  <a:pt x="18006" y="20600"/>
                </a:cubicBezTo>
                <a:cubicBezTo>
                  <a:pt x="17879" y="18909"/>
                  <a:pt x="17879" y="18909"/>
                  <a:pt x="17879" y="18909"/>
                </a:cubicBezTo>
                <a:cubicBezTo>
                  <a:pt x="17754" y="20600"/>
                  <a:pt x="17754" y="20600"/>
                  <a:pt x="17754" y="20600"/>
                </a:cubicBezTo>
                <a:cubicBezTo>
                  <a:pt x="17678" y="21600"/>
                  <a:pt x="17555" y="21600"/>
                  <a:pt x="17481" y="20600"/>
                </a:cubicBezTo>
                <a:cubicBezTo>
                  <a:pt x="17356" y="18909"/>
                  <a:pt x="17356" y="18909"/>
                  <a:pt x="17356" y="18909"/>
                </a:cubicBezTo>
                <a:cubicBezTo>
                  <a:pt x="17229" y="20600"/>
                  <a:pt x="17229" y="20600"/>
                  <a:pt x="17229" y="20600"/>
                </a:cubicBezTo>
                <a:cubicBezTo>
                  <a:pt x="17155" y="21600"/>
                  <a:pt x="17033" y="21600"/>
                  <a:pt x="16958" y="20600"/>
                </a:cubicBezTo>
                <a:cubicBezTo>
                  <a:pt x="16831" y="18909"/>
                  <a:pt x="16831" y="18909"/>
                  <a:pt x="16831" y="18909"/>
                </a:cubicBezTo>
                <a:cubicBezTo>
                  <a:pt x="16704" y="20600"/>
                  <a:pt x="16704" y="20600"/>
                  <a:pt x="16704" y="20600"/>
                </a:cubicBezTo>
                <a:cubicBezTo>
                  <a:pt x="16630" y="21600"/>
                  <a:pt x="16507" y="21600"/>
                  <a:pt x="16433" y="20600"/>
                </a:cubicBezTo>
                <a:cubicBezTo>
                  <a:pt x="16306" y="18909"/>
                  <a:pt x="16306" y="18909"/>
                  <a:pt x="16306" y="18909"/>
                </a:cubicBezTo>
                <a:cubicBezTo>
                  <a:pt x="16179" y="20600"/>
                  <a:pt x="16179" y="20600"/>
                  <a:pt x="16179" y="20600"/>
                </a:cubicBezTo>
                <a:cubicBezTo>
                  <a:pt x="16105" y="21600"/>
                  <a:pt x="15982" y="21600"/>
                  <a:pt x="15908" y="20600"/>
                </a:cubicBezTo>
                <a:cubicBezTo>
                  <a:pt x="15781" y="18909"/>
                  <a:pt x="15781" y="18909"/>
                  <a:pt x="15781" y="18909"/>
                </a:cubicBezTo>
                <a:cubicBezTo>
                  <a:pt x="15656" y="20600"/>
                  <a:pt x="15656" y="20600"/>
                  <a:pt x="15656" y="20600"/>
                </a:cubicBezTo>
                <a:cubicBezTo>
                  <a:pt x="15582" y="21600"/>
                  <a:pt x="15460" y="21600"/>
                  <a:pt x="15383" y="20600"/>
                </a:cubicBezTo>
                <a:cubicBezTo>
                  <a:pt x="15258" y="18909"/>
                  <a:pt x="15258" y="18909"/>
                  <a:pt x="15258" y="18909"/>
                </a:cubicBezTo>
                <a:cubicBezTo>
                  <a:pt x="15131" y="20600"/>
                  <a:pt x="15131" y="20600"/>
                  <a:pt x="15131" y="20600"/>
                </a:cubicBezTo>
                <a:cubicBezTo>
                  <a:pt x="15057" y="21600"/>
                  <a:pt x="14935" y="21600"/>
                  <a:pt x="14860" y="20600"/>
                </a:cubicBezTo>
                <a:cubicBezTo>
                  <a:pt x="14733" y="18909"/>
                  <a:pt x="14733" y="18909"/>
                  <a:pt x="14733" y="18909"/>
                </a:cubicBezTo>
                <a:cubicBezTo>
                  <a:pt x="14606" y="20600"/>
                  <a:pt x="14606" y="20600"/>
                  <a:pt x="14606" y="20600"/>
                </a:cubicBezTo>
                <a:cubicBezTo>
                  <a:pt x="14532" y="21600"/>
                  <a:pt x="14410" y="21600"/>
                  <a:pt x="14335" y="20600"/>
                </a:cubicBezTo>
                <a:cubicBezTo>
                  <a:pt x="14208" y="18909"/>
                  <a:pt x="14208" y="18909"/>
                  <a:pt x="14208" y="18909"/>
                </a:cubicBezTo>
                <a:cubicBezTo>
                  <a:pt x="14084" y="20600"/>
                  <a:pt x="14084" y="20600"/>
                  <a:pt x="14084" y="20600"/>
                </a:cubicBezTo>
                <a:cubicBezTo>
                  <a:pt x="14007" y="21600"/>
                  <a:pt x="13885" y="21600"/>
                  <a:pt x="13810" y="20600"/>
                </a:cubicBezTo>
                <a:cubicBezTo>
                  <a:pt x="13686" y="18909"/>
                  <a:pt x="13686" y="18909"/>
                  <a:pt x="13686" y="18909"/>
                </a:cubicBezTo>
                <a:cubicBezTo>
                  <a:pt x="13558" y="20600"/>
                  <a:pt x="13558" y="20600"/>
                  <a:pt x="13558" y="20600"/>
                </a:cubicBezTo>
                <a:cubicBezTo>
                  <a:pt x="13484" y="21600"/>
                  <a:pt x="13362" y="21600"/>
                  <a:pt x="13285" y="20600"/>
                </a:cubicBezTo>
                <a:cubicBezTo>
                  <a:pt x="13160" y="18909"/>
                  <a:pt x="13160" y="18909"/>
                  <a:pt x="13160" y="18909"/>
                </a:cubicBezTo>
                <a:cubicBezTo>
                  <a:pt x="13033" y="20600"/>
                  <a:pt x="13033" y="20600"/>
                  <a:pt x="13033" y="20600"/>
                </a:cubicBezTo>
                <a:cubicBezTo>
                  <a:pt x="12959" y="21600"/>
                  <a:pt x="12837" y="21600"/>
                  <a:pt x="12762" y="20600"/>
                </a:cubicBezTo>
                <a:cubicBezTo>
                  <a:pt x="12635" y="18909"/>
                  <a:pt x="12635" y="18909"/>
                  <a:pt x="12635" y="18909"/>
                </a:cubicBezTo>
                <a:cubicBezTo>
                  <a:pt x="12508" y="20600"/>
                  <a:pt x="12508" y="20600"/>
                  <a:pt x="12508" y="20600"/>
                </a:cubicBezTo>
                <a:cubicBezTo>
                  <a:pt x="12434" y="21600"/>
                  <a:pt x="12312" y="21600"/>
                  <a:pt x="12237" y="20600"/>
                </a:cubicBezTo>
                <a:cubicBezTo>
                  <a:pt x="12110" y="18909"/>
                  <a:pt x="12110" y="18909"/>
                  <a:pt x="12110" y="18909"/>
                </a:cubicBezTo>
                <a:cubicBezTo>
                  <a:pt x="11986" y="20600"/>
                  <a:pt x="11986" y="20600"/>
                  <a:pt x="11986" y="20600"/>
                </a:cubicBezTo>
                <a:cubicBezTo>
                  <a:pt x="11911" y="21600"/>
                  <a:pt x="11789" y="21600"/>
                  <a:pt x="11712" y="20600"/>
                </a:cubicBezTo>
                <a:cubicBezTo>
                  <a:pt x="11588" y="18909"/>
                  <a:pt x="11588" y="18909"/>
                  <a:pt x="11588" y="18909"/>
                </a:cubicBezTo>
                <a:cubicBezTo>
                  <a:pt x="11461" y="20600"/>
                  <a:pt x="11461" y="20600"/>
                  <a:pt x="11461" y="20600"/>
                </a:cubicBezTo>
                <a:cubicBezTo>
                  <a:pt x="11386" y="21600"/>
                  <a:pt x="11264" y="21600"/>
                  <a:pt x="11190" y="20600"/>
                </a:cubicBezTo>
                <a:cubicBezTo>
                  <a:pt x="11063" y="18909"/>
                  <a:pt x="11063" y="18909"/>
                  <a:pt x="11063" y="18909"/>
                </a:cubicBezTo>
                <a:cubicBezTo>
                  <a:pt x="10935" y="20600"/>
                  <a:pt x="10935" y="20600"/>
                  <a:pt x="10935" y="20600"/>
                </a:cubicBezTo>
                <a:cubicBezTo>
                  <a:pt x="10861" y="21600"/>
                  <a:pt x="10739" y="21600"/>
                  <a:pt x="10665" y="20600"/>
                </a:cubicBezTo>
                <a:cubicBezTo>
                  <a:pt x="10537" y="18909"/>
                  <a:pt x="10537" y="18909"/>
                  <a:pt x="10537" y="18909"/>
                </a:cubicBezTo>
                <a:cubicBezTo>
                  <a:pt x="10413" y="20600"/>
                  <a:pt x="10413" y="20600"/>
                  <a:pt x="10413" y="20600"/>
                </a:cubicBezTo>
                <a:cubicBezTo>
                  <a:pt x="10336" y="21600"/>
                  <a:pt x="10214" y="21600"/>
                  <a:pt x="10139" y="20600"/>
                </a:cubicBezTo>
                <a:cubicBezTo>
                  <a:pt x="10012" y="18909"/>
                  <a:pt x="10012" y="18909"/>
                  <a:pt x="10012" y="18909"/>
                </a:cubicBezTo>
                <a:cubicBezTo>
                  <a:pt x="9888" y="20600"/>
                  <a:pt x="9888" y="20600"/>
                  <a:pt x="9888" y="20600"/>
                </a:cubicBezTo>
                <a:cubicBezTo>
                  <a:pt x="9813" y="21600"/>
                  <a:pt x="9691" y="21600"/>
                  <a:pt x="9614" y="20600"/>
                </a:cubicBezTo>
                <a:cubicBezTo>
                  <a:pt x="9490" y="18909"/>
                  <a:pt x="9490" y="18909"/>
                  <a:pt x="9490" y="18909"/>
                </a:cubicBezTo>
                <a:cubicBezTo>
                  <a:pt x="9363" y="20600"/>
                  <a:pt x="9363" y="20600"/>
                  <a:pt x="9363" y="20600"/>
                </a:cubicBezTo>
                <a:cubicBezTo>
                  <a:pt x="9288" y="21600"/>
                  <a:pt x="9166" y="21600"/>
                  <a:pt x="9092" y="20600"/>
                </a:cubicBezTo>
                <a:cubicBezTo>
                  <a:pt x="8965" y="18909"/>
                  <a:pt x="8965" y="18909"/>
                  <a:pt x="8965" y="18909"/>
                </a:cubicBezTo>
                <a:cubicBezTo>
                  <a:pt x="8838" y="20600"/>
                  <a:pt x="8838" y="20600"/>
                  <a:pt x="8838" y="20600"/>
                </a:cubicBezTo>
                <a:cubicBezTo>
                  <a:pt x="8763" y="21600"/>
                  <a:pt x="8641" y="21600"/>
                  <a:pt x="8567" y="20600"/>
                </a:cubicBezTo>
                <a:cubicBezTo>
                  <a:pt x="8440" y="18909"/>
                  <a:pt x="8440" y="18909"/>
                  <a:pt x="8440" y="18909"/>
                </a:cubicBezTo>
                <a:cubicBezTo>
                  <a:pt x="8315" y="20600"/>
                  <a:pt x="8315" y="20600"/>
                  <a:pt x="8315" y="20600"/>
                </a:cubicBezTo>
                <a:cubicBezTo>
                  <a:pt x="8238" y="21600"/>
                  <a:pt x="8116" y="21600"/>
                  <a:pt x="8042" y="20600"/>
                </a:cubicBezTo>
                <a:cubicBezTo>
                  <a:pt x="7917" y="18909"/>
                  <a:pt x="7917" y="18909"/>
                  <a:pt x="7917" y="18909"/>
                </a:cubicBezTo>
                <a:cubicBezTo>
                  <a:pt x="7790" y="20600"/>
                  <a:pt x="7790" y="20600"/>
                  <a:pt x="7790" y="20600"/>
                </a:cubicBezTo>
                <a:cubicBezTo>
                  <a:pt x="7715" y="21600"/>
                  <a:pt x="7593" y="21600"/>
                  <a:pt x="7519" y="20600"/>
                </a:cubicBezTo>
                <a:cubicBezTo>
                  <a:pt x="7392" y="18909"/>
                  <a:pt x="7392" y="18909"/>
                  <a:pt x="7392" y="18909"/>
                </a:cubicBezTo>
                <a:cubicBezTo>
                  <a:pt x="7265" y="20600"/>
                  <a:pt x="7265" y="20600"/>
                  <a:pt x="7265" y="20600"/>
                </a:cubicBezTo>
                <a:cubicBezTo>
                  <a:pt x="7190" y="21600"/>
                  <a:pt x="7068" y="21600"/>
                  <a:pt x="6994" y="20600"/>
                </a:cubicBezTo>
                <a:cubicBezTo>
                  <a:pt x="6867" y="18909"/>
                  <a:pt x="6867" y="18909"/>
                  <a:pt x="6867" y="18909"/>
                </a:cubicBezTo>
                <a:cubicBezTo>
                  <a:pt x="6742" y="20600"/>
                  <a:pt x="6742" y="20600"/>
                  <a:pt x="6742" y="20600"/>
                </a:cubicBezTo>
                <a:cubicBezTo>
                  <a:pt x="6665" y="21600"/>
                  <a:pt x="6543" y="21600"/>
                  <a:pt x="6469" y="20600"/>
                </a:cubicBezTo>
                <a:cubicBezTo>
                  <a:pt x="6342" y="18909"/>
                  <a:pt x="6342" y="18909"/>
                  <a:pt x="6342" y="18909"/>
                </a:cubicBezTo>
                <a:cubicBezTo>
                  <a:pt x="6217" y="20600"/>
                  <a:pt x="6217" y="20600"/>
                  <a:pt x="6217" y="20600"/>
                </a:cubicBezTo>
                <a:cubicBezTo>
                  <a:pt x="6143" y="21600"/>
                  <a:pt x="6020" y="21600"/>
                  <a:pt x="5944" y="20600"/>
                </a:cubicBezTo>
                <a:cubicBezTo>
                  <a:pt x="5819" y="18909"/>
                  <a:pt x="5819" y="18909"/>
                  <a:pt x="5819" y="18909"/>
                </a:cubicBezTo>
                <a:cubicBezTo>
                  <a:pt x="5692" y="20600"/>
                  <a:pt x="5692" y="20600"/>
                  <a:pt x="5692" y="20600"/>
                </a:cubicBezTo>
                <a:cubicBezTo>
                  <a:pt x="5618" y="21600"/>
                  <a:pt x="5495" y="21600"/>
                  <a:pt x="5421" y="20600"/>
                </a:cubicBezTo>
                <a:cubicBezTo>
                  <a:pt x="5294" y="18909"/>
                  <a:pt x="5294" y="18909"/>
                  <a:pt x="5294" y="18909"/>
                </a:cubicBezTo>
                <a:cubicBezTo>
                  <a:pt x="5167" y="20600"/>
                  <a:pt x="5167" y="20600"/>
                  <a:pt x="5167" y="20600"/>
                </a:cubicBezTo>
                <a:cubicBezTo>
                  <a:pt x="5093" y="21600"/>
                  <a:pt x="4970" y="21600"/>
                  <a:pt x="4896" y="20600"/>
                </a:cubicBezTo>
                <a:cubicBezTo>
                  <a:pt x="4769" y="18909"/>
                  <a:pt x="4769" y="18909"/>
                  <a:pt x="4769" y="18909"/>
                </a:cubicBezTo>
                <a:cubicBezTo>
                  <a:pt x="4644" y="20600"/>
                  <a:pt x="4644" y="20600"/>
                  <a:pt x="4644" y="20600"/>
                </a:cubicBezTo>
                <a:cubicBezTo>
                  <a:pt x="4567" y="21600"/>
                  <a:pt x="4445" y="21600"/>
                  <a:pt x="4371" y="20600"/>
                </a:cubicBezTo>
                <a:cubicBezTo>
                  <a:pt x="4246" y="18909"/>
                  <a:pt x="4246" y="18909"/>
                  <a:pt x="4246" y="18909"/>
                </a:cubicBezTo>
                <a:cubicBezTo>
                  <a:pt x="4119" y="20600"/>
                  <a:pt x="4119" y="20600"/>
                  <a:pt x="4119" y="20600"/>
                </a:cubicBezTo>
                <a:cubicBezTo>
                  <a:pt x="4045" y="21600"/>
                  <a:pt x="3922" y="21600"/>
                  <a:pt x="3848" y="20600"/>
                </a:cubicBezTo>
                <a:cubicBezTo>
                  <a:pt x="3721" y="18909"/>
                  <a:pt x="3721" y="18909"/>
                  <a:pt x="3721" y="18909"/>
                </a:cubicBezTo>
                <a:cubicBezTo>
                  <a:pt x="3594" y="20600"/>
                  <a:pt x="3594" y="20600"/>
                  <a:pt x="3594" y="20600"/>
                </a:cubicBezTo>
                <a:cubicBezTo>
                  <a:pt x="3520" y="21600"/>
                  <a:pt x="3397" y="21600"/>
                  <a:pt x="3323" y="20600"/>
                </a:cubicBezTo>
                <a:cubicBezTo>
                  <a:pt x="3196" y="18909"/>
                  <a:pt x="3196" y="18909"/>
                  <a:pt x="3196" y="18909"/>
                </a:cubicBezTo>
                <a:cubicBezTo>
                  <a:pt x="3069" y="20600"/>
                  <a:pt x="3069" y="20600"/>
                  <a:pt x="3069" y="20600"/>
                </a:cubicBezTo>
                <a:cubicBezTo>
                  <a:pt x="2995" y="21600"/>
                  <a:pt x="2872" y="21600"/>
                  <a:pt x="2798" y="20600"/>
                </a:cubicBezTo>
                <a:cubicBezTo>
                  <a:pt x="2671" y="18909"/>
                  <a:pt x="2671" y="18909"/>
                  <a:pt x="2671" y="18909"/>
                </a:cubicBezTo>
                <a:cubicBezTo>
                  <a:pt x="2546" y="20600"/>
                  <a:pt x="2546" y="20600"/>
                  <a:pt x="2546" y="20600"/>
                </a:cubicBezTo>
                <a:cubicBezTo>
                  <a:pt x="2472" y="21600"/>
                  <a:pt x="2350" y="21600"/>
                  <a:pt x="2273" y="20600"/>
                </a:cubicBezTo>
                <a:cubicBezTo>
                  <a:pt x="2148" y="18909"/>
                  <a:pt x="2148" y="18909"/>
                  <a:pt x="2148" y="18909"/>
                </a:cubicBezTo>
                <a:cubicBezTo>
                  <a:pt x="2021" y="20600"/>
                  <a:pt x="2021" y="20600"/>
                  <a:pt x="2021" y="20600"/>
                </a:cubicBezTo>
                <a:cubicBezTo>
                  <a:pt x="1947" y="21600"/>
                  <a:pt x="1825" y="21600"/>
                  <a:pt x="1750" y="20600"/>
                </a:cubicBezTo>
                <a:cubicBezTo>
                  <a:pt x="1623" y="18909"/>
                  <a:pt x="1623" y="18909"/>
                  <a:pt x="1623" y="18909"/>
                </a:cubicBezTo>
                <a:cubicBezTo>
                  <a:pt x="1496" y="20600"/>
                  <a:pt x="1496" y="20600"/>
                  <a:pt x="1496" y="20600"/>
                </a:cubicBezTo>
                <a:cubicBezTo>
                  <a:pt x="1422" y="21600"/>
                  <a:pt x="1300" y="21600"/>
                  <a:pt x="1225" y="20600"/>
                </a:cubicBezTo>
                <a:cubicBezTo>
                  <a:pt x="1098" y="18909"/>
                  <a:pt x="1098" y="18909"/>
                  <a:pt x="1098" y="18909"/>
                </a:cubicBezTo>
                <a:cubicBezTo>
                  <a:pt x="973" y="20600"/>
                  <a:pt x="973" y="20600"/>
                  <a:pt x="973" y="20600"/>
                </a:cubicBezTo>
                <a:cubicBezTo>
                  <a:pt x="897" y="21600"/>
                  <a:pt x="774" y="21600"/>
                  <a:pt x="700" y="20600"/>
                </a:cubicBezTo>
                <a:cubicBezTo>
                  <a:pt x="575" y="18909"/>
                  <a:pt x="575" y="18909"/>
                  <a:pt x="575" y="18909"/>
                </a:cubicBezTo>
                <a:cubicBezTo>
                  <a:pt x="448" y="20600"/>
                  <a:pt x="448" y="20600"/>
                  <a:pt x="448" y="20600"/>
                </a:cubicBezTo>
                <a:cubicBezTo>
                  <a:pt x="374" y="21600"/>
                  <a:pt x="252" y="21600"/>
                  <a:pt x="177" y="20600"/>
                </a:cubicBezTo>
                <a:cubicBezTo>
                  <a:pt x="34" y="18671"/>
                  <a:pt x="34" y="18671"/>
                  <a:pt x="34" y="18671"/>
                </a:cubicBezTo>
                <a:cubicBezTo>
                  <a:pt x="10" y="18385"/>
                  <a:pt x="0" y="18099"/>
                  <a:pt x="0" y="17837"/>
                </a:cubicBezTo>
                <a:cubicBezTo>
                  <a:pt x="0" y="17242"/>
                  <a:pt x="0" y="16721"/>
                  <a:pt x="0" y="16265"/>
                </a:cubicBezTo>
                <a:lnTo>
                  <a:pt x="0" y="13074"/>
                </a:lnTo>
                <a:close/>
              </a:path>
            </a:pathLst>
          </a:custGeom>
          <a:solidFill>
            <a:srgbClr val="F8C2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222943" y="301869"/>
            <a:ext cx="7344820" cy="36933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2000" b="1">
                <a:solidFill>
                  <a:srgbClr val="404040"/>
                </a:solidFill>
              </a:defRPr>
            </a:lvl1pPr>
          </a:lstStyle>
          <a:p>
            <a:r>
              <a:t>마스터 제목 스타일 편집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제목 슬라이드"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7658100" y="317499"/>
            <a:ext cx="1236664" cy="263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9919"/>
                </a:moveTo>
                <a:lnTo>
                  <a:pt x="11681" y="9796"/>
                </a:lnTo>
                <a:lnTo>
                  <a:pt x="11701" y="9641"/>
                </a:lnTo>
                <a:lnTo>
                  <a:pt x="11721" y="9456"/>
                </a:lnTo>
                <a:lnTo>
                  <a:pt x="11727" y="9270"/>
                </a:lnTo>
                <a:lnTo>
                  <a:pt x="11721" y="9085"/>
                </a:lnTo>
                <a:lnTo>
                  <a:pt x="11701" y="8900"/>
                </a:lnTo>
                <a:lnTo>
                  <a:pt x="11681" y="8745"/>
                </a:lnTo>
                <a:lnTo>
                  <a:pt x="11648" y="8591"/>
                </a:lnTo>
                <a:lnTo>
                  <a:pt x="11602" y="8498"/>
                </a:lnTo>
                <a:lnTo>
                  <a:pt x="11556" y="8374"/>
                </a:lnTo>
                <a:lnTo>
                  <a:pt x="11497" y="8343"/>
                </a:lnTo>
                <a:lnTo>
                  <a:pt x="11445" y="8312"/>
                </a:lnTo>
                <a:lnTo>
                  <a:pt x="11405" y="8343"/>
                </a:lnTo>
                <a:lnTo>
                  <a:pt x="11359" y="8374"/>
                </a:lnTo>
                <a:lnTo>
                  <a:pt x="11267" y="8529"/>
                </a:lnTo>
                <a:lnTo>
                  <a:pt x="11155" y="8745"/>
                </a:lnTo>
                <a:lnTo>
                  <a:pt x="11037" y="9116"/>
                </a:lnTo>
                <a:lnTo>
                  <a:pt x="10912" y="9518"/>
                </a:lnTo>
                <a:lnTo>
                  <a:pt x="10793" y="9981"/>
                </a:lnTo>
                <a:lnTo>
                  <a:pt x="10675" y="10414"/>
                </a:lnTo>
                <a:lnTo>
                  <a:pt x="10557" y="10877"/>
                </a:lnTo>
                <a:lnTo>
                  <a:pt x="10451" y="11403"/>
                </a:lnTo>
                <a:lnTo>
                  <a:pt x="10340" y="11928"/>
                </a:lnTo>
                <a:lnTo>
                  <a:pt x="10228" y="12484"/>
                </a:lnTo>
                <a:lnTo>
                  <a:pt x="10129" y="13009"/>
                </a:lnTo>
                <a:lnTo>
                  <a:pt x="10300" y="10445"/>
                </a:lnTo>
                <a:lnTo>
                  <a:pt x="10340" y="9796"/>
                </a:lnTo>
                <a:lnTo>
                  <a:pt x="10353" y="9456"/>
                </a:lnTo>
                <a:lnTo>
                  <a:pt x="10353" y="9363"/>
                </a:lnTo>
                <a:lnTo>
                  <a:pt x="10346" y="9270"/>
                </a:lnTo>
                <a:lnTo>
                  <a:pt x="10333" y="9209"/>
                </a:lnTo>
                <a:lnTo>
                  <a:pt x="10313" y="9147"/>
                </a:lnTo>
                <a:lnTo>
                  <a:pt x="10261" y="9054"/>
                </a:lnTo>
                <a:lnTo>
                  <a:pt x="10201" y="9023"/>
                </a:lnTo>
                <a:lnTo>
                  <a:pt x="10090" y="9054"/>
                </a:lnTo>
                <a:lnTo>
                  <a:pt x="9958" y="9209"/>
                </a:lnTo>
                <a:lnTo>
                  <a:pt x="9794" y="9456"/>
                </a:lnTo>
                <a:lnTo>
                  <a:pt x="9616" y="9734"/>
                </a:lnTo>
                <a:lnTo>
                  <a:pt x="9425" y="10197"/>
                </a:lnTo>
                <a:lnTo>
                  <a:pt x="9235" y="10692"/>
                </a:lnTo>
                <a:lnTo>
                  <a:pt x="9044" y="11279"/>
                </a:lnTo>
                <a:lnTo>
                  <a:pt x="8853" y="11990"/>
                </a:lnTo>
                <a:lnTo>
                  <a:pt x="8978" y="12484"/>
                </a:lnTo>
                <a:lnTo>
                  <a:pt x="9248" y="11557"/>
                </a:lnTo>
                <a:lnTo>
                  <a:pt x="9353" y="11217"/>
                </a:lnTo>
                <a:lnTo>
                  <a:pt x="9425" y="11032"/>
                </a:lnTo>
                <a:lnTo>
                  <a:pt x="9531" y="10815"/>
                </a:lnTo>
                <a:lnTo>
                  <a:pt x="9570" y="10754"/>
                </a:lnTo>
                <a:lnTo>
                  <a:pt x="9642" y="10754"/>
                </a:lnTo>
                <a:lnTo>
                  <a:pt x="9675" y="10815"/>
                </a:lnTo>
                <a:lnTo>
                  <a:pt x="9688" y="10939"/>
                </a:lnTo>
                <a:lnTo>
                  <a:pt x="9695" y="11063"/>
                </a:lnTo>
                <a:lnTo>
                  <a:pt x="9682" y="11372"/>
                </a:lnTo>
                <a:lnTo>
                  <a:pt x="9656" y="11866"/>
                </a:lnTo>
                <a:lnTo>
                  <a:pt x="9491" y="14493"/>
                </a:lnTo>
                <a:lnTo>
                  <a:pt x="9307" y="17305"/>
                </a:lnTo>
                <a:lnTo>
                  <a:pt x="9024" y="21167"/>
                </a:lnTo>
                <a:lnTo>
                  <a:pt x="9616" y="21167"/>
                </a:lnTo>
                <a:lnTo>
                  <a:pt x="9800" y="18355"/>
                </a:lnTo>
                <a:lnTo>
                  <a:pt x="9886" y="17058"/>
                </a:lnTo>
                <a:lnTo>
                  <a:pt x="9958" y="16069"/>
                </a:lnTo>
                <a:lnTo>
                  <a:pt x="10017" y="15296"/>
                </a:lnTo>
                <a:lnTo>
                  <a:pt x="10063" y="14802"/>
                </a:lnTo>
                <a:lnTo>
                  <a:pt x="10182" y="13936"/>
                </a:lnTo>
                <a:lnTo>
                  <a:pt x="10267" y="13473"/>
                </a:lnTo>
                <a:lnTo>
                  <a:pt x="10372" y="12979"/>
                </a:lnTo>
                <a:lnTo>
                  <a:pt x="10583" y="12052"/>
                </a:lnTo>
                <a:lnTo>
                  <a:pt x="10780" y="11433"/>
                </a:lnTo>
                <a:lnTo>
                  <a:pt x="10879" y="11186"/>
                </a:lnTo>
                <a:lnTo>
                  <a:pt x="10991" y="10970"/>
                </a:lnTo>
                <a:lnTo>
                  <a:pt x="11116" y="10785"/>
                </a:lnTo>
                <a:lnTo>
                  <a:pt x="11260" y="10568"/>
                </a:lnTo>
                <a:lnTo>
                  <a:pt x="11399" y="10414"/>
                </a:lnTo>
                <a:lnTo>
                  <a:pt x="11517" y="10228"/>
                </a:lnTo>
                <a:lnTo>
                  <a:pt x="11596" y="10074"/>
                </a:lnTo>
                <a:lnTo>
                  <a:pt x="11648" y="9919"/>
                </a:lnTo>
                <a:close/>
                <a:moveTo>
                  <a:pt x="4163" y="4017"/>
                </a:moveTo>
                <a:lnTo>
                  <a:pt x="4150" y="4172"/>
                </a:lnTo>
                <a:lnTo>
                  <a:pt x="4150" y="4295"/>
                </a:lnTo>
                <a:lnTo>
                  <a:pt x="4163" y="4419"/>
                </a:lnTo>
                <a:lnTo>
                  <a:pt x="4177" y="4512"/>
                </a:lnTo>
                <a:lnTo>
                  <a:pt x="4203" y="4604"/>
                </a:lnTo>
                <a:lnTo>
                  <a:pt x="4223" y="4666"/>
                </a:lnTo>
                <a:lnTo>
                  <a:pt x="4275" y="4790"/>
                </a:lnTo>
                <a:lnTo>
                  <a:pt x="4308" y="4790"/>
                </a:lnTo>
                <a:lnTo>
                  <a:pt x="4367" y="4728"/>
                </a:lnTo>
                <a:lnTo>
                  <a:pt x="4407" y="4635"/>
                </a:lnTo>
                <a:lnTo>
                  <a:pt x="4453" y="4481"/>
                </a:lnTo>
                <a:lnTo>
                  <a:pt x="4492" y="4326"/>
                </a:lnTo>
                <a:lnTo>
                  <a:pt x="5453" y="0"/>
                </a:lnTo>
                <a:lnTo>
                  <a:pt x="4736" y="0"/>
                </a:lnTo>
                <a:lnTo>
                  <a:pt x="4163" y="4017"/>
                </a:lnTo>
                <a:close/>
                <a:moveTo>
                  <a:pt x="4124" y="5871"/>
                </a:moveTo>
                <a:lnTo>
                  <a:pt x="3979" y="5377"/>
                </a:lnTo>
                <a:lnTo>
                  <a:pt x="3821" y="4913"/>
                </a:lnTo>
                <a:lnTo>
                  <a:pt x="3657" y="4604"/>
                </a:lnTo>
                <a:lnTo>
                  <a:pt x="3479" y="4264"/>
                </a:lnTo>
                <a:lnTo>
                  <a:pt x="3289" y="4048"/>
                </a:lnTo>
                <a:lnTo>
                  <a:pt x="3091" y="3894"/>
                </a:lnTo>
                <a:lnTo>
                  <a:pt x="2874" y="3770"/>
                </a:lnTo>
                <a:lnTo>
                  <a:pt x="2657" y="3739"/>
                </a:lnTo>
                <a:lnTo>
                  <a:pt x="2467" y="3770"/>
                </a:lnTo>
                <a:lnTo>
                  <a:pt x="2289" y="3832"/>
                </a:lnTo>
                <a:lnTo>
                  <a:pt x="2105" y="3924"/>
                </a:lnTo>
                <a:lnTo>
                  <a:pt x="1934" y="4079"/>
                </a:lnTo>
                <a:lnTo>
                  <a:pt x="1605" y="4512"/>
                </a:lnTo>
                <a:lnTo>
                  <a:pt x="1447" y="4790"/>
                </a:lnTo>
                <a:lnTo>
                  <a:pt x="1289" y="5099"/>
                </a:lnTo>
                <a:lnTo>
                  <a:pt x="1000" y="5840"/>
                </a:lnTo>
                <a:lnTo>
                  <a:pt x="868" y="6273"/>
                </a:lnTo>
                <a:lnTo>
                  <a:pt x="631" y="7200"/>
                </a:lnTo>
                <a:lnTo>
                  <a:pt x="520" y="7694"/>
                </a:lnTo>
                <a:lnTo>
                  <a:pt x="428" y="8251"/>
                </a:lnTo>
                <a:lnTo>
                  <a:pt x="335" y="8776"/>
                </a:lnTo>
                <a:lnTo>
                  <a:pt x="257" y="9363"/>
                </a:lnTo>
                <a:lnTo>
                  <a:pt x="184" y="9981"/>
                </a:lnTo>
                <a:lnTo>
                  <a:pt x="132" y="10568"/>
                </a:lnTo>
                <a:lnTo>
                  <a:pt x="72" y="11155"/>
                </a:lnTo>
                <a:lnTo>
                  <a:pt x="46" y="11742"/>
                </a:lnTo>
                <a:lnTo>
                  <a:pt x="13" y="12361"/>
                </a:lnTo>
                <a:lnTo>
                  <a:pt x="0" y="12948"/>
                </a:lnTo>
                <a:lnTo>
                  <a:pt x="0" y="13936"/>
                </a:lnTo>
                <a:lnTo>
                  <a:pt x="7" y="14307"/>
                </a:lnTo>
                <a:lnTo>
                  <a:pt x="26" y="14678"/>
                </a:lnTo>
                <a:lnTo>
                  <a:pt x="53" y="15049"/>
                </a:lnTo>
                <a:lnTo>
                  <a:pt x="86" y="15420"/>
                </a:lnTo>
                <a:lnTo>
                  <a:pt x="125" y="15760"/>
                </a:lnTo>
                <a:lnTo>
                  <a:pt x="171" y="16100"/>
                </a:lnTo>
                <a:lnTo>
                  <a:pt x="224" y="16470"/>
                </a:lnTo>
                <a:lnTo>
                  <a:pt x="263" y="16718"/>
                </a:lnTo>
                <a:lnTo>
                  <a:pt x="303" y="16934"/>
                </a:lnTo>
                <a:lnTo>
                  <a:pt x="349" y="17058"/>
                </a:lnTo>
                <a:lnTo>
                  <a:pt x="388" y="17212"/>
                </a:lnTo>
                <a:lnTo>
                  <a:pt x="434" y="17336"/>
                </a:lnTo>
                <a:lnTo>
                  <a:pt x="480" y="17397"/>
                </a:lnTo>
                <a:lnTo>
                  <a:pt x="520" y="17428"/>
                </a:lnTo>
                <a:lnTo>
                  <a:pt x="572" y="17490"/>
                </a:lnTo>
                <a:lnTo>
                  <a:pt x="612" y="17428"/>
                </a:lnTo>
                <a:lnTo>
                  <a:pt x="638" y="17397"/>
                </a:lnTo>
                <a:lnTo>
                  <a:pt x="677" y="17336"/>
                </a:lnTo>
                <a:lnTo>
                  <a:pt x="710" y="17212"/>
                </a:lnTo>
                <a:lnTo>
                  <a:pt x="737" y="17058"/>
                </a:lnTo>
                <a:lnTo>
                  <a:pt x="756" y="16934"/>
                </a:lnTo>
                <a:lnTo>
                  <a:pt x="763" y="16779"/>
                </a:lnTo>
                <a:lnTo>
                  <a:pt x="776" y="16594"/>
                </a:lnTo>
                <a:lnTo>
                  <a:pt x="763" y="16347"/>
                </a:lnTo>
                <a:lnTo>
                  <a:pt x="743" y="16161"/>
                </a:lnTo>
                <a:lnTo>
                  <a:pt x="684" y="15945"/>
                </a:lnTo>
                <a:lnTo>
                  <a:pt x="599" y="15667"/>
                </a:lnTo>
                <a:lnTo>
                  <a:pt x="513" y="15451"/>
                </a:lnTo>
                <a:lnTo>
                  <a:pt x="434" y="15203"/>
                </a:lnTo>
                <a:lnTo>
                  <a:pt x="375" y="14894"/>
                </a:lnTo>
                <a:lnTo>
                  <a:pt x="316" y="14555"/>
                </a:lnTo>
                <a:lnTo>
                  <a:pt x="276" y="14245"/>
                </a:lnTo>
                <a:lnTo>
                  <a:pt x="250" y="13844"/>
                </a:lnTo>
                <a:lnTo>
                  <a:pt x="230" y="13442"/>
                </a:lnTo>
                <a:lnTo>
                  <a:pt x="224" y="12979"/>
                </a:lnTo>
                <a:lnTo>
                  <a:pt x="230" y="12515"/>
                </a:lnTo>
                <a:lnTo>
                  <a:pt x="250" y="12021"/>
                </a:lnTo>
                <a:lnTo>
                  <a:pt x="270" y="11557"/>
                </a:lnTo>
                <a:lnTo>
                  <a:pt x="303" y="11063"/>
                </a:lnTo>
                <a:lnTo>
                  <a:pt x="349" y="10599"/>
                </a:lnTo>
                <a:lnTo>
                  <a:pt x="395" y="10105"/>
                </a:lnTo>
                <a:lnTo>
                  <a:pt x="460" y="9610"/>
                </a:lnTo>
                <a:lnTo>
                  <a:pt x="533" y="9116"/>
                </a:lnTo>
                <a:lnTo>
                  <a:pt x="618" y="8591"/>
                </a:lnTo>
                <a:lnTo>
                  <a:pt x="704" y="8158"/>
                </a:lnTo>
                <a:lnTo>
                  <a:pt x="796" y="7725"/>
                </a:lnTo>
                <a:lnTo>
                  <a:pt x="888" y="7324"/>
                </a:lnTo>
                <a:lnTo>
                  <a:pt x="1000" y="6922"/>
                </a:lnTo>
                <a:lnTo>
                  <a:pt x="1118" y="6551"/>
                </a:lnTo>
                <a:lnTo>
                  <a:pt x="1237" y="6211"/>
                </a:lnTo>
                <a:lnTo>
                  <a:pt x="1362" y="5902"/>
                </a:lnTo>
                <a:lnTo>
                  <a:pt x="1493" y="5624"/>
                </a:lnTo>
                <a:lnTo>
                  <a:pt x="1631" y="5377"/>
                </a:lnTo>
                <a:lnTo>
                  <a:pt x="1769" y="5191"/>
                </a:lnTo>
                <a:lnTo>
                  <a:pt x="1901" y="5006"/>
                </a:lnTo>
                <a:lnTo>
                  <a:pt x="2046" y="4852"/>
                </a:lnTo>
                <a:lnTo>
                  <a:pt x="2184" y="4790"/>
                </a:lnTo>
                <a:lnTo>
                  <a:pt x="2335" y="4697"/>
                </a:lnTo>
                <a:lnTo>
                  <a:pt x="2480" y="4697"/>
                </a:lnTo>
                <a:lnTo>
                  <a:pt x="2657" y="4728"/>
                </a:lnTo>
                <a:lnTo>
                  <a:pt x="2815" y="4821"/>
                </a:lnTo>
                <a:lnTo>
                  <a:pt x="2966" y="4975"/>
                </a:lnTo>
                <a:lnTo>
                  <a:pt x="3118" y="5191"/>
                </a:lnTo>
                <a:lnTo>
                  <a:pt x="3249" y="5470"/>
                </a:lnTo>
                <a:lnTo>
                  <a:pt x="3387" y="5809"/>
                </a:lnTo>
                <a:lnTo>
                  <a:pt x="3499" y="6180"/>
                </a:lnTo>
                <a:lnTo>
                  <a:pt x="3618" y="6644"/>
                </a:lnTo>
                <a:lnTo>
                  <a:pt x="3723" y="7169"/>
                </a:lnTo>
                <a:lnTo>
                  <a:pt x="3808" y="7694"/>
                </a:lnTo>
                <a:lnTo>
                  <a:pt x="3881" y="8282"/>
                </a:lnTo>
                <a:lnTo>
                  <a:pt x="3940" y="8900"/>
                </a:lnTo>
                <a:lnTo>
                  <a:pt x="3986" y="9548"/>
                </a:lnTo>
                <a:lnTo>
                  <a:pt x="4025" y="10259"/>
                </a:lnTo>
                <a:lnTo>
                  <a:pt x="4045" y="11032"/>
                </a:lnTo>
                <a:lnTo>
                  <a:pt x="4052" y="11804"/>
                </a:lnTo>
                <a:lnTo>
                  <a:pt x="4038" y="12979"/>
                </a:lnTo>
                <a:lnTo>
                  <a:pt x="3986" y="14153"/>
                </a:lnTo>
                <a:lnTo>
                  <a:pt x="3946" y="14709"/>
                </a:lnTo>
                <a:lnTo>
                  <a:pt x="3907" y="15234"/>
                </a:lnTo>
                <a:lnTo>
                  <a:pt x="3854" y="15791"/>
                </a:lnTo>
                <a:lnTo>
                  <a:pt x="3795" y="16254"/>
                </a:lnTo>
                <a:lnTo>
                  <a:pt x="3729" y="16779"/>
                </a:lnTo>
                <a:lnTo>
                  <a:pt x="3657" y="17212"/>
                </a:lnTo>
                <a:lnTo>
                  <a:pt x="3578" y="17676"/>
                </a:lnTo>
                <a:lnTo>
                  <a:pt x="3493" y="18077"/>
                </a:lnTo>
                <a:lnTo>
                  <a:pt x="3407" y="18448"/>
                </a:lnTo>
                <a:lnTo>
                  <a:pt x="3315" y="18757"/>
                </a:lnTo>
                <a:lnTo>
                  <a:pt x="3210" y="19097"/>
                </a:lnTo>
                <a:lnTo>
                  <a:pt x="3105" y="19344"/>
                </a:lnTo>
                <a:lnTo>
                  <a:pt x="2993" y="19622"/>
                </a:lnTo>
                <a:lnTo>
                  <a:pt x="2874" y="19839"/>
                </a:lnTo>
                <a:lnTo>
                  <a:pt x="2756" y="20024"/>
                </a:lnTo>
                <a:lnTo>
                  <a:pt x="2631" y="20179"/>
                </a:lnTo>
                <a:lnTo>
                  <a:pt x="2506" y="20271"/>
                </a:lnTo>
                <a:lnTo>
                  <a:pt x="2368" y="20333"/>
                </a:lnTo>
                <a:lnTo>
                  <a:pt x="2230" y="20426"/>
                </a:lnTo>
                <a:lnTo>
                  <a:pt x="1973" y="20426"/>
                </a:lnTo>
                <a:lnTo>
                  <a:pt x="1848" y="20333"/>
                </a:lnTo>
                <a:lnTo>
                  <a:pt x="1717" y="20271"/>
                </a:lnTo>
                <a:lnTo>
                  <a:pt x="1579" y="20179"/>
                </a:lnTo>
                <a:lnTo>
                  <a:pt x="1723" y="18942"/>
                </a:lnTo>
                <a:lnTo>
                  <a:pt x="1796" y="18201"/>
                </a:lnTo>
                <a:lnTo>
                  <a:pt x="1861" y="17428"/>
                </a:lnTo>
                <a:lnTo>
                  <a:pt x="1927" y="16594"/>
                </a:lnTo>
                <a:lnTo>
                  <a:pt x="1986" y="15667"/>
                </a:lnTo>
                <a:lnTo>
                  <a:pt x="2052" y="14678"/>
                </a:lnTo>
                <a:lnTo>
                  <a:pt x="2111" y="13597"/>
                </a:lnTo>
                <a:lnTo>
                  <a:pt x="2335" y="9610"/>
                </a:lnTo>
                <a:lnTo>
                  <a:pt x="2388" y="8591"/>
                </a:lnTo>
                <a:lnTo>
                  <a:pt x="2453" y="7694"/>
                </a:lnTo>
                <a:lnTo>
                  <a:pt x="2513" y="6798"/>
                </a:lnTo>
                <a:lnTo>
                  <a:pt x="2585" y="5995"/>
                </a:lnTo>
                <a:lnTo>
                  <a:pt x="2348" y="6211"/>
                </a:lnTo>
                <a:lnTo>
                  <a:pt x="2124" y="6397"/>
                </a:lnTo>
                <a:lnTo>
                  <a:pt x="1921" y="6520"/>
                </a:lnTo>
                <a:lnTo>
                  <a:pt x="1730" y="6613"/>
                </a:lnTo>
                <a:lnTo>
                  <a:pt x="1697" y="7231"/>
                </a:lnTo>
                <a:lnTo>
                  <a:pt x="1782" y="7169"/>
                </a:lnTo>
                <a:lnTo>
                  <a:pt x="1842" y="7200"/>
                </a:lnTo>
                <a:lnTo>
                  <a:pt x="1861" y="7293"/>
                </a:lnTo>
                <a:lnTo>
                  <a:pt x="1881" y="7324"/>
                </a:lnTo>
                <a:lnTo>
                  <a:pt x="1894" y="7385"/>
                </a:lnTo>
                <a:lnTo>
                  <a:pt x="1907" y="7478"/>
                </a:lnTo>
                <a:lnTo>
                  <a:pt x="1921" y="7694"/>
                </a:lnTo>
                <a:lnTo>
                  <a:pt x="1907" y="7942"/>
                </a:lnTo>
                <a:lnTo>
                  <a:pt x="1894" y="8282"/>
                </a:lnTo>
                <a:lnTo>
                  <a:pt x="1631" y="12979"/>
                </a:lnTo>
                <a:lnTo>
                  <a:pt x="1401" y="16748"/>
                </a:lnTo>
                <a:lnTo>
                  <a:pt x="1322" y="17737"/>
                </a:lnTo>
                <a:lnTo>
                  <a:pt x="1250" y="18541"/>
                </a:lnTo>
                <a:lnTo>
                  <a:pt x="1191" y="19159"/>
                </a:lnTo>
                <a:lnTo>
                  <a:pt x="1131" y="19622"/>
                </a:lnTo>
                <a:lnTo>
                  <a:pt x="1039" y="20055"/>
                </a:lnTo>
                <a:lnTo>
                  <a:pt x="1006" y="20117"/>
                </a:lnTo>
                <a:lnTo>
                  <a:pt x="954" y="20209"/>
                </a:lnTo>
                <a:lnTo>
                  <a:pt x="875" y="20271"/>
                </a:lnTo>
                <a:lnTo>
                  <a:pt x="625" y="20333"/>
                </a:lnTo>
                <a:lnTo>
                  <a:pt x="546" y="21075"/>
                </a:lnTo>
                <a:lnTo>
                  <a:pt x="1000" y="21013"/>
                </a:lnTo>
                <a:lnTo>
                  <a:pt x="1335" y="21044"/>
                </a:lnTo>
                <a:lnTo>
                  <a:pt x="1690" y="21167"/>
                </a:lnTo>
                <a:lnTo>
                  <a:pt x="2052" y="21229"/>
                </a:lnTo>
                <a:lnTo>
                  <a:pt x="2289" y="21260"/>
                </a:lnTo>
                <a:lnTo>
                  <a:pt x="2427" y="21260"/>
                </a:lnTo>
                <a:lnTo>
                  <a:pt x="2559" y="21229"/>
                </a:lnTo>
                <a:lnTo>
                  <a:pt x="2697" y="21136"/>
                </a:lnTo>
                <a:lnTo>
                  <a:pt x="2828" y="21013"/>
                </a:lnTo>
                <a:lnTo>
                  <a:pt x="2960" y="20858"/>
                </a:lnTo>
                <a:lnTo>
                  <a:pt x="3091" y="20673"/>
                </a:lnTo>
                <a:lnTo>
                  <a:pt x="3236" y="20457"/>
                </a:lnTo>
                <a:lnTo>
                  <a:pt x="3368" y="20240"/>
                </a:lnTo>
                <a:lnTo>
                  <a:pt x="3631" y="19622"/>
                </a:lnTo>
                <a:lnTo>
                  <a:pt x="3756" y="19252"/>
                </a:lnTo>
                <a:lnTo>
                  <a:pt x="3867" y="18788"/>
                </a:lnTo>
                <a:lnTo>
                  <a:pt x="3979" y="18355"/>
                </a:lnTo>
                <a:lnTo>
                  <a:pt x="4091" y="17830"/>
                </a:lnTo>
                <a:lnTo>
                  <a:pt x="4190" y="17305"/>
                </a:lnTo>
                <a:lnTo>
                  <a:pt x="4288" y="16656"/>
                </a:lnTo>
                <a:lnTo>
                  <a:pt x="4381" y="16038"/>
                </a:lnTo>
                <a:lnTo>
                  <a:pt x="4459" y="15389"/>
                </a:lnTo>
                <a:lnTo>
                  <a:pt x="4519" y="14740"/>
                </a:lnTo>
                <a:lnTo>
                  <a:pt x="4578" y="14060"/>
                </a:lnTo>
                <a:lnTo>
                  <a:pt x="4617" y="13349"/>
                </a:lnTo>
                <a:lnTo>
                  <a:pt x="4650" y="12670"/>
                </a:lnTo>
                <a:lnTo>
                  <a:pt x="4663" y="11959"/>
                </a:lnTo>
                <a:lnTo>
                  <a:pt x="4670" y="11186"/>
                </a:lnTo>
                <a:lnTo>
                  <a:pt x="4663" y="10414"/>
                </a:lnTo>
                <a:lnTo>
                  <a:pt x="4637" y="9672"/>
                </a:lnTo>
                <a:lnTo>
                  <a:pt x="4591" y="8930"/>
                </a:lnTo>
                <a:lnTo>
                  <a:pt x="4532" y="8282"/>
                </a:lnTo>
                <a:lnTo>
                  <a:pt x="4459" y="7602"/>
                </a:lnTo>
                <a:lnTo>
                  <a:pt x="4367" y="6984"/>
                </a:lnTo>
                <a:lnTo>
                  <a:pt x="4256" y="6427"/>
                </a:lnTo>
                <a:lnTo>
                  <a:pt x="4124" y="5871"/>
                </a:lnTo>
                <a:close/>
                <a:moveTo>
                  <a:pt x="8636" y="1978"/>
                </a:moveTo>
                <a:lnTo>
                  <a:pt x="8636" y="1761"/>
                </a:lnTo>
                <a:lnTo>
                  <a:pt x="8616" y="1576"/>
                </a:lnTo>
                <a:lnTo>
                  <a:pt x="8583" y="1391"/>
                </a:lnTo>
                <a:lnTo>
                  <a:pt x="8537" y="1236"/>
                </a:lnTo>
                <a:lnTo>
                  <a:pt x="8472" y="1082"/>
                </a:lnTo>
                <a:lnTo>
                  <a:pt x="8406" y="1020"/>
                </a:lnTo>
                <a:lnTo>
                  <a:pt x="8307" y="958"/>
                </a:lnTo>
                <a:lnTo>
                  <a:pt x="8103" y="958"/>
                </a:lnTo>
                <a:lnTo>
                  <a:pt x="8011" y="989"/>
                </a:lnTo>
                <a:lnTo>
                  <a:pt x="7919" y="1051"/>
                </a:lnTo>
                <a:lnTo>
                  <a:pt x="7814" y="1174"/>
                </a:lnTo>
                <a:lnTo>
                  <a:pt x="7715" y="1267"/>
                </a:lnTo>
                <a:lnTo>
                  <a:pt x="7610" y="1421"/>
                </a:lnTo>
                <a:lnTo>
                  <a:pt x="7511" y="1607"/>
                </a:lnTo>
                <a:lnTo>
                  <a:pt x="7400" y="1823"/>
                </a:lnTo>
                <a:lnTo>
                  <a:pt x="7294" y="2039"/>
                </a:lnTo>
                <a:lnTo>
                  <a:pt x="7202" y="2287"/>
                </a:lnTo>
                <a:lnTo>
                  <a:pt x="7110" y="2565"/>
                </a:lnTo>
                <a:lnTo>
                  <a:pt x="7025" y="2812"/>
                </a:lnTo>
                <a:lnTo>
                  <a:pt x="6939" y="3121"/>
                </a:lnTo>
                <a:lnTo>
                  <a:pt x="6860" y="3461"/>
                </a:lnTo>
                <a:lnTo>
                  <a:pt x="6788" y="3770"/>
                </a:lnTo>
                <a:lnTo>
                  <a:pt x="6656" y="4512"/>
                </a:lnTo>
                <a:lnTo>
                  <a:pt x="6538" y="5439"/>
                </a:lnTo>
                <a:lnTo>
                  <a:pt x="6479" y="5964"/>
                </a:lnTo>
                <a:lnTo>
                  <a:pt x="6433" y="6520"/>
                </a:lnTo>
                <a:lnTo>
                  <a:pt x="6380" y="7107"/>
                </a:lnTo>
                <a:lnTo>
                  <a:pt x="6334" y="7725"/>
                </a:lnTo>
                <a:lnTo>
                  <a:pt x="6295" y="8374"/>
                </a:lnTo>
                <a:lnTo>
                  <a:pt x="5821" y="16007"/>
                </a:lnTo>
                <a:lnTo>
                  <a:pt x="5775" y="16841"/>
                </a:lnTo>
                <a:lnTo>
                  <a:pt x="5735" y="17583"/>
                </a:lnTo>
                <a:lnTo>
                  <a:pt x="5722" y="18201"/>
                </a:lnTo>
                <a:lnTo>
                  <a:pt x="5716" y="18757"/>
                </a:lnTo>
                <a:lnTo>
                  <a:pt x="5716" y="19066"/>
                </a:lnTo>
                <a:lnTo>
                  <a:pt x="5729" y="19344"/>
                </a:lnTo>
                <a:lnTo>
                  <a:pt x="5742" y="19653"/>
                </a:lnTo>
                <a:lnTo>
                  <a:pt x="5768" y="19900"/>
                </a:lnTo>
                <a:lnTo>
                  <a:pt x="5801" y="20117"/>
                </a:lnTo>
                <a:lnTo>
                  <a:pt x="5841" y="20395"/>
                </a:lnTo>
                <a:lnTo>
                  <a:pt x="5880" y="20580"/>
                </a:lnTo>
                <a:lnTo>
                  <a:pt x="5933" y="20797"/>
                </a:lnTo>
                <a:lnTo>
                  <a:pt x="5985" y="20982"/>
                </a:lnTo>
                <a:lnTo>
                  <a:pt x="6051" y="21136"/>
                </a:lnTo>
                <a:lnTo>
                  <a:pt x="6124" y="21260"/>
                </a:lnTo>
                <a:lnTo>
                  <a:pt x="6189" y="21384"/>
                </a:lnTo>
                <a:lnTo>
                  <a:pt x="6262" y="21445"/>
                </a:lnTo>
                <a:lnTo>
                  <a:pt x="6341" y="21538"/>
                </a:lnTo>
                <a:lnTo>
                  <a:pt x="6426" y="21569"/>
                </a:lnTo>
                <a:lnTo>
                  <a:pt x="6623" y="21569"/>
                </a:lnTo>
                <a:lnTo>
                  <a:pt x="6735" y="21476"/>
                </a:lnTo>
                <a:lnTo>
                  <a:pt x="6840" y="21415"/>
                </a:lnTo>
                <a:lnTo>
                  <a:pt x="6952" y="21260"/>
                </a:lnTo>
                <a:lnTo>
                  <a:pt x="7064" y="21136"/>
                </a:lnTo>
                <a:lnTo>
                  <a:pt x="7182" y="20889"/>
                </a:lnTo>
                <a:lnTo>
                  <a:pt x="7288" y="20673"/>
                </a:lnTo>
                <a:lnTo>
                  <a:pt x="7400" y="20395"/>
                </a:lnTo>
                <a:lnTo>
                  <a:pt x="7511" y="20086"/>
                </a:lnTo>
                <a:lnTo>
                  <a:pt x="7722" y="19344"/>
                </a:lnTo>
                <a:lnTo>
                  <a:pt x="7814" y="18942"/>
                </a:lnTo>
                <a:lnTo>
                  <a:pt x="7906" y="18479"/>
                </a:lnTo>
                <a:lnTo>
                  <a:pt x="7998" y="17985"/>
                </a:lnTo>
                <a:lnTo>
                  <a:pt x="8084" y="17490"/>
                </a:lnTo>
                <a:lnTo>
                  <a:pt x="8162" y="16965"/>
                </a:lnTo>
                <a:lnTo>
                  <a:pt x="8228" y="16378"/>
                </a:lnTo>
                <a:lnTo>
                  <a:pt x="8294" y="15821"/>
                </a:lnTo>
                <a:lnTo>
                  <a:pt x="8347" y="15234"/>
                </a:lnTo>
                <a:lnTo>
                  <a:pt x="8386" y="14678"/>
                </a:lnTo>
                <a:lnTo>
                  <a:pt x="8426" y="14091"/>
                </a:lnTo>
                <a:lnTo>
                  <a:pt x="8452" y="13504"/>
                </a:lnTo>
                <a:lnTo>
                  <a:pt x="8465" y="12330"/>
                </a:lnTo>
                <a:lnTo>
                  <a:pt x="8465" y="11928"/>
                </a:lnTo>
                <a:lnTo>
                  <a:pt x="8458" y="11557"/>
                </a:lnTo>
                <a:lnTo>
                  <a:pt x="8445" y="11217"/>
                </a:lnTo>
                <a:lnTo>
                  <a:pt x="8426" y="10939"/>
                </a:lnTo>
                <a:lnTo>
                  <a:pt x="8406" y="10630"/>
                </a:lnTo>
                <a:lnTo>
                  <a:pt x="8373" y="10321"/>
                </a:lnTo>
                <a:lnTo>
                  <a:pt x="8340" y="10105"/>
                </a:lnTo>
                <a:lnTo>
                  <a:pt x="8301" y="9888"/>
                </a:lnTo>
                <a:lnTo>
                  <a:pt x="8209" y="9518"/>
                </a:lnTo>
                <a:lnTo>
                  <a:pt x="8162" y="9425"/>
                </a:lnTo>
                <a:lnTo>
                  <a:pt x="8103" y="9301"/>
                </a:lnTo>
                <a:lnTo>
                  <a:pt x="8051" y="9209"/>
                </a:lnTo>
                <a:lnTo>
                  <a:pt x="7985" y="9147"/>
                </a:lnTo>
                <a:lnTo>
                  <a:pt x="7926" y="9116"/>
                </a:lnTo>
                <a:lnTo>
                  <a:pt x="7853" y="9085"/>
                </a:lnTo>
                <a:lnTo>
                  <a:pt x="7728" y="9116"/>
                </a:lnTo>
                <a:lnTo>
                  <a:pt x="7597" y="9239"/>
                </a:lnTo>
                <a:lnTo>
                  <a:pt x="7452" y="9425"/>
                </a:lnTo>
                <a:lnTo>
                  <a:pt x="7294" y="9672"/>
                </a:lnTo>
                <a:lnTo>
                  <a:pt x="7143" y="10043"/>
                </a:lnTo>
                <a:lnTo>
                  <a:pt x="6985" y="10445"/>
                </a:lnTo>
                <a:lnTo>
                  <a:pt x="6827" y="10970"/>
                </a:lnTo>
                <a:lnTo>
                  <a:pt x="6663" y="11557"/>
                </a:lnTo>
                <a:lnTo>
                  <a:pt x="6992" y="6520"/>
                </a:lnTo>
                <a:lnTo>
                  <a:pt x="7071" y="5408"/>
                </a:lnTo>
                <a:lnTo>
                  <a:pt x="7130" y="4512"/>
                </a:lnTo>
                <a:lnTo>
                  <a:pt x="7196" y="3863"/>
                </a:lnTo>
                <a:lnTo>
                  <a:pt x="7242" y="3461"/>
                </a:lnTo>
                <a:lnTo>
                  <a:pt x="7275" y="3276"/>
                </a:lnTo>
                <a:lnTo>
                  <a:pt x="7307" y="3121"/>
                </a:lnTo>
                <a:lnTo>
                  <a:pt x="7347" y="2967"/>
                </a:lnTo>
                <a:lnTo>
                  <a:pt x="7426" y="2781"/>
                </a:lnTo>
                <a:lnTo>
                  <a:pt x="7472" y="2719"/>
                </a:lnTo>
                <a:lnTo>
                  <a:pt x="7518" y="2688"/>
                </a:lnTo>
                <a:lnTo>
                  <a:pt x="7564" y="2688"/>
                </a:lnTo>
                <a:lnTo>
                  <a:pt x="7682" y="2719"/>
                </a:lnTo>
                <a:lnTo>
                  <a:pt x="7820" y="2781"/>
                </a:lnTo>
                <a:lnTo>
                  <a:pt x="8097" y="2936"/>
                </a:lnTo>
                <a:lnTo>
                  <a:pt x="8274" y="2967"/>
                </a:lnTo>
                <a:lnTo>
                  <a:pt x="8353" y="2967"/>
                </a:lnTo>
                <a:lnTo>
                  <a:pt x="8426" y="2905"/>
                </a:lnTo>
                <a:lnTo>
                  <a:pt x="8498" y="2812"/>
                </a:lnTo>
                <a:lnTo>
                  <a:pt x="8544" y="2719"/>
                </a:lnTo>
                <a:lnTo>
                  <a:pt x="8590" y="2534"/>
                </a:lnTo>
                <a:lnTo>
                  <a:pt x="8616" y="2379"/>
                </a:lnTo>
                <a:lnTo>
                  <a:pt x="8636" y="2194"/>
                </a:lnTo>
                <a:lnTo>
                  <a:pt x="8636" y="1978"/>
                </a:lnTo>
                <a:close/>
                <a:moveTo>
                  <a:pt x="6985" y="11557"/>
                </a:moveTo>
                <a:lnTo>
                  <a:pt x="7117" y="11186"/>
                </a:lnTo>
                <a:lnTo>
                  <a:pt x="7235" y="10877"/>
                </a:lnTo>
                <a:lnTo>
                  <a:pt x="7294" y="10815"/>
                </a:lnTo>
                <a:lnTo>
                  <a:pt x="7400" y="10692"/>
                </a:lnTo>
                <a:lnTo>
                  <a:pt x="7524" y="10692"/>
                </a:lnTo>
                <a:lnTo>
                  <a:pt x="7597" y="10815"/>
                </a:lnTo>
                <a:lnTo>
                  <a:pt x="7649" y="10970"/>
                </a:lnTo>
                <a:lnTo>
                  <a:pt x="7702" y="11186"/>
                </a:lnTo>
                <a:lnTo>
                  <a:pt x="7728" y="11372"/>
                </a:lnTo>
                <a:lnTo>
                  <a:pt x="7761" y="11557"/>
                </a:lnTo>
                <a:lnTo>
                  <a:pt x="7801" y="11990"/>
                </a:lnTo>
                <a:lnTo>
                  <a:pt x="7820" y="12515"/>
                </a:lnTo>
                <a:lnTo>
                  <a:pt x="7834" y="13009"/>
                </a:lnTo>
                <a:lnTo>
                  <a:pt x="7834" y="13658"/>
                </a:lnTo>
                <a:lnTo>
                  <a:pt x="7814" y="14276"/>
                </a:lnTo>
                <a:lnTo>
                  <a:pt x="7781" y="14894"/>
                </a:lnTo>
                <a:lnTo>
                  <a:pt x="7742" y="15512"/>
                </a:lnTo>
                <a:lnTo>
                  <a:pt x="7695" y="16192"/>
                </a:lnTo>
                <a:lnTo>
                  <a:pt x="7636" y="16810"/>
                </a:lnTo>
                <a:lnTo>
                  <a:pt x="7564" y="17428"/>
                </a:lnTo>
                <a:lnTo>
                  <a:pt x="7485" y="18077"/>
                </a:lnTo>
                <a:lnTo>
                  <a:pt x="7400" y="18664"/>
                </a:lnTo>
                <a:lnTo>
                  <a:pt x="7307" y="19159"/>
                </a:lnTo>
                <a:lnTo>
                  <a:pt x="7209" y="19622"/>
                </a:lnTo>
                <a:lnTo>
                  <a:pt x="7117" y="19931"/>
                </a:lnTo>
                <a:lnTo>
                  <a:pt x="7018" y="20240"/>
                </a:lnTo>
                <a:lnTo>
                  <a:pt x="6913" y="20426"/>
                </a:lnTo>
                <a:lnTo>
                  <a:pt x="6801" y="20518"/>
                </a:lnTo>
                <a:lnTo>
                  <a:pt x="6696" y="20580"/>
                </a:lnTo>
                <a:lnTo>
                  <a:pt x="6610" y="20580"/>
                </a:lnTo>
                <a:lnTo>
                  <a:pt x="6531" y="20457"/>
                </a:lnTo>
                <a:lnTo>
                  <a:pt x="6452" y="20271"/>
                </a:lnTo>
                <a:lnTo>
                  <a:pt x="6380" y="20055"/>
                </a:lnTo>
                <a:lnTo>
                  <a:pt x="6314" y="19808"/>
                </a:lnTo>
                <a:lnTo>
                  <a:pt x="6268" y="19468"/>
                </a:lnTo>
                <a:lnTo>
                  <a:pt x="6248" y="19128"/>
                </a:lnTo>
                <a:lnTo>
                  <a:pt x="6242" y="18757"/>
                </a:lnTo>
                <a:lnTo>
                  <a:pt x="6248" y="18263"/>
                </a:lnTo>
                <a:lnTo>
                  <a:pt x="6255" y="17737"/>
                </a:lnTo>
                <a:lnTo>
                  <a:pt x="6268" y="17181"/>
                </a:lnTo>
                <a:lnTo>
                  <a:pt x="6301" y="16656"/>
                </a:lnTo>
                <a:lnTo>
                  <a:pt x="6334" y="16161"/>
                </a:lnTo>
                <a:lnTo>
                  <a:pt x="6373" y="15605"/>
                </a:lnTo>
                <a:lnTo>
                  <a:pt x="6419" y="15080"/>
                </a:lnTo>
                <a:lnTo>
                  <a:pt x="6479" y="14524"/>
                </a:lnTo>
                <a:lnTo>
                  <a:pt x="6597" y="13535"/>
                </a:lnTo>
                <a:lnTo>
                  <a:pt x="6663" y="13102"/>
                </a:lnTo>
                <a:lnTo>
                  <a:pt x="6722" y="12731"/>
                </a:lnTo>
                <a:lnTo>
                  <a:pt x="6788" y="12361"/>
                </a:lnTo>
                <a:lnTo>
                  <a:pt x="6854" y="12021"/>
                </a:lnTo>
                <a:lnTo>
                  <a:pt x="6919" y="11773"/>
                </a:lnTo>
                <a:lnTo>
                  <a:pt x="6985" y="11557"/>
                </a:lnTo>
                <a:close/>
                <a:moveTo>
                  <a:pt x="16410" y="9518"/>
                </a:moveTo>
                <a:lnTo>
                  <a:pt x="16364" y="9425"/>
                </a:lnTo>
                <a:lnTo>
                  <a:pt x="16325" y="9301"/>
                </a:lnTo>
                <a:lnTo>
                  <a:pt x="16220" y="9147"/>
                </a:lnTo>
                <a:lnTo>
                  <a:pt x="16101" y="9054"/>
                </a:lnTo>
                <a:lnTo>
                  <a:pt x="15970" y="9023"/>
                </a:lnTo>
                <a:lnTo>
                  <a:pt x="15878" y="9054"/>
                </a:lnTo>
                <a:lnTo>
                  <a:pt x="15772" y="9085"/>
                </a:lnTo>
                <a:lnTo>
                  <a:pt x="15680" y="9147"/>
                </a:lnTo>
                <a:lnTo>
                  <a:pt x="15588" y="9239"/>
                </a:lnTo>
                <a:lnTo>
                  <a:pt x="15490" y="9332"/>
                </a:lnTo>
                <a:lnTo>
                  <a:pt x="15398" y="9487"/>
                </a:lnTo>
                <a:lnTo>
                  <a:pt x="15312" y="9672"/>
                </a:lnTo>
                <a:lnTo>
                  <a:pt x="15220" y="9888"/>
                </a:lnTo>
                <a:lnTo>
                  <a:pt x="15141" y="10105"/>
                </a:lnTo>
                <a:lnTo>
                  <a:pt x="15056" y="10383"/>
                </a:lnTo>
                <a:lnTo>
                  <a:pt x="14963" y="10661"/>
                </a:lnTo>
                <a:lnTo>
                  <a:pt x="14885" y="10970"/>
                </a:lnTo>
                <a:lnTo>
                  <a:pt x="14812" y="11279"/>
                </a:lnTo>
                <a:lnTo>
                  <a:pt x="14733" y="11650"/>
                </a:lnTo>
                <a:lnTo>
                  <a:pt x="14654" y="12052"/>
                </a:lnTo>
                <a:lnTo>
                  <a:pt x="14582" y="12484"/>
                </a:lnTo>
                <a:lnTo>
                  <a:pt x="14464" y="13257"/>
                </a:lnTo>
                <a:lnTo>
                  <a:pt x="14352" y="14029"/>
                </a:lnTo>
                <a:lnTo>
                  <a:pt x="14266" y="14802"/>
                </a:lnTo>
                <a:lnTo>
                  <a:pt x="14200" y="15512"/>
                </a:lnTo>
                <a:lnTo>
                  <a:pt x="14135" y="16285"/>
                </a:lnTo>
                <a:lnTo>
                  <a:pt x="14095" y="17058"/>
                </a:lnTo>
                <a:lnTo>
                  <a:pt x="14076" y="17830"/>
                </a:lnTo>
                <a:lnTo>
                  <a:pt x="14062" y="18633"/>
                </a:lnTo>
                <a:lnTo>
                  <a:pt x="14062" y="18973"/>
                </a:lnTo>
                <a:lnTo>
                  <a:pt x="14089" y="19653"/>
                </a:lnTo>
                <a:lnTo>
                  <a:pt x="14102" y="19931"/>
                </a:lnTo>
                <a:lnTo>
                  <a:pt x="14122" y="20209"/>
                </a:lnTo>
                <a:lnTo>
                  <a:pt x="14148" y="20426"/>
                </a:lnTo>
                <a:lnTo>
                  <a:pt x="14181" y="20642"/>
                </a:lnTo>
                <a:lnTo>
                  <a:pt x="14214" y="20827"/>
                </a:lnTo>
                <a:lnTo>
                  <a:pt x="14253" y="21013"/>
                </a:lnTo>
                <a:lnTo>
                  <a:pt x="14345" y="21260"/>
                </a:lnTo>
                <a:lnTo>
                  <a:pt x="14391" y="21353"/>
                </a:lnTo>
                <a:lnTo>
                  <a:pt x="14457" y="21415"/>
                </a:lnTo>
                <a:lnTo>
                  <a:pt x="14510" y="21476"/>
                </a:lnTo>
                <a:lnTo>
                  <a:pt x="14575" y="21538"/>
                </a:lnTo>
                <a:lnTo>
                  <a:pt x="14733" y="21538"/>
                </a:lnTo>
                <a:lnTo>
                  <a:pt x="14825" y="21445"/>
                </a:lnTo>
                <a:lnTo>
                  <a:pt x="14917" y="21415"/>
                </a:lnTo>
                <a:lnTo>
                  <a:pt x="15016" y="21291"/>
                </a:lnTo>
                <a:lnTo>
                  <a:pt x="15108" y="21198"/>
                </a:lnTo>
                <a:lnTo>
                  <a:pt x="15207" y="21044"/>
                </a:lnTo>
                <a:lnTo>
                  <a:pt x="15411" y="20673"/>
                </a:lnTo>
                <a:lnTo>
                  <a:pt x="15628" y="20209"/>
                </a:lnTo>
                <a:lnTo>
                  <a:pt x="15851" y="19653"/>
                </a:lnTo>
                <a:lnTo>
                  <a:pt x="16082" y="18942"/>
                </a:lnTo>
                <a:lnTo>
                  <a:pt x="16325" y="18170"/>
                </a:lnTo>
                <a:lnTo>
                  <a:pt x="16187" y="17552"/>
                </a:lnTo>
                <a:lnTo>
                  <a:pt x="15957" y="18170"/>
                </a:lnTo>
                <a:lnTo>
                  <a:pt x="15740" y="18695"/>
                </a:lnTo>
                <a:lnTo>
                  <a:pt x="15562" y="19066"/>
                </a:lnTo>
                <a:lnTo>
                  <a:pt x="15424" y="19344"/>
                </a:lnTo>
                <a:lnTo>
                  <a:pt x="15325" y="19499"/>
                </a:lnTo>
                <a:lnTo>
                  <a:pt x="15233" y="19622"/>
                </a:lnTo>
                <a:lnTo>
                  <a:pt x="15062" y="19684"/>
                </a:lnTo>
                <a:lnTo>
                  <a:pt x="14983" y="19653"/>
                </a:lnTo>
                <a:lnTo>
                  <a:pt x="14911" y="19561"/>
                </a:lnTo>
                <a:lnTo>
                  <a:pt x="14852" y="19468"/>
                </a:lnTo>
                <a:lnTo>
                  <a:pt x="14799" y="19282"/>
                </a:lnTo>
                <a:lnTo>
                  <a:pt x="14760" y="19035"/>
                </a:lnTo>
                <a:lnTo>
                  <a:pt x="14733" y="18726"/>
                </a:lnTo>
                <a:lnTo>
                  <a:pt x="14714" y="18324"/>
                </a:lnTo>
                <a:lnTo>
                  <a:pt x="14707" y="17830"/>
                </a:lnTo>
                <a:lnTo>
                  <a:pt x="14714" y="17150"/>
                </a:lnTo>
                <a:lnTo>
                  <a:pt x="14746" y="16378"/>
                </a:lnTo>
                <a:lnTo>
                  <a:pt x="15371" y="15327"/>
                </a:lnTo>
                <a:lnTo>
                  <a:pt x="15588" y="14925"/>
                </a:lnTo>
                <a:lnTo>
                  <a:pt x="15733" y="14647"/>
                </a:lnTo>
                <a:lnTo>
                  <a:pt x="15943" y="14153"/>
                </a:lnTo>
                <a:lnTo>
                  <a:pt x="16128" y="13689"/>
                </a:lnTo>
                <a:lnTo>
                  <a:pt x="16266" y="13257"/>
                </a:lnTo>
                <a:lnTo>
                  <a:pt x="16325" y="12979"/>
                </a:lnTo>
                <a:lnTo>
                  <a:pt x="16378" y="12762"/>
                </a:lnTo>
                <a:lnTo>
                  <a:pt x="16457" y="12330"/>
                </a:lnTo>
                <a:lnTo>
                  <a:pt x="16489" y="12113"/>
                </a:lnTo>
                <a:lnTo>
                  <a:pt x="16509" y="11835"/>
                </a:lnTo>
                <a:lnTo>
                  <a:pt x="16529" y="11619"/>
                </a:lnTo>
                <a:lnTo>
                  <a:pt x="16542" y="11403"/>
                </a:lnTo>
                <a:lnTo>
                  <a:pt x="16549" y="11186"/>
                </a:lnTo>
                <a:lnTo>
                  <a:pt x="16555" y="10939"/>
                </a:lnTo>
                <a:lnTo>
                  <a:pt x="16549" y="10692"/>
                </a:lnTo>
                <a:lnTo>
                  <a:pt x="16542" y="10506"/>
                </a:lnTo>
                <a:lnTo>
                  <a:pt x="16535" y="10290"/>
                </a:lnTo>
                <a:lnTo>
                  <a:pt x="16496" y="9981"/>
                </a:lnTo>
                <a:lnTo>
                  <a:pt x="16443" y="9672"/>
                </a:lnTo>
                <a:lnTo>
                  <a:pt x="16410" y="9518"/>
                </a:lnTo>
                <a:close/>
                <a:moveTo>
                  <a:pt x="15759" y="13195"/>
                </a:moveTo>
                <a:lnTo>
                  <a:pt x="15674" y="13504"/>
                </a:lnTo>
                <a:lnTo>
                  <a:pt x="15575" y="13782"/>
                </a:lnTo>
                <a:lnTo>
                  <a:pt x="15470" y="14091"/>
                </a:lnTo>
                <a:lnTo>
                  <a:pt x="15358" y="14369"/>
                </a:lnTo>
                <a:lnTo>
                  <a:pt x="15233" y="14647"/>
                </a:lnTo>
                <a:lnTo>
                  <a:pt x="15088" y="14925"/>
                </a:lnTo>
                <a:lnTo>
                  <a:pt x="14792" y="15451"/>
                </a:lnTo>
                <a:lnTo>
                  <a:pt x="14838" y="14647"/>
                </a:lnTo>
                <a:lnTo>
                  <a:pt x="14898" y="13844"/>
                </a:lnTo>
                <a:lnTo>
                  <a:pt x="14963" y="13009"/>
                </a:lnTo>
                <a:lnTo>
                  <a:pt x="15056" y="12206"/>
                </a:lnTo>
                <a:lnTo>
                  <a:pt x="15121" y="11742"/>
                </a:lnTo>
                <a:lnTo>
                  <a:pt x="15194" y="11279"/>
                </a:lnTo>
                <a:lnTo>
                  <a:pt x="15279" y="10939"/>
                </a:lnTo>
                <a:lnTo>
                  <a:pt x="15365" y="10630"/>
                </a:lnTo>
                <a:lnTo>
                  <a:pt x="15437" y="10445"/>
                </a:lnTo>
                <a:lnTo>
                  <a:pt x="15509" y="10290"/>
                </a:lnTo>
                <a:lnTo>
                  <a:pt x="15575" y="10228"/>
                </a:lnTo>
                <a:lnTo>
                  <a:pt x="15720" y="10228"/>
                </a:lnTo>
                <a:lnTo>
                  <a:pt x="15779" y="10290"/>
                </a:lnTo>
                <a:lnTo>
                  <a:pt x="15838" y="10414"/>
                </a:lnTo>
                <a:lnTo>
                  <a:pt x="15884" y="10599"/>
                </a:lnTo>
                <a:lnTo>
                  <a:pt x="15924" y="10785"/>
                </a:lnTo>
                <a:lnTo>
                  <a:pt x="15957" y="11001"/>
                </a:lnTo>
                <a:lnTo>
                  <a:pt x="15970" y="11248"/>
                </a:lnTo>
                <a:lnTo>
                  <a:pt x="15976" y="11557"/>
                </a:lnTo>
                <a:lnTo>
                  <a:pt x="15963" y="11990"/>
                </a:lnTo>
                <a:lnTo>
                  <a:pt x="15943" y="12175"/>
                </a:lnTo>
                <a:lnTo>
                  <a:pt x="15924" y="12391"/>
                </a:lnTo>
                <a:lnTo>
                  <a:pt x="15891" y="12577"/>
                </a:lnTo>
                <a:lnTo>
                  <a:pt x="15851" y="12793"/>
                </a:lnTo>
                <a:lnTo>
                  <a:pt x="15759" y="13195"/>
                </a:lnTo>
                <a:close/>
                <a:moveTo>
                  <a:pt x="21508" y="1205"/>
                </a:moveTo>
                <a:lnTo>
                  <a:pt x="21462" y="1051"/>
                </a:lnTo>
                <a:lnTo>
                  <a:pt x="21396" y="958"/>
                </a:lnTo>
                <a:lnTo>
                  <a:pt x="21324" y="896"/>
                </a:lnTo>
                <a:lnTo>
                  <a:pt x="21258" y="865"/>
                </a:lnTo>
                <a:lnTo>
                  <a:pt x="21100" y="896"/>
                </a:lnTo>
                <a:lnTo>
                  <a:pt x="20942" y="1020"/>
                </a:lnTo>
                <a:lnTo>
                  <a:pt x="20771" y="1174"/>
                </a:lnTo>
                <a:lnTo>
                  <a:pt x="20607" y="1391"/>
                </a:lnTo>
                <a:lnTo>
                  <a:pt x="20429" y="1669"/>
                </a:lnTo>
                <a:lnTo>
                  <a:pt x="20278" y="2009"/>
                </a:lnTo>
                <a:lnTo>
                  <a:pt x="20120" y="2379"/>
                </a:lnTo>
                <a:lnTo>
                  <a:pt x="19982" y="2812"/>
                </a:lnTo>
                <a:lnTo>
                  <a:pt x="19850" y="3337"/>
                </a:lnTo>
                <a:lnTo>
                  <a:pt x="19732" y="3863"/>
                </a:lnTo>
                <a:lnTo>
                  <a:pt x="19633" y="4450"/>
                </a:lnTo>
                <a:lnTo>
                  <a:pt x="19535" y="5068"/>
                </a:lnTo>
                <a:lnTo>
                  <a:pt x="19449" y="5809"/>
                </a:lnTo>
                <a:lnTo>
                  <a:pt x="19364" y="6736"/>
                </a:lnTo>
                <a:lnTo>
                  <a:pt x="19272" y="7818"/>
                </a:lnTo>
                <a:lnTo>
                  <a:pt x="19180" y="9147"/>
                </a:lnTo>
                <a:lnTo>
                  <a:pt x="19028" y="9085"/>
                </a:lnTo>
                <a:lnTo>
                  <a:pt x="18916" y="9054"/>
                </a:lnTo>
                <a:lnTo>
                  <a:pt x="18818" y="9085"/>
                </a:lnTo>
                <a:lnTo>
                  <a:pt x="18713" y="9116"/>
                </a:lnTo>
                <a:lnTo>
                  <a:pt x="18614" y="9239"/>
                </a:lnTo>
                <a:lnTo>
                  <a:pt x="18502" y="9363"/>
                </a:lnTo>
                <a:lnTo>
                  <a:pt x="18390" y="9548"/>
                </a:lnTo>
                <a:lnTo>
                  <a:pt x="18285" y="9734"/>
                </a:lnTo>
                <a:lnTo>
                  <a:pt x="18167" y="10043"/>
                </a:lnTo>
                <a:lnTo>
                  <a:pt x="18048" y="10321"/>
                </a:lnTo>
                <a:lnTo>
                  <a:pt x="17930" y="10661"/>
                </a:lnTo>
                <a:lnTo>
                  <a:pt x="17811" y="11032"/>
                </a:lnTo>
                <a:lnTo>
                  <a:pt x="17700" y="11464"/>
                </a:lnTo>
                <a:lnTo>
                  <a:pt x="17483" y="12484"/>
                </a:lnTo>
                <a:lnTo>
                  <a:pt x="17384" y="13009"/>
                </a:lnTo>
                <a:lnTo>
                  <a:pt x="17279" y="13597"/>
                </a:lnTo>
                <a:lnTo>
                  <a:pt x="17187" y="14245"/>
                </a:lnTo>
                <a:lnTo>
                  <a:pt x="17088" y="14894"/>
                </a:lnTo>
                <a:lnTo>
                  <a:pt x="17016" y="15574"/>
                </a:lnTo>
                <a:lnTo>
                  <a:pt x="16943" y="16161"/>
                </a:lnTo>
                <a:lnTo>
                  <a:pt x="16891" y="16779"/>
                </a:lnTo>
                <a:lnTo>
                  <a:pt x="16851" y="17336"/>
                </a:lnTo>
                <a:lnTo>
                  <a:pt x="16818" y="17892"/>
                </a:lnTo>
                <a:lnTo>
                  <a:pt x="16799" y="18448"/>
                </a:lnTo>
                <a:lnTo>
                  <a:pt x="16792" y="18942"/>
                </a:lnTo>
                <a:lnTo>
                  <a:pt x="16792" y="19282"/>
                </a:lnTo>
                <a:lnTo>
                  <a:pt x="16799" y="19561"/>
                </a:lnTo>
                <a:lnTo>
                  <a:pt x="16818" y="19839"/>
                </a:lnTo>
                <a:lnTo>
                  <a:pt x="16831" y="20086"/>
                </a:lnTo>
                <a:lnTo>
                  <a:pt x="16851" y="20333"/>
                </a:lnTo>
                <a:lnTo>
                  <a:pt x="16871" y="20518"/>
                </a:lnTo>
                <a:lnTo>
                  <a:pt x="16904" y="20766"/>
                </a:lnTo>
                <a:lnTo>
                  <a:pt x="16937" y="20951"/>
                </a:lnTo>
                <a:lnTo>
                  <a:pt x="16976" y="21075"/>
                </a:lnTo>
                <a:lnTo>
                  <a:pt x="17016" y="21229"/>
                </a:lnTo>
                <a:lnTo>
                  <a:pt x="17055" y="21353"/>
                </a:lnTo>
                <a:lnTo>
                  <a:pt x="17147" y="21476"/>
                </a:lnTo>
                <a:lnTo>
                  <a:pt x="17193" y="21569"/>
                </a:lnTo>
                <a:lnTo>
                  <a:pt x="17292" y="21600"/>
                </a:lnTo>
                <a:lnTo>
                  <a:pt x="17423" y="21569"/>
                </a:lnTo>
                <a:lnTo>
                  <a:pt x="17562" y="21415"/>
                </a:lnTo>
                <a:lnTo>
                  <a:pt x="17713" y="21229"/>
                </a:lnTo>
                <a:lnTo>
                  <a:pt x="17871" y="20951"/>
                </a:lnTo>
                <a:lnTo>
                  <a:pt x="17943" y="20766"/>
                </a:lnTo>
                <a:lnTo>
                  <a:pt x="18035" y="20518"/>
                </a:lnTo>
                <a:lnTo>
                  <a:pt x="18219" y="19993"/>
                </a:lnTo>
                <a:lnTo>
                  <a:pt x="18430" y="19282"/>
                </a:lnTo>
                <a:lnTo>
                  <a:pt x="18660" y="18386"/>
                </a:lnTo>
                <a:lnTo>
                  <a:pt x="18528" y="20179"/>
                </a:lnTo>
                <a:lnTo>
                  <a:pt x="18489" y="20642"/>
                </a:lnTo>
                <a:lnTo>
                  <a:pt x="18482" y="20982"/>
                </a:lnTo>
                <a:lnTo>
                  <a:pt x="18482" y="21075"/>
                </a:lnTo>
                <a:lnTo>
                  <a:pt x="18495" y="21198"/>
                </a:lnTo>
                <a:lnTo>
                  <a:pt x="18509" y="21291"/>
                </a:lnTo>
                <a:lnTo>
                  <a:pt x="18542" y="21415"/>
                </a:lnTo>
                <a:lnTo>
                  <a:pt x="18574" y="21476"/>
                </a:lnTo>
                <a:lnTo>
                  <a:pt x="18607" y="21569"/>
                </a:lnTo>
                <a:lnTo>
                  <a:pt x="18653" y="21600"/>
                </a:lnTo>
                <a:lnTo>
                  <a:pt x="18693" y="21600"/>
                </a:lnTo>
                <a:lnTo>
                  <a:pt x="18811" y="21569"/>
                </a:lnTo>
                <a:lnTo>
                  <a:pt x="18943" y="21415"/>
                </a:lnTo>
                <a:lnTo>
                  <a:pt x="19094" y="21198"/>
                </a:lnTo>
                <a:lnTo>
                  <a:pt x="19265" y="20858"/>
                </a:lnTo>
                <a:lnTo>
                  <a:pt x="19403" y="20518"/>
                </a:lnTo>
                <a:lnTo>
                  <a:pt x="19587" y="20055"/>
                </a:lnTo>
                <a:lnTo>
                  <a:pt x="19804" y="19468"/>
                </a:lnTo>
                <a:lnTo>
                  <a:pt x="20054" y="18726"/>
                </a:lnTo>
                <a:lnTo>
                  <a:pt x="19936" y="18170"/>
                </a:lnTo>
                <a:lnTo>
                  <a:pt x="19614" y="19066"/>
                </a:lnTo>
                <a:lnTo>
                  <a:pt x="19495" y="19344"/>
                </a:lnTo>
                <a:lnTo>
                  <a:pt x="19410" y="19530"/>
                </a:lnTo>
                <a:lnTo>
                  <a:pt x="19324" y="19684"/>
                </a:lnTo>
                <a:lnTo>
                  <a:pt x="19245" y="19715"/>
                </a:lnTo>
                <a:lnTo>
                  <a:pt x="19199" y="19684"/>
                </a:lnTo>
                <a:lnTo>
                  <a:pt x="19180" y="19653"/>
                </a:lnTo>
                <a:lnTo>
                  <a:pt x="19147" y="19499"/>
                </a:lnTo>
                <a:lnTo>
                  <a:pt x="19140" y="19437"/>
                </a:lnTo>
                <a:lnTo>
                  <a:pt x="19127" y="19159"/>
                </a:lnTo>
                <a:lnTo>
                  <a:pt x="19140" y="18881"/>
                </a:lnTo>
                <a:lnTo>
                  <a:pt x="19153" y="18386"/>
                </a:lnTo>
                <a:lnTo>
                  <a:pt x="19232" y="17150"/>
                </a:lnTo>
                <a:lnTo>
                  <a:pt x="19798" y="8467"/>
                </a:lnTo>
                <a:lnTo>
                  <a:pt x="19982" y="5655"/>
                </a:lnTo>
                <a:lnTo>
                  <a:pt x="20041" y="4821"/>
                </a:lnTo>
                <a:lnTo>
                  <a:pt x="20087" y="4295"/>
                </a:lnTo>
                <a:lnTo>
                  <a:pt x="20133" y="3863"/>
                </a:lnTo>
                <a:lnTo>
                  <a:pt x="20179" y="3461"/>
                </a:lnTo>
                <a:lnTo>
                  <a:pt x="20238" y="3183"/>
                </a:lnTo>
                <a:lnTo>
                  <a:pt x="20291" y="2967"/>
                </a:lnTo>
                <a:lnTo>
                  <a:pt x="20344" y="2874"/>
                </a:lnTo>
                <a:lnTo>
                  <a:pt x="20403" y="2750"/>
                </a:lnTo>
                <a:lnTo>
                  <a:pt x="20462" y="2688"/>
                </a:lnTo>
                <a:lnTo>
                  <a:pt x="20534" y="2688"/>
                </a:lnTo>
                <a:lnTo>
                  <a:pt x="20673" y="2719"/>
                </a:lnTo>
                <a:lnTo>
                  <a:pt x="20903" y="2812"/>
                </a:lnTo>
                <a:lnTo>
                  <a:pt x="21126" y="2936"/>
                </a:lnTo>
                <a:lnTo>
                  <a:pt x="21278" y="2967"/>
                </a:lnTo>
                <a:lnTo>
                  <a:pt x="21350" y="2936"/>
                </a:lnTo>
                <a:lnTo>
                  <a:pt x="21409" y="2905"/>
                </a:lnTo>
                <a:lnTo>
                  <a:pt x="21468" y="2781"/>
                </a:lnTo>
                <a:lnTo>
                  <a:pt x="21514" y="2688"/>
                </a:lnTo>
                <a:lnTo>
                  <a:pt x="21554" y="2534"/>
                </a:lnTo>
                <a:lnTo>
                  <a:pt x="21587" y="2348"/>
                </a:lnTo>
                <a:lnTo>
                  <a:pt x="21600" y="2163"/>
                </a:lnTo>
                <a:lnTo>
                  <a:pt x="21600" y="1730"/>
                </a:lnTo>
                <a:lnTo>
                  <a:pt x="21574" y="1545"/>
                </a:lnTo>
                <a:lnTo>
                  <a:pt x="21554" y="1360"/>
                </a:lnTo>
                <a:lnTo>
                  <a:pt x="21508" y="1205"/>
                </a:lnTo>
                <a:close/>
                <a:moveTo>
                  <a:pt x="18910" y="13597"/>
                </a:moveTo>
                <a:lnTo>
                  <a:pt x="18824" y="14894"/>
                </a:lnTo>
                <a:lnTo>
                  <a:pt x="18745" y="15945"/>
                </a:lnTo>
                <a:lnTo>
                  <a:pt x="18686" y="16656"/>
                </a:lnTo>
                <a:lnTo>
                  <a:pt x="18653" y="16965"/>
                </a:lnTo>
                <a:lnTo>
                  <a:pt x="18620" y="17150"/>
                </a:lnTo>
                <a:lnTo>
                  <a:pt x="18528" y="17706"/>
                </a:lnTo>
                <a:lnTo>
                  <a:pt x="18410" y="18201"/>
                </a:lnTo>
                <a:lnTo>
                  <a:pt x="18285" y="18664"/>
                </a:lnTo>
                <a:lnTo>
                  <a:pt x="18134" y="19097"/>
                </a:lnTo>
                <a:lnTo>
                  <a:pt x="18035" y="19313"/>
                </a:lnTo>
                <a:lnTo>
                  <a:pt x="17930" y="19499"/>
                </a:lnTo>
                <a:lnTo>
                  <a:pt x="17759" y="19622"/>
                </a:lnTo>
                <a:lnTo>
                  <a:pt x="17686" y="19561"/>
                </a:lnTo>
                <a:lnTo>
                  <a:pt x="17627" y="19499"/>
                </a:lnTo>
                <a:lnTo>
                  <a:pt x="17562" y="19344"/>
                </a:lnTo>
                <a:lnTo>
                  <a:pt x="17509" y="19159"/>
                </a:lnTo>
                <a:lnTo>
                  <a:pt x="17463" y="18912"/>
                </a:lnTo>
                <a:lnTo>
                  <a:pt x="17423" y="18633"/>
                </a:lnTo>
                <a:lnTo>
                  <a:pt x="17404" y="18294"/>
                </a:lnTo>
                <a:lnTo>
                  <a:pt x="17397" y="17954"/>
                </a:lnTo>
                <a:lnTo>
                  <a:pt x="17397" y="17552"/>
                </a:lnTo>
                <a:lnTo>
                  <a:pt x="17410" y="17119"/>
                </a:lnTo>
                <a:lnTo>
                  <a:pt x="17450" y="16192"/>
                </a:lnTo>
                <a:lnTo>
                  <a:pt x="17489" y="15698"/>
                </a:lnTo>
                <a:lnTo>
                  <a:pt x="17529" y="15234"/>
                </a:lnTo>
                <a:lnTo>
                  <a:pt x="17575" y="14678"/>
                </a:lnTo>
                <a:lnTo>
                  <a:pt x="17634" y="14153"/>
                </a:lnTo>
                <a:lnTo>
                  <a:pt x="17752" y="13164"/>
                </a:lnTo>
                <a:lnTo>
                  <a:pt x="17811" y="12731"/>
                </a:lnTo>
                <a:lnTo>
                  <a:pt x="17877" y="12330"/>
                </a:lnTo>
                <a:lnTo>
                  <a:pt x="17936" y="11990"/>
                </a:lnTo>
                <a:lnTo>
                  <a:pt x="18002" y="11712"/>
                </a:lnTo>
                <a:lnTo>
                  <a:pt x="18061" y="11433"/>
                </a:lnTo>
                <a:lnTo>
                  <a:pt x="18127" y="11217"/>
                </a:lnTo>
                <a:lnTo>
                  <a:pt x="18252" y="10877"/>
                </a:lnTo>
                <a:lnTo>
                  <a:pt x="18311" y="10785"/>
                </a:lnTo>
                <a:lnTo>
                  <a:pt x="18384" y="10661"/>
                </a:lnTo>
                <a:lnTo>
                  <a:pt x="18449" y="10599"/>
                </a:lnTo>
                <a:lnTo>
                  <a:pt x="18509" y="10506"/>
                </a:lnTo>
                <a:lnTo>
                  <a:pt x="18581" y="10476"/>
                </a:lnTo>
                <a:lnTo>
                  <a:pt x="18719" y="10476"/>
                </a:lnTo>
                <a:lnTo>
                  <a:pt x="18824" y="10506"/>
                </a:lnTo>
                <a:lnTo>
                  <a:pt x="19101" y="10754"/>
                </a:lnTo>
                <a:lnTo>
                  <a:pt x="18910" y="13597"/>
                </a:lnTo>
                <a:close/>
                <a:moveTo>
                  <a:pt x="13635" y="9518"/>
                </a:moveTo>
                <a:lnTo>
                  <a:pt x="13595" y="9425"/>
                </a:lnTo>
                <a:lnTo>
                  <a:pt x="13549" y="9301"/>
                </a:lnTo>
                <a:lnTo>
                  <a:pt x="13451" y="9147"/>
                </a:lnTo>
                <a:lnTo>
                  <a:pt x="13332" y="9054"/>
                </a:lnTo>
                <a:lnTo>
                  <a:pt x="13201" y="9023"/>
                </a:lnTo>
                <a:lnTo>
                  <a:pt x="13102" y="9054"/>
                </a:lnTo>
                <a:lnTo>
                  <a:pt x="12997" y="9085"/>
                </a:lnTo>
                <a:lnTo>
                  <a:pt x="12905" y="9147"/>
                </a:lnTo>
                <a:lnTo>
                  <a:pt x="12813" y="9239"/>
                </a:lnTo>
                <a:lnTo>
                  <a:pt x="12714" y="9332"/>
                </a:lnTo>
                <a:lnTo>
                  <a:pt x="12622" y="9487"/>
                </a:lnTo>
                <a:lnTo>
                  <a:pt x="12536" y="9672"/>
                </a:lnTo>
                <a:lnTo>
                  <a:pt x="12365" y="10105"/>
                </a:lnTo>
                <a:lnTo>
                  <a:pt x="12280" y="10383"/>
                </a:lnTo>
                <a:lnTo>
                  <a:pt x="12201" y="10661"/>
                </a:lnTo>
                <a:lnTo>
                  <a:pt x="12109" y="10970"/>
                </a:lnTo>
                <a:lnTo>
                  <a:pt x="12037" y="11279"/>
                </a:lnTo>
                <a:lnTo>
                  <a:pt x="11958" y="11650"/>
                </a:lnTo>
                <a:lnTo>
                  <a:pt x="11885" y="12052"/>
                </a:lnTo>
                <a:lnTo>
                  <a:pt x="11806" y="12484"/>
                </a:lnTo>
                <a:lnTo>
                  <a:pt x="11688" y="13257"/>
                </a:lnTo>
                <a:lnTo>
                  <a:pt x="11491" y="14802"/>
                </a:lnTo>
                <a:lnTo>
                  <a:pt x="11425" y="15512"/>
                </a:lnTo>
                <a:lnTo>
                  <a:pt x="11366" y="16285"/>
                </a:lnTo>
                <a:lnTo>
                  <a:pt x="11320" y="17058"/>
                </a:lnTo>
                <a:lnTo>
                  <a:pt x="11293" y="17830"/>
                </a:lnTo>
                <a:lnTo>
                  <a:pt x="11287" y="18633"/>
                </a:lnTo>
                <a:lnTo>
                  <a:pt x="11293" y="18973"/>
                </a:lnTo>
                <a:lnTo>
                  <a:pt x="11306" y="19313"/>
                </a:lnTo>
                <a:lnTo>
                  <a:pt x="11313" y="19653"/>
                </a:lnTo>
                <a:lnTo>
                  <a:pt x="11326" y="19931"/>
                </a:lnTo>
                <a:lnTo>
                  <a:pt x="11352" y="20209"/>
                </a:lnTo>
                <a:lnTo>
                  <a:pt x="11372" y="20426"/>
                </a:lnTo>
                <a:lnTo>
                  <a:pt x="11405" y="20642"/>
                </a:lnTo>
                <a:lnTo>
                  <a:pt x="11438" y="20827"/>
                </a:lnTo>
                <a:lnTo>
                  <a:pt x="11477" y="21013"/>
                </a:lnTo>
                <a:lnTo>
                  <a:pt x="11570" y="21260"/>
                </a:lnTo>
                <a:lnTo>
                  <a:pt x="11629" y="21353"/>
                </a:lnTo>
                <a:lnTo>
                  <a:pt x="11681" y="21415"/>
                </a:lnTo>
                <a:lnTo>
                  <a:pt x="11741" y="21476"/>
                </a:lnTo>
                <a:lnTo>
                  <a:pt x="11806" y="21538"/>
                </a:lnTo>
                <a:lnTo>
                  <a:pt x="11964" y="21538"/>
                </a:lnTo>
                <a:lnTo>
                  <a:pt x="12050" y="21445"/>
                </a:lnTo>
                <a:lnTo>
                  <a:pt x="12142" y="21415"/>
                </a:lnTo>
                <a:lnTo>
                  <a:pt x="12240" y="21291"/>
                </a:lnTo>
                <a:lnTo>
                  <a:pt x="12339" y="21198"/>
                </a:lnTo>
                <a:lnTo>
                  <a:pt x="12431" y="21044"/>
                </a:lnTo>
                <a:lnTo>
                  <a:pt x="12635" y="20673"/>
                </a:lnTo>
                <a:lnTo>
                  <a:pt x="12859" y="20209"/>
                </a:lnTo>
                <a:lnTo>
                  <a:pt x="13076" y="19653"/>
                </a:lnTo>
                <a:lnTo>
                  <a:pt x="13306" y="18942"/>
                </a:lnTo>
                <a:lnTo>
                  <a:pt x="13549" y="18170"/>
                </a:lnTo>
                <a:lnTo>
                  <a:pt x="13411" y="17552"/>
                </a:lnTo>
                <a:lnTo>
                  <a:pt x="13181" y="18170"/>
                </a:lnTo>
                <a:lnTo>
                  <a:pt x="12964" y="18695"/>
                </a:lnTo>
                <a:lnTo>
                  <a:pt x="12793" y="19066"/>
                </a:lnTo>
                <a:lnTo>
                  <a:pt x="12648" y="19344"/>
                </a:lnTo>
                <a:lnTo>
                  <a:pt x="12550" y="19499"/>
                </a:lnTo>
                <a:lnTo>
                  <a:pt x="12457" y="19622"/>
                </a:lnTo>
                <a:lnTo>
                  <a:pt x="12286" y="19684"/>
                </a:lnTo>
                <a:lnTo>
                  <a:pt x="12208" y="19653"/>
                </a:lnTo>
                <a:lnTo>
                  <a:pt x="12135" y="19561"/>
                </a:lnTo>
                <a:lnTo>
                  <a:pt x="12076" y="19468"/>
                </a:lnTo>
                <a:lnTo>
                  <a:pt x="12023" y="19282"/>
                </a:lnTo>
                <a:lnTo>
                  <a:pt x="11984" y="19035"/>
                </a:lnTo>
                <a:lnTo>
                  <a:pt x="11964" y="18726"/>
                </a:lnTo>
                <a:lnTo>
                  <a:pt x="11938" y="18324"/>
                </a:lnTo>
                <a:lnTo>
                  <a:pt x="11938" y="17830"/>
                </a:lnTo>
                <a:lnTo>
                  <a:pt x="11944" y="17150"/>
                </a:lnTo>
                <a:lnTo>
                  <a:pt x="11971" y="16378"/>
                </a:lnTo>
                <a:lnTo>
                  <a:pt x="12596" y="15327"/>
                </a:lnTo>
                <a:lnTo>
                  <a:pt x="12813" y="14925"/>
                </a:lnTo>
                <a:lnTo>
                  <a:pt x="12957" y="14647"/>
                </a:lnTo>
                <a:lnTo>
                  <a:pt x="13168" y="14153"/>
                </a:lnTo>
                <a:lnTo>
                  <a:pt x="13352" y="13689"/>
                </a:lnTo>
                <a:lnTo>
                  <a:pt x="13490" y="13257"/>
                </a:lnTo>
                <a:lnTo>
                  <a:pt x="13556" y="12979"/>
                </a:lnTo>
                <a:lnTo>
                  <a:pt x="13602" y="12762"/>
                </a:lnTo>
                <a:lnTo>
                  <a:pt x="13681" y="12330"/>
                </a:lnTo>
                <a:lnTo>
                  <a:pt x="13714" y="12113"/>
                </a:lnTo>
                <a:lnTo>
                  <a:pt x="13733" y="11835"/>
                </a:lnTo>
                <a:lnTo>
                  <a:pt x="13760" y="11619"/>
                </a:lnTo>
                <a:lnTo>
                  <a:pt x="13766" y="11403"/>
                </a:lnTo>
                <a:lnTo>
                  <a:pt x="13780" y="11186"/>
                </a:lnTo>
                <a:lnTo>
                  <a:pt x="13780" y="10692"/>
                </a:lnTo>
                <a:lnTo>
                  <a:pt x="13773" y="10506"/>
                </a:lnTo>
                <a:lnTo>
                  <a:pt x="13760" y="10290"/>
                </a:lnTo>
                <a:lnTo>
                  <a:pt x="13720" y="9981"/>
                </a:lnTo>
                <a:lnTo>
                  <a:pt x="13668" y="9672"/>
                </a:lnTo>
                <a:lnTo>
                  <a:pt x="13635" y="9518"/>
                </a:lnTo>
                <a:close/>
                <a:moveTo>
                  <a:pt x="12984" y="13195"/>
                </a:moveTo>
                <a:lnTo>
                  <a:pt x="12898" y="13504"/>
                </a:lnTo>
                <a:lnTo>
                  <a:pt x="12800" y="13782"/>
                </a:lnTo>
                <a:lnTo>
                  <a:pt x="12701" y="14091"/>
                </a:lnTo>
                <a:lnTo>
                  <a:pt x="12582" y="14369"/>
                </a:lnTo>
                <a:lnTo>
                  <a:pt x="12457" y="14647"/>
                </a:lnTo>
                <a:lnTo>
                  <a:pt x="12326" y="14925"/>
                </a:lnTo>
                <a:lnTo>
                  <a:pt x="12017" y="15451"/>
                </a:lnTo>
                <a:lnTo>
                  <a:pt x="12063" y="14647"/>
                </a:lnTo>
                <a:lnTo>
                  <a:pt x="12122" y="13844"/>
                </a:lnTo>
                <a:lnTo>
                  <a:pt x="12201" y="13009"/>
                </a:lnTo>
                <a:lnTo>
                  <a:pt x="12280" y="12206"/>
                </a:lnTo>
                <a:lnTo>
                  <a:pt x="12346" y="11742"/>
                </a:lnTo>
                <a:lnTo>
                  <a:pt x="12425" y="11279"/>
                </a:lnTo>
                <a:lnTo>
                  <a:pt x="12504" y="10939"/>
                </a:lnTo>
                <a:lnTo>
                  <a:pt x="12596" y="10630"/>
                </a:lnTo>
                <a:lnTo>
                  <a:pt x="12661" y="10445"/>
                </a:lnTo>
                <a:lnTo>
                  <a:pt x="12740" y="10290"/>
                </a:lnTo>
                <a:lnTo>
                  <a:pt x="12813" y="10228"/>
                </a:lnTo>
                <a:lnTo>
                  <a:pt x="12951" y="10228"/>
                </a:lnTo>
                <a:lnTo>
                  <a:pt x="13017" y="10290"/>
                </a:lnTo>
                <a:lnTo>
                  <a:pt x="13069" y="10414"/>
                </a:lnTo>
                <a:lnTo>
                  <a:pt x="13115" y="10599"/>
                </a:lnTo>
                <a:lnTo>
                  <a:pt x="13155" y="10785"/>
                </a:lnTo>
                <a:lnTo>
                  <a:pt x="13181" y="11001"/>
                </a:lnTo>
                <a:lnTo>
                  <a:pt x="13201" y="11248"/>
                </a:lnTo>
                <a:lnTo>
                  <a:pt x="13201" y="11773"/>
                </a:lnTo>
                <a:lnTo>
                  <a:pt x="13194" y="11990"/>
                </a:lnTo>
                <a:lnTo>
                  <a:pt x="13168" y="12175"/>
                </a:lnTo>
                <a:lnTo>
                  <a:pt x="13148" y="12391"/>
                </a:lnTo>
                <a:lnTo>
                  <a:pt x="13115" y="12577"/>
                </a:lnTo>
                <a:lnTo>
                  <a:pt x="13082" y="12793"/>
                </a:lnTo>
                <a:lnTo>
                  <a:pt x="12984" y="1319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222943" y="301869"/>
            <a:ext cx="7344820" cy="36933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0000"/>
              </a:lnSpc>
              <a:defRPr sz="2000" b="1">
                <a:solidFill>
                  <a:srgbClr val="FFFFFF"/>
                </a:solidFill>
              </a:defRPr>
            </a:lvl1pPr>
          </a:lstStyle>
          <a:p>
            <a:r>
              <a:t>마스터 제목 스타일 편집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198" y="274636"/>
            <a:ext cx="8229605" cy="1143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198" y="1600197"/>
            <a:ext cx="8229605" cy="4525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15595" y="6245223"/>
            <a:ext cx="542416" cy="612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10764">
              <a:defRPr sz="3400" b="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21467" marR="0" indent="-321467" algn="l" defTabSz="410764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1pPr>
      <a:lvl2pPr marL="763358" marR="0" indent="-306158" algn="l" defTabSz="410764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0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410764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899" algn="l" defTabSz="410764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0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410764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0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5pPr>
      <a:lvl6pPr marL="2628900" marR="0" indent="-342900" algn="l" defTabSz="410764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6pPr>
      <a:lvl7pPr marL="3086100" marR="0" indent="-342900" algn="l" defTabSz="410764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7pPr>
      <a:lvl8pPr marL="3543300" marR="0" indent="-342900" algn="l" defTabSz="410764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342900" algn="l" defTabSz="410764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00009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10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세미볼드체"/>
        </a:defRPr>
      </a:lvl1pPr>
      <a:lvl2pPr marL="0" marR="0" indent="0" algn="ctr" defTabSz="410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세미볼드체"/>
        </a:defRPr>
      </a:lvl2pPr>
      <a:lvl3pPr marL="0" marR="0" indent="0" algn="ctr" defTabSz="410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세미볼드체"/>
        </a:defRPr>
      </a:lvl3pPr>
      <a:lvl4pPr marL="0" marR="0" indent="0" algn="ctr" defTabSz="410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세미볼드체"/>
        </a:defRPr>
      </a:lvl4pPr>
      <a:lvl5pPr marL="0" marR="0" indent="0" algn="ctr" defTabSz="410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세미볼드체"/>
        </a:defRPr>
      </a:lvl5pPr>
      <a:lvl6pPr marL="0" marR="0" indent="0" algn="ctr" defTabSz="410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세미볼드체"/>
        </a:defRPr>
      </a:lvl6pPr>
      <a:lvl7pPr marL="0" marR="0" indent="0" algn="ctr" defTabSz="410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세미볼드체"/>
        </a:defRPr>
      </a:lvl7pPr>
      <a:lvl8pPr marL="0" marR="0" indent="0" algn="ctr" defTabSz="410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세미볼드체"/>
        </a:defRPr>
      </a:lvl8pPr>
      <a:lvl9pPr marL="0" marR="0" indent="0" algn="ctr" defTabSz="4107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세미볼드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823259" y="1359094"/>
            <a:ext cx="7124950" cy="2177182"/>
            <a:chOff x="0" y="0"/>
            <a:chExt cx="7124949" cy="2177181"/>
          </a:xfrm>
        </p:grpSpPr>
        <p:sp>
          <p:nvSpPr>
            <p:cNvPr id="134" name="Shape 134"/>
            <p:cNvSpPr/>
            <p:nvPr/>
          </p:nvSpPr>
          <p:spPr>
            <a:xfrm>
              <a:off x="861282" y="0"/>
              <a:ext cx="5774921" cy="980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5800" spc="-263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dirty="0"/>
                <a:t>Elevator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485542"/>
              <a:ext cx="7124949" cy="169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0500" spc="-356">
                  <a:solidFill>
                    <a:schemeClr val="accent2">
                      <a:satOff val="-4966"/>
                      <a:lumOff val="-10549"/>
                    </a:schemeClr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dirty="0"/>
                <a:t>O</a:t>
              </a:r>
              <a:r>
                <a:rPr dirty="0">
                  <a:solidFill>
                    <a:srgbClr val="FFFFFF"/>
                  </a:solidFill>
                </a:rPr>
                <a:t>pen </a:t>
              </a:r>
              <a:r>
                <a:rPr dirty="0" smtClean="0"/>
                <a:t>d</a:t>
              </a:r>
              <a:r>
                <a:rPr dirty="0" smtClean="0">
                  <a:solidFill>
                    <a:srgbClr val="FFFFFF"/>
                  </a:solidFill>
                </a:rPr>
                <a:t>oor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37" name="Shape 137"/>
          <p:cNvSpPr/>
          <p:nvPr/>
        </p:nvSpPr>
        <p:spPr>
          <a:xfrm>
            <a:off x="2255190" y="5246218"/>
            <a:ext cx="4633620" cy="1381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>
                <a:latin typeface="HY울릉도M"/>
                <a:ea typeface="HY울릉도M"/>
                <a:cs typeface="HY울릉도M"/>
                <a:sym typeface="HY울릉도M"/>
              </a:defRPr>
            </a:pPr>
            <a:r>
              <a:t>201232342 박재성</a:t>
            </a:r>
          </a:p>
          <a:p>
            <a:pPr>
              <a:defRPr>
                <a:latin typeface="HY울릉도M"/>
                <a:ea typeface="HY울릉도M"/>
                <a:cs typeface="HY울릉도M"/>
                <a:sym typeface="HY울릉도M"/>
              </a:defRPr>
            </a:pPr>
            <a:r>
              <a:t>201332934 전아름</a:t>
            </a:r>
          </a:p>
          <a:p>
            <a:pPr>
              <a:defRPr>
                <a:latin typeface="HY울릉도M"/>
                <a:ea typeface="HY울릉도M"/>
                <a:cs typeface="HY울릉도M"/>
                <a:sym typeface="HY울릉도M"/>
              </a:defRPr>
            </a:pPr>
            <a:r>
              <a:t>201533652 안연선</a:t>
            </a:r>
          </a:p>
          <a:p>
            <a:pPr>
              <a:defRPr>
                <a:latin typeface="HY울릉도M"/>
                <a:ea typeface="HY울릉도M"/>
                <a:cs typeface="HY울릉도M"/>
                <a:sym typeface="HY울릉도M"/>
              </a:defRPr>
            </a:pPr>
            <a:r>
              <a:t>201533656 유지민</a:t>
            </a:r>
          </a:p>
        </p:txBody>
      </p:sp>
      <p:pic>
        <p:nvPicPr>
          <p:cNvPr id="138" name="image2.jpeg"/>
          <p:cNvPicPr>
            <a:picLocks noChangeAspect="1"/>
          </p:cNvPicPr>
          <p:nvPr/>
        </p:nvPicPr>
        <p:blipFill>
          <a:blip r:embed="rId2">
            <a:extLst/>
          </a:blip>
          <a:srcRect l="8243" t="31446" r="63946" b="7200"/>
          <a:stretch>
            <a:fillRect/>
          </a:stretch>
        </p:blipFill>
        <p:spPr>
          <a:xfrm>
            <a:off x="1528022" y="2214742"/>
            <a:ext cx="513324" cy="87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3" h="21576" extrusionOk="0">
                <a:moveTo>
                  <a:pt x="8105" y="0"/>
                </a:moveTo>
                <a:cubicBezTo>
                  <a:pt x="8091" y="1"/>
                  <a:pt x="8083" y="12"/>
                  <a:pt x="8072" y="29"/>
                </a:cubicBezTo>
                <a:cubicBezTo>
                  <a:pt x="8025" y="100"/>
                  <a:pt x="7995" y="201"/>
                  <a:pt x="7989" y="323"/>
                </a:cubicBezTo>
                <a:cubicBezTo>
                  <a:pt x="7993" y="420"/>
                  <a:pt x="7988" y="521"/>
                  <a:pt x="8005" y="637"/>
                </a:cubicBezTo>
                <a:cubicBezTo>
                  <a:pt x="8005" y="641"/>
                  <a:pt x="8022" y="643"/>
                  <a:pt x="8022" y="647"/>
                </a:cubicBezTo>
                <a:cubicBezTo>
                  <a:pt x="8031" y="711"/>
                  <a:pt x="8043" y="779"/>
                  <a:pt x="8055" y="843"/>
                </a:cubicBezTo>
                <a:cubicBezTo>
                  <a:pt x="8079" y="940"/>
                  <a:pt x="8101" y="1031"/>
                  <a:pt x="8138" y="1136"/>
                </a:cubicBezTo>
                <a:cubicBezTo>
                  <a:pt x="8240" y="1423"/>
                  <a:pt x="8307" y="1584"/>
                  <a:pt x="8303" y="1675"/>
                </a:cubicBezTo>
                <a:cubicBezTo>
                  <a:pt x="8316" y="1740"/>
                  <a:pt x="8310" y="1785"/>
                  <a:pt x="8287" y="1793"/>
                </a:cubicBezTo>
                <a:cubicBezTo>
                  <a:pt x="8255" y="1805"/>
                  <a:pt x="8104" y="1801"/>
                  <a:pt x="7939" y="1793"/>
                </a:cubicBezTo>
                <a:cubicBezTo>
                  <a:pt x="7889" y="1794"/>
                  <a:pt x="7837" y="1793"/>
                  <a:pt x="7774" y="1793"/>
                </a:cubicBezTo>
                <a:lnTo>
                  <a:pt x="7228" y="1793"/>
                </a:lnTo>
                <a:lnTo>
                  <a:pt x="6930" y="1430"/>
                </a:lnTo>
                <a:cubicBezTo>
                  <a:pt x="6625" y="1039"/>
                  <a:pt x="6531" y="1089"/>
                  <a:pt x="6781" y="1509"/>
                </a:cubicBezTo>
                <a:cubicBezTo>
                  <a:pt x="6829" y="1591"/>
                  <a:pt x="6873" y="1641"/>
                  <a:pt x="6881" y="1685"/>
                </a:cubicBezTo>
                <a:cubicBezTo>
                  <a:pt x="6918" y="1766"/>
                  <a:pt x="6801" y="1827"/>
                  <a:pt x="6533" y="1891"/>
                </a:cubicBezTo>
                <a:cubicBezTo>
                  <a:pt x="6419" y="1927"/>
                  <a:pt x="6295" y="1961"/>
                  <a:pt x="6103" y="2018"/>
                </a:cubicBezTo>
                <a:cubicBezTo>
                  <a:pt x="5129" y="2306"/>
                  <a:pt x="4026" y="3136"/>
                  <a:pt x="3424" y="3997"/>
                </a:cubicBezTo>
                <a:cubicBezTo>
                  <a:pt x="3392" y="4044"/>
                  <a:pt x="3371" y="4096"/>
                  <a:pt x="3341" y="4144"/>
                </a:cubicBezTo>
                <a:cubicBezTo>
                  <a:pt x="3297" y="4215"/>
                  <a:pt x="3248" y="4288"/>
                  <a:pt x="3209" y="4360"/>
                </a:cubicBezTo>
                <a:cubicBezTo>
                  <a:pt x="3196" y="4385"/>
                  <a:pt x="3188" y="4413"/>
                  <a:pt x="3176" y="4438"/>
                </a:cubicBezTo>
                <a:cubicBezTo>
                  <a:pt x="3041" y="4714"/>
                  <a:pt x="2860" y="4870"/>
                  <a:pt x="2349" y="5192"/>
                </a:cubicBezTo>
                <a:cubicBezTo>
                  <a:pt x="1214" y="5908"/>
                  <a:pt x="772" y="6686"/>
                  <a:pt x="546" y="8357"/>
                </a:cubicBezTo>
                <a:cubicBezTo>
                  <a:pt x="497" y="8718"/>
                  <a:pt x="482" y="9079"/>
                  <a:pt x="480" y="9444"/>
                </a:cubicBezTo>
                <a:cubicBezTo>
                  <a:pt x="488" y="9983"/>
                  <a:pt x="532" y="10559"/>
                  <a:pt x="629" y="11168"/>
                </a:cubicBezTo>
                <a:cubicBezTo>
                  <a:pt x="636" y="11208"/>
                  <a:pt x="638" y="11246"/>
                  <a:pt x="645" y="11286"/>
                </a:cubicBezTo>
                <a:cubicBezTo>
                  <a:pt x="649" y="11309"/>
                  <a:pt x="658" y="11331"/>
                  <a:pt x="662" y="11355"/>
                </a:cubicBezTo>
                <a:cubicBezTo>
                  <a:pt x="788" y="12022"/>
                  <a:pt x="978" y="12768"/>
                  <a:pt x="1240" y="13647"/>
                </a:cubicBezTo>
                <a:lnTo>
                  <a:pt x="1522" y="14568"/>
                </a:lnTo>
                <a:lnTo>
                  <a:pt x="1257" y="14774"/>
                </a:lnTo>
                <a:cubicBezTo>
                  <a:pt x="1196" y="14822"/>
                  <a:pt x="1134" y="14875"/>
                  <a:pt x="1075" y="14930"/>
                </a:cubicBezTo>
                <a:cubicBezTo>
                  <a:pt x="837" y="15165"/>
                  <a:pt x="631" y="15438"/>
                  <a:pt x="463" y="15724"/>
                </a:cubicBezTo>
                <a:cubicBezTo>
                  <a:pt x="439" y="15768"/>
                  <a:pt x="420" y="15816"/>
                  <a:pt x="397" y="15861"/>
                </a:cubicBezTo>
                <a:cubicBezTo>
                  <a:pt x="381" y="15891"/>
                  <a:pt x="362" y="15918"/>
                  <a:pt x="347" y="15949"/>
                </a:cubicBezTo>
                <a:cubicBezTo>
                  <a:pt x="134" y="16398"/>
                  <a:pt x="0" y="16892"/>
                  <a:pt x="0" y="17360"/>
                </a:cubicBezTo>
                <a:cubicBezTo>
                  <a:pt x="1" y="18519"/>
                  <a:pt x="504" y="19294"/>
                  <a:pt x="1720" y="20054"/>
                </a:cubicBezTo>
                <a:cubicBezTo>
                  <a:pt x="1915" y="20175"/>
                  <a:pt x="2049" y="20271"/>
                  <a:pt x="2150" y="20348"/>
                </a:cubicBezTo>
                <a:cubicBezTo>
                  <a:pt x="2259" y="20402"/>
                  <a:pt x="2341" y="20453"/>
                  <a:pt x="2349" y="20476"/>
                </a:cubicBezTo>
                <a:cubicBezTo>
                  <a:pt x="2607" y="20487"/>
                  <a:pt x="2757" y="20523"/>
                  <a:pt x="3027" y="20622"/>
                </a:cubicBezTo>
                <a:cubicBezTo>
                  <a:pt x="4352" y="21111"/>
                  <a:pt x="6661" y="21466"/>
                  <a:pt x="9031" y="21563"/>
                </a:cubicBezTo>
                <a:cubicBezTo>
                  <a:pt x="10165" y="21589"/>
                  <a:pt x="11453" y="21576"/>
                  <a:pt x="12455" y="21514"/>
                </a:cubicBezTo>
                <a:cubicBezTo>
                  <a:pt x="14236" y="21373"/>
                  <a:pt x="15862" y="21057"/>
                  <a:pt x="17202" y="20574"/>
                </a:cubicBezTo>
                <a:lnTo>
                  <a:pt x="17863" y="20329"/>
                </a:lnTo>
                <a:lnTo>
                  <a:pt x="18045" y="20329"/>
                </a:lnTo>
                <a:cubicBezTo>
                  <a:pt x="18089" y="20274"/>
                  <a:pt x="18206" y="20204"/>
                  <a:pt x="18343" y="20152"/>
                </a:cubicBezTo>
                <a:cubicBezTo>
                  <a:pt x="18414" y="20110"/>
                  <a:pt x="18487" y="20070"/>
                  <a:pt x="18574" y="20025"/>
                </a:cubicBezTo>
                <a:cubicBezTo>
                  <a:pt x="18860" y="19877"/>
                  <a:pt x="19120" y="19717"/>
                  <a:pt x="19352" y="19555"/>
                </a:cubicBezTo>
                <a:cubicBezTo>
                  <a:pt x="19374" y="19540"/>
                  <a:pt x="19397" y="19521"/>
                  <a:pt x="19418" y="19506"/>
                </a:cubicBezTo>
                <a:cubicBezTo>
                  <a:pt x="19497" y="19449"/>
                  <a:pt x="19575" y="19399"/>
                  <a:pt x="19649" y="19339"/>
                </a:cubicBezTo>
                <a:cubicBezTo>
                  <a:pt x="19681" y="19313"/>
                  <a:pt x="19718" y="19278"/>
                  <a:pt x="19749" y="19251"/>
                </a:cubicBezTo>
                <a:cubicBezTo>
                  <a:pt x="20258" y="18813"/>
                  <a:pt x="20621" y="18300"/>
                  <a:pt x="20923" y="17634"/>
                </a:cubicBezTo>
                <a:cubicBezTo>
                  <a:pt x="20931" y="17616"/>
                  <a:pt x="20932" y="17602"/>
                  <a:pt x="20940" y="17585"/>
                </a:cubicBezTo>
                <a:cubicBezTo>
                  <a:pt x="21029" y="17352"/>
                  <a:pt x="21105" y="17109"/>
                  <a:pt x="21155" y="16851"/>
                </a:cubicBezTo>
                <a:cubicBezTo>
                  <a:pt x="21182" y="16599"/>
                  <a:pt x="21187" y="16280"/>
                  <a:pt x="21188" y="15714"/>
                </a:cubicBezTo>
                <a:cubicBezTo>
                  <a:pt x="21188" y="14997"/>
                  <a:pt x="21169" y="14549"/>
                  <a:pt x="21088" y="14010"/>
                </a:cubicBezTo>
                <a:cubicBezTo>
                  <a:pt x="21016" y="13586"/>
                  <a:pt x="20927" y="13111"/>
                  <a:pt x="20791" y="12471"/>
                </a:cubicBezTo>
                <a:cubicBezTo>
                  <a:pt x="20789" y="12464"/>
                  <a:pt x="20776" y="12449"/>
                  <a:pt x="20774" y="12442"/>
                </a:cubicBezTo>
                <a:cubicBezTo>
                  <a:pt x="20484" y="11067"/>
                  <a:pt x="20458" y="10676"/>
                  <a:pt x="20774" y="9963"/>
                </a:cubicBezTo>
                <a:cubicBezTo>
                  <a:pt x="20783" y="9944"/>
                  <a:pt x="20799" y="9924"/>
                  <a:pt x="20807" y="9905"/>
                </a:cubicBezTo>
                <a:cubicBezTo>
                  <a:pt x="20888" y="9729"/>
                  <a:pt x="20984" y="9544"/>
                  <a:pt x="21105" y="9307"/>
                </a:cubicBezTo>
                <a:cubicBezTo>
                  <a:pt x="21600" y="8339"/>
                  <a:pt x="21450" y="7522"/>
                  <a:pt x="20708" y="6985"/>
                </a:cubicBezTo>
                <a:cubicBezTo>
                  <a:pt x="20689" y="6972"/>
                  <a:pt x="20678" y="6959"/>
                  <a:pt x="20658" y="6946"/>
                </a:cubicBezTo>
                <a:cubicBezTo>
                  <a:pt x="20447" y="6806"/>
                  <a:pt x="19977" y="6591"/>
                  <a:pt x="19583" y="6456"/>
                </a:cubicBezTo>
                <a:cubicBezTo>
                  <a:pt x="19159" y="6311"/>
                  <a:pt x="18901" y="6212"/>
                  <a:pt x="18740" y="6133"/>
                </a:cubicBezTo>
                <a:cubicBezTo>
                  <a:pt x="18699" y="6144"/>
                  <a:pt x="18668" y="6121"/>
                  <a:pt x="18607" y="6054"/>
                </a:cubicBezTo>
                <a:cubicBezTo>
                  <a:pt x="18582" y="6035"/>
                  <a:pt x="18556" y="6024"/>
                  <a:pt x="18541" y="6006"/>
                </a:cubicBezTo>
                <a:cubicBezTo>
                  <a:pt x="18539" y="6005"/>
                  <a:pt x="18542" y="5998"/>
                  <a:pt x="18541" y="5996"/>
                </a:cubicBezTo>
                <a:cubicBezTo>
                  <a:pt x="18527" y="5979"/>
                  <a:pt x="18516" y="5966"/>
                  <a:pt x="18508" y="5947"/>
                </a:cubicBezTo>
                <a:cubicBezTo>
                  <a:pt x="18503" y="5937"/>
                  <a:pt x="18495" y="5920"/>
                  <a:pt x="18492" y="5908"/>
                </a:cubicBezTo>
                <a:cubicBezTo>
                  <a:pt x="18489" y="5899"/>
                  <a:pt x="18477" y="5898"/>
                  <a:pt x="18475" y="5888"/>
                </a:cubicBezTo>
                <a:cubicBezTo>
                  <a:pt x="18471" y="5864"/>
                  <a:pt x="18475" y="5838"/>
                  <a:pt x="18475" y="5810"/>
                </a:cubicBezTo>
                <a:cubicBezTo>
                  <a:pt x="18475" y="5737"/>
                  <a:pt x="18446" y="5644"/>
                  <a:pt x="18392" y="5565"/>
                </a:cubicBezTo>
                <a:cubicBezTo>
                  <a:pt x="18364" y="5541"/>
                  <a:pt x="18318" y="5521"/>
                  <a:pt x="18277" y="5506"/>
                </a:cubicBezTo>
                <a:cubicBezTo>
                  <a:pt x="18171" y="5466"/>
                  <a:pt x="18051" y="5335"/>
                  <a:pt x="18012" y="5212"/>
                </a:cubicBezTo>
                <a:cubicBezTo>
                  <a:pt x="17973" y="5088"/>
                  <a:pt x="17870" y="4871"/>
                  <a:pt x="17764" y="4732"/>
                </a:cubicBezTo>
                <a:cubicBezTo>
                  <a:pt x="17658" y="4593"/>
                  <a:pt x="17447" y="4239"/>
                  <a:pt x="17301" y="3948"/>
                </a:cubicBezTo>
                <a:cubicBezTo>
                  <a:pt x="17096" y="3539"/>
                  <a:pt x="16684" y="3081"/>
                  <a:pt x="16226" y="2714"/>
                </a:cubicBezTo>
                <a:cubicBezTo>
                  <a:pt x="16093" y="2618"/>
                  <a:pt x="15951" y="2523"/>
                  <a:pt x="15796" y="2430"/>
                </a:cubicBezTo>
                <a:cubicBezTo>
                  <a:pt x="15522" y="2266"/>
                  <a:pt x="15293" y="2143"/>
                  <a:pt x="15068" y="2048"/>
                </a:cubicBezTo>
                <a:cubicBezTo>
                  <a:pt x="14462" y="1821"/>
                  <a:pt x="13843" y="1762"/>
                  <a:pt x="13149" y="1871"/>
                </a:cubicBezTo>
                <a:cubicBezTo>
                  <a:pt x="13118" y="1876"/>
                  <a:pt x="13098" y="1875"/>
                  <a:pt x="13067" y="1881"/>
                </a:cubicBezTo>
                <a:cubicBezTo>
                  <a:pt x="13036" y="1886"/>
                  <a:pt x="12997" y="1895"/>
                  <a:pt x="12967" y="1901"/>
                </a:cubicBezTo>
                <a:cubicBezTo>
                  <a:pt x="12903" y="1914"/>
                  <a:pt x="12834" y="1926"/>
                  <a:pt x="12769" y="1940"/>
                </a:cubicBezTo>
                <a:cubicBezTo>
                  <a:pt x="12452" y="2014"/>
                  <a:pt x="12121" y="2116"/>
                  <a:pt x="11760" y="2253"/>
                </a:cubicBezTo>
                <a:cubicBezTo>
                  <a:pt x="11572" y="2324"/>
                  <a:pt x="11420" y="2375"/>
                  <a:pt x="11280" y="2400"/>
                </a:cubicBezTo>
                <a:cubicBezTo>
                  <a:pt x="11220" y="2427"/>
                  <a:pt x="11099" y="2437"/>
                  <a:pt x="10949" y="2430"/>
                </a:cubicBezTo>
                <a:cubicBezTo>
                  <a:pt x="10747" y="2436"/>
                  <a:pt x="10561" y="2415"/>
                  <a:pt x="10470" y="2361"/>
                </a:cubicBezTo>
                <a:cubicBezTo>
                  <a:pt x="10402" y="2320"/>
                  <a:pt x="10339" y="2234"/>
                  <a:pt x="10337" y="2165"/>
                </a:cubicBezTo>
                <a:cubicBezTo>
                  <a:pt x="10336" y="2156"/>
                  <a:pt x="10326" y="2131"/>
                  <a:pt x="10321" y="2116"/>
                </a:cubicBezTo>
                <a:cubicBezTo>
                  <a:pt x="10254" y="1999"/>
                  <a:pt x="10185" y="1840"/>
                  <a:pt x="10073" y="1607"/>
                </a:cubicBezTo>
                <a:cubicBezTo>
                  <a:pt x="10003" y="1462"/>
                  <a:pt x="9941" y="1359"/>
                  <a:pt x="9891" y="1283"/>
                </a:cubicBezTo>
                <a:cubicBezTo>
                  <a:pt x="9874" y="1259"/>
                  <a:pt x="9855" y="1232"/>
                  <a:pt x="9841" y="1215"/>
                </a:cubicBezTo>
                <a:cubicBezTo>
                  <a:pt x="9798" y="1165"/>
                  <a:pt x="9761" y="1147"/>
                  <a:pt x="9742" y="1156"/>
                </a:cubicBezTo>
                <a:cubicBezTo>
                  <a:pt x="9734" y="1163"/>
                  <a:pt x="9727" y="1172"/>
                  <a:pt x="9726" y="1195"/>
                </a:cubicBezTo>
                <a:cubicBezTo>
                  <a:pt x="9723" y="1241"/>
                  <a:pt x="9747" y="1323"/>
                  <a:pt x="9775" y="1430"/>
                </a:cubicBezTo>
                <a:cubicBezTo>
                  <a:pt x="9792" y="1493"/>
                  <a:pt x="9812" y="1571"/>
                  <a:pt x="9841" y="1656"/>
                </a:cubicBezTo>
                <a:cubicBezTo>
                  <a:pt x="9848" y="1677"/>
                  <a:pt x="9850" y="1692"/>
                  <a:pt x="9858" y="1714"/>
                </a:cubicBezTo>
                <a:cubicBezTo>
                  <a:pt x="9881" y="1778"/>
                  <a:pt x="9893" y="1837"/>
                  <a:pt x="9907" y="1891"/>
                </a:cubicBezTo>
                <a:cubicBezTo>
                  <a:pt x="9919" y="1939"/>
                  <a:pt x="9936" y="1980"/>
                  <a:pt x="9941" y="2018"/>
                </a:cubicBezTo>
                <a:cubicBezTo>
                  <a:pt x="9946" y="2057"/>
                  <a:pt x="9945" y="2091"/>
                  <a:pt x="9941" y="2116"/>
                </a:cubicBezTo>
                <a:cubicBezTo>
                  <a:pt x="9940" y="2117"/>
                  <a:pt x="9941" y="2124"/>
                  <a:pt x="9941" y="2126"/>
                </a:cubicBezTo>
                <a:cubicBezTo>
                  <a:pt x="9937" y="2147"/>
                  <a:pt x="9919" y="2160"/>
                  <a:pt x="9907" y="2165"/>
                </a:cubicBezTo>
                <a:cubicBezTo>
                  <a:pt x="9894" y="2169"/>
                  <a:pt x="9873" y="2168"/>
                  <a:pt x="9841" y="2165"/>
                </a:cubicBezTo>
                <a:cubicBezTo>
                  <a:pt x="9807" y="2162"/>
                  <a:pt x="9774" y="2156"/>
                  <a:pt x="9726" y="2146"/>
                </a:cubicBezTo>
                <a:cubicBezTo>
                  <a:pt x="9679" y="2137"/>
                  <a:pt x="9632" y="2121"/>
                  <a:pt x="9577" y="2106"/>
                </a:cubicBezTo>
                <a:cubicBezTo>
                  <a:pt x="9519" y="2090"/>
                  <a:pt x="9456" y="2077"/>
                  <a:pt x="9395" y="2057"/>
                </a:cubicBezTo>
                <a:cubicBezTo>
                  <a:pt x="9378" y="2051"/>
                  <a:pt x="9361" y="2043"/>
                  <a:pt x="9345" y="2038"/>
                </a:cubicBezTo>
                <a:lnTo>
                  <a:pt x="8965" y="1910"/>
                </a:lnTo>
                <a:lnTo>
                  <a:pt x="8882" y="1695"/>
                </a:lnTo>
                <a:cubicBezTo>
                  <a:pt x="8838" y="1603"/>
                  <a:pt x="8799" y="1479"/>
                  <a:pt x="8733" y="1303"/>
                </a:cubicBezTo>
                <a:cubicBezTo>
                  <a:pt x="8383" y="360"/>
                  <a:pt x="8203" y="-11"/>
                  <a:pt x="8105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39" name="image3.jpeg"/>
          <p:cNvPicPr>
            <a:picLocks noChangeAspect="1"/>
          </p:cNvPicPr>
          <p:nvPr/>
        </p:nvPicPr>
        <p:blipFill>
          <a:blip r:embed="rId3">
            <a:extLst/>
          </a:blip>
          <a:srcRect l="51669" t="3284" r="8683" b="6551"/>
          <a:stretch>
            <a:fillRect/>
          </a:stretch>
        </p:blipFill>
        <p:spPr>
          <a:xfrm>
            <a:off x="7453686" y="1159678"/>
            <a:ext cx="1120781" cy="232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464" extrusionOk="0">
                <a:moveTo>
                  <a:pt x="11884" y="8"/>
                </a:moveTo>
                <a:cubicBezTo>
                  <a:pt x="11494" y="73"/>
                  <a:pt x="10942" y="336"/>
                  <a:pt x="10776" y="529"/>
                </a:cubicBezTo>
                <a:cubicBezTo>
                  <a:pt x="10769" y="574"/>
                  <a:pt x="10734" y="606"/>
                  <a:pt x="10676" y="628"/>
                </a:cubicBezTo>
                <a:cubicBezTo>
                  <a:pt x="10674" y="629"/>
                  <a:pt x="10670" y="631"/>
                  <a:pt x="10668" y="632"/>
                </a:cubicBezTo>
                <a:cubicBezTo>
                  <a:pt x="10572" y="694"/>
                  <a:pt x="10440" y="694"/>
                  <a:pt x="10141" y="665"/>
                </a:cubicBezTo>
                <a:cubicBezTo>
                  <a:pt x="9493" y="603"/>
                  <a:pt x="7726" y="758"/>
                  <a:pt x="7250" y="918"/>
                </a:cubicBezTo>
                <a:cubicBezTo>
                  <a:pt x="7130" y="958"/>
                  <a:pt x="6984" y="988"/>
                  <a:pt x="6814" y="1017"/>
                </a:cubicBezTo>
                <a:cubicBezTo>
                  <a:pt x="6781" y="1023"/>
                  <a:pt x="6737" y="1030"/>
                  <a:pt x="6699" y="1035"/>
                </a:cubicBezTo>
                <a:cubicBezTo>
                  <a:pt x="6397" y="1079"/>
                  <a:pt x="5990" y="1119"/>
                  <a:pt x="5323" y="1164"/>
                </a:cubicBezTo>
                <a:cubicBezTo>
                  <a:pt x="4772" y="1202"/>
                  <a:pt x="4168" y="1441"/>
                  <a:pt x="4168" y="1622"/>
                </a:cubicBezTo>
                <a:cubicBezTo>
                  <a:pt x="4168" y="1926"/>
                  <a:pt x="4443" y="2155"/>
                  <a:pt x="4902" y="2232"/>
                </a:cubicBezTo>
                <a:cubicBezTo>
                  <a:pt x="5691" y="2364"/>
                  <a:pt x="6067" y="2275"/>
                  <a:pt x="6485" y="1854"/>
                </a:cubicBezTo>
                <a:cubicBezTo>
                  <a:pt x="6642" y="1697"/>
                  <a:pt x="6764" y="1599"/>
                  <a:pt x="6936" y="1516"/>
                </a:cubicBezTo>
                <a:cubicBezTo>
                  <a:pt x="6940" y="1512"/>
                  <a:pt x="6940" y="1508"/>
                  <a:pt x="6944" y="1505"/>
                </a:cubicBezTo>
                <a:cubicBezTo>
                  <a:pt x="7024" y="1433"/>
                  <a:pt x="7119" y="1406"/>
                  <a:pt x="7235" y="1399"/>
                </a:cubicBezTo>
                <a:cubicBezTo>
                  <a:pt x="7395" y="1348"/>
                  <a:pt x="7584" y="1295"/>
                  <a:pt x="7854" y="1230"/>
                </a:cubicBezTo>
                <a:cubicBezTo>
                  <a:pt x="8292" y="1124"/>
                  <a:pt x="8757" y="1051"/>
                  <a:pt x="9154" y="1013"/>
                </a:cubicBezTo>
                <a:cubicBezTo>
                  <a:pt x="9173" y="1011"/>
                  <a:pt x="9188" y="1007"/>
                  <a:pt x="9208" y="1006"/>
                </a:cubicBezTo>
                <a:cubicBezTo>
                  <a:pt x="9248" y="1003"/>
                  <a:pt x="9281" y="1002"/>
                  <a:pt x="9315" y="1002"/>
                </a:cubicBezTo>
                <a:cubicBezTo>
                  <a:pt x="9664" y="977"/>
                  <a:pt x="9947" y="982"/>
                  <a:pt x="10057" y="1035"/>
                </a:cubicBezTo>
                <a:cubicBezTo>
                  <a:pt x="10108" y="1060"/>
                  <a:pt x="10091" y="1134"/>
                  <a:pt x="10018" y="1201"/>
                </a:cubicBezTo>
                <a:cubicBezTo>
                  <a:pt x="9944" y="1268"/>
                  <a:pt x="9845" y="1374"/>
                  <a:pt x="9797" y="1435"/>
                </a:cubicBezTo>
                <a:cubicBezTo>
                  <a:pt x="9749" y="1496"/>
                  <a:pt x="9646" y="1595"/>
                  <a:pt x="9567" y="1656"/>
                </a:cubicBezTo>
                <a:cubicBezTo>
                  <a:pt x="9488" y="1717"/>
                  <a:pt x="9276" y="1925"/>
                  <a:pt x="9093" y="2118"/>
                </a:cubicBezTo>
                <a:cubicBezTo>
                  <a:pt x="9034" y="2181"/>
                  <a:pt x="8970" y="2228"/>
                  <a:pt x="8910" y="2279"/>
                </a:cubicBezTo>
                <a:cubicBezTo>
                  <a:pt x="8862" y="2340"/>
                  <a:pt x="8809" y="2397"/>
                  <a:pt x="8718" y="2433"/>
                </a:cubicBezTo>
                <a:cubicBezTo>
                  <a:pt x="8657" y="2458"/>
                  <a:pt x="8571" y="2523"/>
                  <a:pt x="8489" y="2580"/>
                </a:cubicBezTo>
                <a:cubicBezTo>
                  <a:pt x="8487" y="2590"/>
                  <a:pt x="8474" y="2600"/>
                  <a:pt x="8474" y="2610"/>
                </a:cubicBezTo>
                <a:cubicBezTo>
                  <a:pt x="8474" y="2687"/>
                  <a:pt x="8371" y="2791"/>
                  <a:pt x="8244" y="2841"/>
                </a:cubicBezTo>
                <a:cubicBezTo>
                  <a:pt x="8117" y="2892"/>
                  <a:pt x="8015" y="2991"/>
                  <a:pt x="8015" y="3065"/>
                </a:cubicBezTo>
                <a:cubicBezTo>
                  <a:pt x="8015" y="3139"/>
                  <a:pt x="7953" y="3219"/>
                  <a:pt x="7877" y="3241"/>
                </a:cubicBezTo>
                <a:cubicBezTo>
                  <a:pt x="7702" y="3293"/>
                  <a:pt x="7360" y="4045"/>
                  <a:pt x="7166" y="4767"/>
                </a:cubicBezTo>
                <a:cubicBezTo>
                  <a:pt x="7159" y="4819"/>
                  <a:pt x="7149" y="4856"/>
                  <a:pt x="7143" y="4910"/>
                </a:cubicBezTo>
                <a:cubicBezTo>
                  <a:pt x="7100" y="5285"/>
                  <a:pt x="6997" y="5622"/>
                  <a:pt x="6913" y="5688"/>
                </a:cubicBezTo>
                <a:cubicBezTo>
                  <a:pt x="6766" y="6203"/>
                  <a:pt x="6584" y="6764"/>
                  <a:pt x="6348" y="7358"/>
                </a:cubicBezTo>
                <a:cubicBezTo>
                  <a:pt x="6290" y="7503"/>
                  <a:pt x="6175" y="7826"/>
                  <a:pt x="6072" y="8113"/>
                </a:cubicBezTo>
                <a:cubicBezTo>
                  <a:pt x="6020" y="8259"/>
                  <a:pt x="5982" y="8358"/>
                  <a:pt x="5935" y="8495"/>
                </a:cubicBezTo>
                <a:cubicBezTo>
                  <a:pt x="5793" y="8902"/>
                  <a:pt x="5608" y="9400"/>
                  <a:pt x="5522" y="9603"/>
                </a:cubicBezTo>
                <a:cubicBezTo>
                  <a:pt x="5435" y="9806"/>
                  <a:pt x="5309" y="10206"/>
                  <a:pt x="5246" y="10491"/>
                </a:cubicBezTo>
                <a:cubicBezTo>
                  <a:pt x="5239" y="10524"/>
                  <a:pt x="5225" y="10575"/>
                  <a:pt x="5216" y="10612"/>
                </a:cubicBezTo>
                <a:cubicBezTo>
                  <a:pt x="5193" y="10711"/>
                  <a:pt x="5173" y="10847"/>
                  <a:pt x="5139" y="10887"/>
                </a:cubicBezTo>
                <a:cubicBezTo>
                  <a:pt x="5079" y="11115"/>
                  <a:pt x="5022" y="11351"/>
                  <a:pt x="4963" y="11526"/>
                </a:cubicBezTo>
                <a:cubicBezTo>
                  <a:pt x="4452" y="13067"/>
                  <a:pt x="4305" y="13774"/>
                  <a:pt x="4344" y="14447"/>
                </a:cubicBezTo>
                <a:lnTo>
                  <a:pt x="4382" y="15192"/>
                </a:lnTo>
                <a:lnTo>
                  <a:pt x="3931" y="15309"/>
                </a:lnTo>
                <a:cubicBezTo>
                  <a:pt x="3681" y="15374"/>
                  <a:pt x="3226" y="15489"/>
                  <a:pt x="2921" y="15562"/>
                </a:cubicBezTo>
                <a:cubicBezTo>
                  <a:pt x="2617" y="15636"/>
                  <a:pt x="2227" y="15773"/>
                  <a:pt x="2050" y="15867"/>
                </a:cubicBezTo>
                <a:cubicBezTo>
                  <a:pt x="1029" y="16405"/>
                  <a:pt x="766" y="16571"/>
                  <a:pt x="681" y="16733"/>
                </a:cubicBezTo>
                <a:cubicBezTo>
                  <a:pt x="628" y="16832"/>
                  <a:pt x="488" y="16999"/>
                  <a:pt x="375" y="17103"/>
                </a:cubicBezTo>
                <a:cubicBezTo>
                  <a:pt x="237" y="17230"/>
                  <a:pt x="169" y="17578"/>
                  <a:pt x="168" y="18153"/>
                </a:cubicBezTo>
                <a:cubicBezTo>
                  <a:pt x="168" y="18298"/>
                  <a:pt x="172" y="18401"/>
                  <a:pt x="176" y="18505"/>
                </a:cubicBezTo>
                <a:cubicBezTo>
                  <a:pt x="180" y="18561"/>
                  <a:pt x="185" y="18630"/>
                  <a:pt x="191" y="18677"/>
                </a:cubicBezTo>
                <a:cubicBezTo>
                  <a:pt x="222" y="19002"/>
                  <a:pt x="303" y="19131"/>
                  <a:pt x="543" y="19334"/>
                </a:cubicBezTo>
                <a:cubicBezTo>
                  <a:pt x="806" y="19557"/>
                  <a:pt x="845" y="19709"/>
                  <a:pt x="696" y="19786"/>
                </a:cubicBezTo>
                <a:cubicBezTo>
                  <a:pt x="949" y="19801"/>
                  <a:pt x="1248" y="19889"/>
                  <a:pt x="1637" y="20061"/>
                </a:cubicBezTo>
                <a:cubicBezTo>
                  <a:pt x="2433" y="20414"/>
                  <a:pt x="3203" y="20606"/>
                  <a:pt x="4321" y="20732"/>
                </a:cubicBezTo>
                <a:cubicBezTo>
                  <a:pt x="4786" y="20785"/>
                  <a:pt x="5691" y="20921"/>
                  <a:pt x="6332" y="21033"/>
                </a:cubicBezTo>
                <a:cubicBezTo>
                  <a:pt x="8520" y="21417"/>
                  <a:pt x="12530" y="21584"/>
                  <a:pt x="14293" y="21367"/>
                </a:cubicBezTo>
                <a:cubicBezTo>
                  <a:pt x="15206" y="21255"/>
                  <a:pt x="16694" y="20862"/>
                  <a:pt x="17903" y="20413"/>
                </a:cubicBezTo>
                <a:cubicBezTo>
                  <a:pt x="18257" y="20282"/>
                  <a:pt x="18578" y="20229"/>
                  <a:pt x="18982" y="20244"/>
                </a:cubicBezTo>
                <a:cubicBezTo>
                  <a:pt x="18978" y="20244"/>
                  <a:pt x="18954" y="20241"/>
                  <a:pt x="18951" y="20241"/>
                </a:cubicBezTo>
                <a:cubicBezTo>
                  <a:pt x="18947" y="20240"/>
                  <a:pt x="18955" y="20238"/>
                  <a:pt x="18951" y="20237"/>
                </a:cubicBezTo>
                <a:cubicBezTo>
                  <a:pt x="18938" y="20233"/>
                  <a:pt x="18920" y="20227"/>
                  <a:pt x="18913" y="20222"/>
                </a:cubicBezTo>
                <a:cubicBezTo>
                  <a:pt x="18894" y="20212"/>
                  <a:pt x="18885" y="20197"/>
                  <a:pt x="18897" y="20178"/>
                </a:cubicBezTo>
                <a:cubicBezTo>
                  <a:pt x="18898" y="20174"/>
                  <a:pt x="18902" y="20167"/>
                  <a:pt x="18905" y="20163"/>
                </a:cubicBezTo>
                <a:cubicBezTo>
                  <a:pt x="18913" y="20154"/>
                  <a:pt x="18939" y="20144"/>
                  <a:pt x="18951" y="20134"/>
                </a:cubicBezTo>
                <a:cubicBezTo>
                  <a:pt x="18998" y="20078"/>
                  <a:pt x="19079" y="20008"/>
                  <a:pt x="19280" y="19866"/>
                </a:cubicBezTo>
                <a:cubicBezTo>
                  <a:pt x="20203" y="19213"/>
                  <a:pt x="20133" y="19266"/>
                  <a:pt x="20740" y="18586"/>
                </a:cubicBezTo>
                <a:cubicBezTo>
                  <a:pt x="21017" y="18274"/>
                  <a:pt x="21038" y="18241"/>
                  <a:pt x="21352" y="17257"/>
                </a:cubicBezTo>
                <a:cubicBezTo>
                  <a:pt x="21526" y="16715"/>
                  <a:pt x="21600" y="15928"/>
                  <a:pt x="21597" y="15173"/>
                </a:cubicBezTo>
                <a:cubicBezTo>
                  <a:pt x="21587" y="14887"/>
                  <a:pt x="21582" y="14605"/>
                  <a:pt x="21559" y="14329"/>
                </a:cubicBezTo>
                <a:cubicBezTo>
                  <a:pt x="21531" y="14077"/>
                  <a:pt x="21498" y="13829"/>
                  <a:pt x="21444" y="13632"/>
                </a:cubicBezTo>
                <a:cubicBezTo>
                  <a:pt x="21338" y="13246"/>
                  <a:pt x="21179" y="12662"/>
                  <a:pt x="21092" y="12337"/>
                </a:cubicBezTo>
                <a:cubicBezTo>
                  <a:pt x="21006" y="12011"/>
                  <a:pt x="20727" y="11199"/>
                  <a:pt x="20473" y="10528"/>
                </a:cubicBezTo>
                <a:cubicBezTo>
                  <a:pt x="20226" y="9876"/>
                  <a:pt x="19996" y="9257"/>
                  <a:pt x="19945" y="9090"/>
                </a:cubicBezTo>
                <a:cubicBezTo>
                  <a:pt x="19934" y="9062"/>
                  <a:pt x="19933" y="9039"/>
                  <a:pt x="19922" y="9009"/>
                </a:cubicBezTo>
                <a:cubicBezTo>
                  <a:pt x="19596" y="7880"/>
                  <a:pt x="18817" y="5721"/>
                  <a:pt x="18461" y="4962"/>
                </a:cubicBezTo>
                <a:cubicBezTo>
                  <a:pt x="18369" y="4767"/>
                  <a:pt x="18334" y="4582"/>
                  <a:pt x="18385" y="4558"/>
                </a:cubicBezTo>
                <a:cubicBezTo>
                  <a:pt x="18437" y="4533"/>
                  <a:pt x="18386" y="4460"/>
                  <a:pt x="18270" y="4396"/>
                </a:cubicBezTo>
                <a:cubicBezTo>
                  <a:pt x="18154" y="4332"/>
                  <a:pt x="18023" y="4144"/>
                  <a:pt x="17980" y="3978"/>
                </a:cubicBezTo>
                <a:cubicBezTo>
                  <a:pt x="17936" y="3811"/>
                  <a:pt x="17753" y="3531"/>
                  <a:pt x="17574" y="3351"/>
                </a:cubicBezTo>
                <a:cubicBezTo>
                  <a:pt x="17051" y="2828"/>
                  <a:pt x="16486" y="2353"/>
                  <a:pt x="16481" y="2433"/>
                </a:cubicBezTo>
                <a:cubicBezTo>
                  <a:pt x="16474" y="2545"/>
                  <a:pt x="15249" y="1855"/>
                  <a:pt x="15249" y="1740"/>
                </a:cubicBezTo>
                <a:cubicBezTo>
                  <a:pt x="15248" y="1684"/>
                  <a:pt x="15045" y="1512"/>
                  <a:pt x="14791" y="1358"/>
                </a:cubicBezTo>
                <a:cubicBezTo>
                  <a:pt x="14537" y="1204"/>
                  <a:pt x="14324" y="1052"/>
                  <a:pt x="14324" y="1017"/>
                </a:cubicBezTo>
                <a:cubicBezTo>
                  <a:pt x="14324" y="867"/>
                  <a:pt x="13213" y="180"/>
                  <a:pt x="12970" y="177"/>
                </a:cubicBezTo>
                <a:cubicBezTo>
                  <a:pt x="12824" y="176"/>
                  <a:pt x="12576" y="127"/>
                  <a:pt x="12420" y="70"/>
                </a:cubicBezTo>
                <a:cubicBezTo>
                  <a:pt x="12264" y="13"/>
                  <a:pt x="12023" y="-16"/>
                  <a:pt x="11884" y="8"/>
                </a:cubicBezTo>
                <a:close/>
                <a:moveTo>
                  <a:pt x="76" y="19929"/>
                </a:moveTo>
                <a:cubicBezTo>
                  <a:pt x="59" y="19937"/>
                  <a:pt x="38" y="19942"/>
                  <a:pt x="23" y="19951"/>
                </a:cubicBezTo>
                <a:cubicBezTo>
                  <a:pt x="9" y="19959"/>
                  <a:pt x="9" y="19965"/>
                  <a:pt x="0" y="19973"/>
                </a:cubicBezTo>
                <a:cubicBezTo>
                  <a:pt x="19" y="19959"/>
                  <a:pt x="46" y="19945"/>
                  <a:pt x="76" y="19929"/>
                </a:cubicBezTo>
                <a:close/>
                <a:moveTo>
                  <a:pt x="3373" y="21180"/>
                </a:moveTo>
                <a:cubicBezTo>
                  <a:pt x="3389" y="21206"/>
                  <a:pt x="3434" y="21225"/>
                  <a:pt x="3518" y="21239"/>
                </a:cubicBezTo>
                <a:cubicBezTo>
                  <a:pt x="3523" y="21240"/>
                  <a:pt x="3572" y="21245"/>
                  <a:pt x="3579" y="21246"/>
                </a:cubicBezTo>
                <a:cubicBezTo>
                  <a:pt x="3478" y="21224"/>
                  <a:pt x="3409" y="21201"/>
                  <a:pt x="3373" y="2118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684540" y="3306428"/>
            <a:ext cx="5774921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900" spc="-131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Term-project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256115" y="149224"/>
            <a:ext cx="7345366" cy="447042"/>
          </a:xfrm>
          <a:prstGeom prst="rect">
            <a:avLst/>
          </a:prstGeom>
        </p:spPr>
        <p:txBody>
          <a:bodyPr/>
          <a:lstStyle/>
          <a:p>
            <a:pPr defTabSz="365759">
              <a:defRPr sz="2300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O</a:t>
            </a:r>
            <a:r>
              <a:rPr>
                <a:solidFill>
                  <a:srgbClr val="404040"/>
                </a:solidFill>
              </a:rPr>
              <a:t>pen </a:t>
            </a:r>
            <a:r>
              <a:t>t</a:t>
            </a:r>
            <a:r>
              <a:rPr>
                <a:solidFill>
                  <a:srgbClr val="404040"/>
                </a:solidFill>
              </a:rPr>
              <a:t>he </a:t>
            </a:r>
            <a:r>
              <a:t>d</a:t>
            </a:r>
            <a:r>
              <a:rPr>
                <a:solidFill>
                  <a:srgbClr val="404040"/>
                </a:solidFill>
              </a:rPr>
              <a:t>oor</a:t>
            </a:r>
            <a:r>
              <a:t>!</a:t>
            </a:r>
          </a:p>
        </p:txBody>
      </p:sp>
      <p:sp>
        <p:nvSpPr>
          <p:cNvPr id="215" name="Shape 215"/>
          <p:cNvSpPr/>
          <p:nvPr/>
        </p:nvSpPr>
        <p:spPr>
          <a:xfrm>
            <a:off x="322724" y="4230766"/>
            <a:ext cx="4076703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300" b="0" spc="-11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&lt;NormalTime&gt;</a:t>
            </a:r>
          </a:p>
        </p:txBody>
      </p:sp>
      <p:sp>
        <p:nvSpPr>
          <p:cNvPr id="216" name="Shape 216"/>
          <p:cNvSpPr/>
          <p:nvPr/>
        </p:nvSpPr>
        <p:spPr>
          <a:xfrm>
            <a:off x="6650063" y="276700"/>
            <a:ext cx="203429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Code Method</a:t>
            </a:r>
          </a:p>
        </p:txBody>
      </p:sp>
      <p:sp>
        <p:nvSpPr>
          <p:cNvPr id="217" name="Shape 217"/>
          <p:cNvSpPr/>
          <p:nvPr/>
        </p:nvSpPr>
        <p:spPr>
          <a:xfrm>
            <a:off x="4744573" y="4230766"/>
            <a:ext cx="4076703" cy="675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300" b="0" spc="-11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&lt; OpeningTime &gt;</a:t>
            </a:r>
          </a:p>
        </p:txBody>
      </p:sp>
      <p:sp>
        <p:nvSpPr>
          <p:cNvPr id="218" name="Shape 218"/>
          <p:cNvSpPr/>
          <p:nvPr/>
        </p:nvSpPr>
        <p:spPr>
          <a:xfrm>
            <a:off x="170827" y="4971574"/>
            <a:ext cx="4228600" cy="15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Test </a:t>
            </a:r>
            <a:r>
              <a:rPr lang="en-US" dirty="0" smtClean="0"/>
              <a:t>Random </a:t>
            </a:r>
            <a:r>
              <a:rPr dirty="0" smtClean="0"/>
              <a:t>people </a:t>
            </a:r>
            <a:r>
              <a:rPr dirty="0"/>
              <a:t>in </a:t>
            </a: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normal time.</a:t>
            </a:r>
            <a:r>
              <a:rPr dirty="0"/>
              <a:t> Each person has random </a:t>
            </a:r>
            <a:r>
              <a:rPr dirty="0" smtClean="0"/>
              <a:t>present/</a:t>
            </a:r>
            <a:r>
              <a:rPr dirty="0" err="1" smtClean="0"/>
              <a:t>dest</a:t>
            </a:r>
            <a:r>
              <a:rPr dirty="0" smtClean="0"/>
              <a:t> </a:t>
            </a:r>
            <a:r>
              <a:rPr dirty="0"/>
              <a:t>floor</a:t>
            </a:r>
          </a:p>
        </p:txBody>
      </p:sp>
      <p:sp>
        <p:nvSpPr>
          <p:cNvPr id="219" name="Shape 219"/>
          <p:cNvSpPr/>
          <p:nvPr/>
        </p:nvSpPr>
        <p:spPr>
          <a:xfrm flipH="1" flipV="1">
            <a:off x="4571998" y="1318232"/>
            <a:ext cx="3" cy="5116798"/>
          </a:xfrm>
          <a:prstGeom prst="line">
            <a:avLst/>
          </a:prstGeom>
          <a:ln w="50800" cap="rnd">
            <a:solidFill>
              <a:schemeClr val="accent6"/>
            </a:solidFill>
            <a:custDash>
              <a:ds d="100000" sp="200000"/>
            </a:custDash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601771" y="4882739"/>
            <a:ext cx="436230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Test </a:t>
            </a:r>
            <a:r>
              <a:rPr lang="en-US" dirty="0" smtClean="0"/>
              <a:t>Random </a:t>
            </a:r>
            <a:r>
              <a:rPr dirty="0" smtClean="0"/>
              <a:t>people </a:t>
            </a:r>
            <a:r>
              <a:rPr dirty="0"/>
              <a:t>in </a:t>
            </a:r>
            <a:r>
              <a:rPr dirty="0" err="1">
                <a:solidFill>
                  <a:schemeClr val="accent2">
                    <a:satOff val="-4966"/>
                    <a:lumOff val="-10549"/>
                  </a:schemeClr>
                </a:solidFill>
              </a:rPr>
              <a:t>Openning</a:t>
            </a: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 time. </a:t>
            </a:r>
            <a:r>
              <a:rPr dirty="0"/>
              <a:t>Each person has present floor in range of (B5F~1F), and has random </a:t>
            </a:r>
            <a:r>
              <a:rPr dirty="0" err="1"/>
              <a:t>dest</a:t>
            </a:r>
            <a:r>
              <a:rPr dirty="0"/>
              <a:t> floor.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3" y="1322602"/>
            <a:ext cx="4076703" cy="26558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73" y="1322602"/>
            <a:ext cx="3994355" cy="265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256115" y="149224"/>
            <a:ext cx="7345366" cy="447042"/>
          </a:xfrm>
          <a:prstGeom prst="rect">
            <a:avLst/>
          </a:prstGeom>
        </p:spPr>
        <p:txBody>
          <a:bodyPr/>
          <a:lstStyle/>
          <a:p>
            <a:pPr defTabSz="365759">
              <a:defRPr sz="2300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O</a:t>
            </a:r>
            <a:r>
              <a:rPr>
                <a:solidFill>
                  <a:srgbClr val="404040"/>
                </a:solidFill>
              </a:rPr>
              <a:t>pen </a:t>
            </a:r>
            <a:r>
              <a:t>t</a:t>
            </a:r>
            <a:r>
              <a:rPr>
                <a:solidFill>
                  <a:srgbClr val="404040"/>
                </a:solidFill>
              </a:rPr>
              <a:t>he </a:t>
            </a:r>
            <a:r>
              <a:t>d</a:t>
            </a:r>
            <a:r>
              <a:rPr>
                <a:solidFill>
                  <a:srgbClr val="404040"/>
                </a:solidFill>
              </a:rPr>
              <a:t>oor</a:t>
            </a:r>
            <a:r>
              <a:t>!</a:t>
            </a:r>
          </a:p>
        </p:txBody>
      </p:sp>
      <p:sp>
        <p:nvSpPr>
          <p:cNvPr id="223" name="Shape 223"/>
          <p:cNvSpPr/>
          <p:nvPr/>
        </p:nvSpPr>
        <p:spPr>
          <a:xfrm>
            <a:off x="393402" y="4266670"/>
            <a:ext cx="3754703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0" spc="-105">
                <a:latin typeface="Arial Black"/>
                <a:ea typeface="Arial Black"/>
                <a:cs typeface="Arial Black"/>
                <a:sym typeface="Arial Black"/>
              </a:defRPr>
            </a:pPr>
            <a:r>
              <a:t>&lt; ClosingTime &gt;</a:t>
            </a:r>
          </a:p>
        </p:txBody>
      </p:sp>
      <p:sp>
        <p:nvSpPr>
          <p:cNvPr id="224" name="Shape 224"/>
          <p:cNvSpPr/>
          <p:nvPr/>
        </p:nvSpPr>
        <p:spPr>
          <a:xfrm>
            <a:off x="6650063" y="276700"/>
            <a:ext cx="203429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Code Method</a:t>
            </a:r>
          </a:p>
        </p:txBody>
      </p:sp>
      <p:sp>
        <p:nvSpPr>
          <p:cNvPr id="225" name="Shape 225"/>
          <p:cNvSpPr/>
          <p:nvPr/>
        </p:nvSpPr>
        <p:spPr>
          <a:xfrm>
            <a:off x="4578614" y="4266670"/>
            <a:ext cx="4589265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0" spc="-105">
                <a:latin typeface="Arial Black"/>
                <a:ea typeface="Arial Black"/>
                <a:cs typeface="Arial Black"/>
                <a:sym typeface="Arial Black"/>
              </a:defRPr>
            </a:pPr>
            <a:r>
              <a:t>&lt; MainThread&gt;</a:t>
            </a:r>
          </a:p>
        </p:txBody>
      </p:sp>
      <p:sp>
        <p:nvSpPr>
          <p:cNvPr id="226" name="Shape 226"/>
          <p:cNvSpPr/>
          <p:nvPr/>
        </p:nvSpPr>
        <p:spPr>
          <a:xfrm flipV="1">
            <a:off x="4572000" y="1318233"/>
            <a:ext cx="0" cy="5116797"/>
          </a:xfrm>
          <a:prstGeom prst="line">
            <a:avLst/>
          </a:prstGeom>
          <a:ln w="50800" cap="rnd">
            <a:solidFill>
              <a:schemeClr val="accent6"/>
            </a:solidFill>
            <a:custDash>
              <a:ds d="100000" sp="200000"/>
            </a:custDash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71297" y="4826846"/>
            <a:ext cx="3998913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 Test </a:t>
            </a:r>
            <a:r>
              <a:rPr lang="en-US" dirty="0" smtClean="0"/>
              <a:t>Random </a:t>
            </a:r>
            <a:r>
              <a:rPr dirty="0" smtClean="0"/>
              <a:t>people </a:t>
            </a:r>
            <a:r>
              <a:rPr dirty="0"/>
              <a:t>in </a:t>
            </a: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closing time.</a:t>
            </a:r>
            <a:r>
              <a:rPr dirty="0"/>
              <a:t> Each person has random present floor, and has </a:t>
            </a:r>
            <a:r>
              <a:rPr dirty="0" err="1"/>
              <a:t>dest</a:t>
            </a:r>
            <a:r>
              <a:rPr dirty="0"/>
              <a:t> floor in range of (B5F~1F).</a:t>
            </a:r>
          </a:p>
        </p:txBody>
      </p:sp>
      <p:sp>
        <p:nvSpPr>
          <p:cNvPr id="228" name="Shape 228"/>
          <p:cNvSpPr/>
          <p:nvPr/>
        </p:nvSpPr>
        <p:spPr>
          <a:xfrm>
            <a:off x="4873790" y="5001273"/>
            <a:ext cx="3998914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Mange elevators go up and down, and people board and get out in each time. Using ArrayList&lt;&gt;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3" y="1318233"/>
            <a:ext cx="3876808" cy="2823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15" y="1318232"/>
            <a:ext cx="3920989" cy="2823895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256115" y="149224"/>
            <a:ext cx="7345366" cy="447042"/>
          </a:xfrm>
          <a:prstGeom prst="rect">
            <a:avLst/>
          </a:prstGeom>
        </p:spPr>
        <p:txBody>
          <a:bodyPr/>
          <a:lstStyle/>
          <a:p>
            <a:pPr defTabSz="365759">
              <a:defRPr sz="2300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O</a:t>
            </a:r>
            <a:r>
              <a:rPr>
                <a:solidFill>
                  <a:srgbClr val="404040"/>
                </a:solidFill>
              </a:rPr>
              <a:t>pen </a:t>
            </a:r>
            <a:r>
              <a:t>t</a:t>
            </a:r>
            <a:r>
              <a:rPr>
                <a:solidFill>
                  <a:srgbClr val="404040"/>
                </a:solidFill>
              </a:rPr>
              <a:t>he </a:t>
            </a:r>
            <a:r>
              <a:t>d</a:t>
            </a:r>
            <a:r>
              <a:rPr>
                <a:solidFill>
                  <a:srgbClr val="404040"/>
                </a:solidFill>
              </a:rPr>
              <a:t>oor</a:t>
            </a:r>
            <a:r>
              <a:t>!</a:t>
            </a:r>
          </a:p>
        </p:txBody>
      </p:sp>
      <p:sp>
        <p:nvSpPr>
          <p:cNvPr id="231" name="Shape 231"/>
          <p:cNvSpPr/>
          <p:nvPr/>
        </p:nvSpPr>
        <p:spPr>
          <a:xfrm>
            <a:off x="5526616" y="3879320"/>
            <a:ext cx="280981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0" spc="-105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&lt; Elevator &gt;</a:t>
            </a:r>
          </a:p>
        </p:txBody>
      </p:sp>
      <p:sp>
        <p:nvSpPr>
          <p:cNvPr id="232" name="Shape 232"/>
          <p:cNvSpPr/>
          <p:nvPr/>
        </p:nvSpPr>
        <p:spPr>
          <a:xfrm>
            <a:off x="438149" y="3879320"/>
            <a:ext cx="3794525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0" spc="-105">
                <a:latin typeface="Arial Black"/>
                <a:ea typeface="Arial Black"/>
                <a:cs typeface="Arial Black"/>
                <a:sym typeface="Arial Black"/>
              </a:defRPr>
            </a:pPr>
            <a:r>
              <a:t>&lt; PeopleInfo&gt;</a:t>
            </a:r>
          </a:p>
        </p:txBody>
      </p:sp>
      <p:sp>
        <p:nvSpPr>
          <p:cNvPr id="233" name="Shape 233"/>
          <p:cNvSpPr/>
          <p:nvPr/>
        </p:nvSpPr>
        <p:spPr>
          <a:xfrm flipV="1">
            <a:off x="4572000" y="1318233"/>
            <a:ext cx="0" cy="5116797"/>
          </a:xfrm>
          <a:prstGeom prst="line">
            <a:avLst/>
          </a:prstGeom>
          <a:ln w="50800" cap="rnd">
            <a:solidFill>
              <a:schemeClr val="accent6"/>
            </a:solidFill>
            <a:custDash>
              <a:ds d="100000" sp="200000"/>
            </a:custDash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650063" y="276700"/>
            <a:ext cx="203429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Code Method</a:t>
            </a:r>
          </a:p>
        </p:txBody>
      </p:sp>
      <p:sp>
        <p:nvSpPr>
          <p:cNvPr id="235" name="Shape 235"/>
          <p:cNvSpPr/>
          <p:nvPr/>
        </p:nvSpPr>
        <p:spPr>
          <a:xfrm>
            <a:off x="133568" y="4490296"/>
            <a:ext cx="4403686" cy="186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 smtClean="0"/>
              <a:t>Each</a:t>
            </a:r>
            <a:r>
              <a:rPr lang="en-US" dirty="0"/>
              <a:t> </a:t>
            </a:r>
            <a:r>
              <a:rPr lang="en-US" dirty="0" smtClean="0"/>
              <a:t>people</a:t>
            </a:r>
            <a:r>
              <a:rPr dirty="0" smtClean="0"/>
              <a:t>’s </a:t>
            </a:r>
            <a:r>
              <a:rPr dirty="0"/>
              <a:t>information about present floor, destination floor, and weight. Scheduling start/end time. Check riding or waiting.</a:t>
            </a:r>
          </a:p>
        </p:txBody>
      </p:sp>
      <p:sp>
        <p:nvSpPr>
          <p:cNvPr id="236" name="Shape 236"/>
          <p:cNvSpPr/>
          <p:nvPr/>
        </p:nvSpPr>
        <p:spPr>
          <a:xfrm>
            <a:off x="4611521" y="4606712"/>
            <a:ext cx="4403689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Apply elevator image, positioning it in frame (x,y-coordinate), check open, go up, down, weight over.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052736"/>
            <a:ext cx="3917827" cy="2823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4176464" cy="282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256115" y="149224"/>
            <a:ext cx="7345366" cy="447042"/>
          </a:xfrm>
          <a:prstGeom prst="rect">
            <a:avLst/>
          </a:prstGeom>
        </p:spPr>
        <p:txBody>
          <a:bodyPr/>
          <a:lstStyle/>
          <a:p>
            <a:pPr defTabSz="365759">
              <a:defRPr sz="2300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O</a:t>
            </a:r>
            <a:r>
              <a:rPr>
                <a:solidFill>
                  <a:srgbClr val="404040"/>
                </a:solidFill>
              </a:rPr>
              <a:t>pen </a:t>
            </a:r>
            <a:r>
              <a:t>t</a:t>
            </a:r>
            <a:r>
              <a:rPr>
                <a:solidFill>
                  <a:srgbClr val="404040"/>
                </a:solidFill>
              </a:rPr>
              <a:t>he </a:t>
            </a:r>
            <a:r>
              <a:t>d</a:t>
            </a:r>
            <a:r>
              <a:rPr>
                <a:solidFill>
                  <a:srgbClr val="404040"/>
                </a:solidFill>
              </a:rPr>
              <a:t>oor</a:t>
            </a:r>
            <a:r>
              <a:t>!</a:t>
            </a:r>
          </a:p>
        </p:txBody>
      </p:sp>
      <p:sp>
        <p:nvSpPr>
          <p:cNvPr id="239" name="Shape 239"/>
          <p:cNvSpPr/>
          <p:nvPr/>
        </p:nvSpPr>
        <p:spPr>
          <a:xfrm>
            <a:off x="6522963" y="276700"/>
            <a:ext cx="228849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Design Method</a:t>
            </a:r>
          </a:p>
        </p:txBody>
      </p:sp>
      <p:sp>
        <p:nvSpPr>
          <p:cNvPr id="240" name="Shape 240"/>
          <p:cNvSpPr/>
          <p:nvPr/>
        </p:nvSpPr>
        <p:spPr>
          <a:xfrm flipV="1">
            <a:off x="4572000" y="1318233"/>
            <a:ext cx="0" cy="5116797"/>
          </a:xfrm>
          <a:prstGeom prst="line">
            <a:avLst/>
          </a:prstGeom>
          <a:ln w="50800" cap="rnd">
            <a:solidFill>
              <a:schemeClr val="accent6"/>
            </a:solidFill>
            <a:custDash>
              <a:ds d="100000" sp="200000"/>
            </a:custDash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80059" y="4167187"/>
            <a:ext cx="404427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0" spc="-105">
                <a:latin typeface="Arial Black"/>
                <a:ea typeface="Arial Black"/>
                <a:cs typeface="Arial Black"/>
                <a:sym typeface="Arial Black"/>
              </a:defRPr>
            </a:pPr>
            <a:r>
              <a:t>&lt; StateInfoPanel&gt;</a:t>
            </a:r>
          </a:p>
        </p:txBody>
      </p:sp>
      <p:sp>
        <p:nvSpPr>
          <p:cNvPr id="242" name="Shape 242"/>
          <p:cNvSpPr/>
          <p:nvPr/>
        </p:nvSpPr>
        <p:spPr>
          <a:xfrm>
            <a:off x="5069416" y="4167187"/>
            <a:ext cx="3794524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 b="0" spc="-105">
                <a:latin typeface="Arial Black"/>
                <a:ea typeface="Arial Black"/>
                <a:cs typeface="Arial Black"/>
                <a:sym typeface="Arial Black"/>
              </a:defRPr>
            </a:pPr>
            <a:r>
              <a:t>&lt; GUI_Manager&gt;</a:t>
            </a:r>
          </a:p>
        </p:txBody>
      </p:sp>
      <p:sp>
        <p:nvSpPr>
          <p:cNvPr id="243" name="Shape 243"/>
          <p:cNvSpPr/>
          <p:nvPr/>
        </p:nvSpPr>
        <p:spPr>
          <a:xfrm>
            <a:off x="280059" y="4798073"/>
            <a:ext cx="4110704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dirty="0"/>
              <a:t>Panel of elevator’s information about waiting people, average time, the number of people, and weight.</a:t>
            </a:r>
          </a:p>
        </p:txBody>
      </p:sp>
      <p:sp>
        <p:nvSpPr>
          <p:cNvPr id="244" name="Shape 244"/>
          <p:cNvSpPr/>
          <p:nvPr/>
        </p:nvSpPr>
        <p:spPr>
          <a:xfrm>
            <a:off x="4753238" y="5027929"/>
            <a:ext cx="4385889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Draw elevator at each event, background, all people in each time.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2" y="1064081"/>
            <a:ext cx="4018088" cy="31031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69" y="1064382"/>
            <a:ext cx="4083171" cy="310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256115" y="149224"/>
            <a:ext cx="7345366" cy="447042"/>
          </a:xfrm>
          <a:prstGeom prst="rect">
            <a:avLst/>
          </a:prstGeom>
        </p:spPr>
        <p:txBody>
          <a:bodyPr/>
          <a:lstStyle/>
          <a:p>
            <a:pPr defTabSz="365759">
              <a:defRPr sz="2300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O</a:t>
            </a:r>
            <a:r>
              <a:rPr>
                <a:solidFill>
                  <a:srgbClr val="404040"/>
                </a:solidFill>
              </a:rPr>
              <a:t>pen </a:t>
            </a:r>
            <a:r>
              <a:t>t</a:t>
            </a:r>
            <a:r>
              <a:rPr>
                <a:solidFill>
                  <a:srgbClr val="404040"/>
                </a:solidFill>
              </a:rPr>
              <a:t>he </a:t>
            </a:r>
            <a:r>
              <a:t>d</a:t>
            </a:r>
            <a:r>
              <a:rPr>
                <a:solidFill>
                  <a:srgbClr val="404040"/>
                </a:solidFill>
              </a:rPr>
              <a:t>oor</a:t>
            </a:r>
            <a:r>
              <a:t>!</a:t>
            </a:r>
          </a:p>
        </p:txBody>
      </p:sp>
      <p:sp>
        <p:nvSpPr>
          <p:cNvPr id="239" name="Shape 239"/>
          <p:cNvSpPr/>
          <p:nvPr/>
        </p:nvSpPr>
        <p:spPr>
          <a:xfrm>
            <a:off x="6522963" y="276700"/>
            <a:ext cx="228849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Design Method</a:t>
            </a:r>
          </a:p>
        </p:txBody>
      </p:sp>
      <p:sp>
        <p:nvSpPr>
          <p:cNvPr id="241" name="Shape 241"/>
          <p:cNvSpPr/>
          <p:nvPr/>
        </p:nvSpPr>
        <p:spPr>
          <a:xfrm>
            <a:off x="683568" y="4482831"/>
            <a:ext cx="234772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>
              <a:defRPr sz="3200" b="0" spc="-105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dirty="0"/>
              <a:t>&lt; </a:t>
            </a:r>
            <a:r>
              <a:rPr lang="en-US" dirty="0" smtClean="0"/>
              <a:t>Main</a:t>
            </a:r>
            <a:r>
              <a:rPr dirty="0" smtClean="0"/>
              <a:t>&gt;</a:t>
            </a:r>
            <a:endParaRPr dirty="0"/>
          </a:p>
        </p:txBody>
      </p:sp>
      <p:sp>
        <p:nvSpPr>
          <p:cNvPr id="243" name="Shape 243"/>
          <p:cNvSpPr/>
          <p:nvPr/>
        </p:nvSpPr>
        <p:spPr>
          <a:xfrm>
            <a:off x="353542" y="5149065"/>
            <a:ext cx="8583881" cy="800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en-US" altLang="ko-KR" dirty="0"/>
              <a:t>Take a role of Overall Management as a whole, frame, and implement of remote reservation system.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1" y="1132001"/>
            <a:ext cx="3791145" cy="30351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01" y="1138622"/>
            <a:ext cx="4225852" cy="30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07504" y="2399029"/>
            <a:ext cx="2701460" cy="205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0" b="0" spc="-3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04</a:t>
            </a:r>
          </a:p>
        </p:txBody>
      </p:sp>
      <p:sp>
        <p:nvSpPr>
          <p:cNvPr id="247" name="Shape 247"/>
          <p:cNvSpPr/>
          <p:nvPr/>
        </p:nvSpPr>
        <p:spPr>
          <a:xfrm>
            <a:off x="3190873" y="2787649"/>
            <a:ext cx="4794253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100" spc="-242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Schedule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7.jpe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202" y="1093500"/>
            <a:ext cx="8205596" cy="5328696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256116" y="149225"/>
            <a:ext cx="7345364" cy="4470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5760">
              <a:defRPr sz="2680"/>
            </a:pP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O</a:t>
            </a:r>
            <a:r>
              <a:rPr dirty="0"/>
              <a:t>pen </a:t>
            </a: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t</a:t>
            </a:r>
            <a:r>
              <a:rPr dirty="0"/>
              <a:t>he </a:t>
            </a: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d</a:t>
            </a:r>
            <a:r>
              <a:rPr dirty="0"/>
              <a:t>oor</a:t>
            </a: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!</a:t>
            </a:r>
          </a:p>
        </p:txBody>
      </p:sp>
      <p:sp>
        <p:nvSpPr>
          <p:cNvPr id="251" name="Shape 251"/>
          <p:cNvSpPr/>
          <p:nvPr/>
        </p:nvSpPr>
        <p:spPr>
          <a:xfrm>
            <a:off x="6544822" y="144780"/>
            <a:ext cx="201401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sz="3500">
                <a:solidFill>
                  <a:srgbClr val="FFFFFF"/>
                </a:solidFill>
              </a:rPr>
              <a:t>11</a:t>
            </a:r>
            <a:r>
              <a:t> Schedule</a:t>
            </a:r>
          </a:p>
        </p:txBody>
      </p:sp>
      <p:graphicFrame>
        <p:nvGraphicFramePr>
          <p:cNvPr id="252" name="Table 252"/>
          <p:cNvGraphicFramePr/>
          <p:nvPr/>
        </p:nvGraphicFramePr>
        <p:xfrm>
          <a:off x="954087" y="1712725"/>
          <a:ext cx="7345359" cy="445387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049337"/>
                <a:gridCol w="1049337"/>
                <a:gridCol w="1049337"/>
                <a:gridCol w="1049337"/>
                <a:gridCol w="1049337"/>
                <a:gridCol w="1049337"/>
                <a:gridCol w="1049337"/>
              </a:tblGrid>
              <a:tr h="890775">
                <a:tc>
                  <a:txBody>
                    <a:bodyPr/>
                    <a:lstStyle/>
                    <a:p>
                      <a:pPr algn="l" defTabSz="914400">
                        <a:def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blipFill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890775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blipFill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890775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blipFill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890775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blipFill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890775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blipFill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100000" sp="200000"/>
                      </a:custDash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3" name="Shape 253"/>
          <p:cNvSpPr/>
          <p:nvPr/>
        </p:nvSpPr>
        <p:spPr>
          <a:xfrm>
            <a:off x="4250266" y="3939663"/>
            <a:ext cx="4096443" cy="1"/>
          </a:xfrm>
          <a:prstGeom prst="line">
            <a:avLst/>
          </a:prstGeom>
          <a:ln w="114300">
            <a:solidFill>
              <a:srgbClr val="FFD47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114800" y="4841239"/>
            <a:ext cx="4096442" cy="1"/>
          </a:xfrm>
          <a:prstGeom prst="line">
            <a:avLst/>
          </a:prstGeom>
          <a:ln w="114300">
            <a:solidFill>
              <a:srgbClr val="FFD47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114800" y="3088639"/>
            <a:ext cx="4096442" cy="1"/>
          </a:xfrm>
          <a:prstGeom prst="line">
            <a:avLst/>
          </a:prstGeom>
          <a:ln w="114300">
            <a:solidFill>
              <a:srgbClr val="FFD47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007533" y="3692278"/>
            <a:ext cx="2043353" cy="494771"/>
          </a:xfrm>
          <a:prstGeom prst="rightArrow">
            <a:avLst>
              <a:gd name="adj1" fmla="val 32000"/>
              <a:gd name="adj2" fmla="val 164278"/>
            </a:avLst>
          </a:prstGeom>
          <a:solidFill>
            <a:srgbClr val="FFD47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l"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007533" y="4543301"/>
            <a:ext cx="2043353" cy="494772"/>
          </a:xfrm>
          <a:prstGeom prst="rightArrow">
            <a:avLst>
              <a:gd name="adj1" fmla="val 32000"/>
              <a:gd name="adj2" fmla="val 164278"/>
            </a:avLst>
          </a:prstGeom>
          <a:solidFill>
            <a:srgbClr val="FFD47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l"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007533" y="5394325"/>
            <a:ext cx="2043353" cy="494772"/>
          </a:xfrm>
          <a:prstGeom prst="rightArrow">
            <a:avLst>
              <a:gd name="adj1" fmla="val 32000"/>
              <a:gd name="adj2" fmla="val 164278"/>
            </a:avLst>
          </a:prstGeom>
          <a:solidFill>
            <a:srgbClr val="FFD47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l"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5687714" y="2660650"/>
            <a:ext cx="1663238" cy="48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6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Algorithm</a:t>
            </a:r>
          </a:p>
        </p:txBody>
      </p:sp>
      <p:sp>
        <p:nvSpPr>
          <p:cNvPr id="260" name="Shape 260"/>
          <p:cNvSpPr/>
          <p:nvPr/>
        </p:nvSpPr>
        <p:spPr>
          <a:xfrm>
            <a:off x="5687714" y="3506974"/>
            <a:ext cx="1663238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6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Algorithm</a:t>
            </a:r>
          </a:p>
        </p:txBody>
      </p:sp>
      <p:sp>
        <p:nvSpPr>
          <p:cNvPr id="261" name="Shape 261"/>
          <p:cNvSpPr/>
          <p:nvPr/>
        </p:nvSpPr>
        <p:spPr>
          <a:xfrm>
            <a:off x="5814714" y="4353299"/>
            <a:ext cx="1663238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6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7.jpe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202" y="1093500"/>
            <a:ext cx="8205596" cy="532869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6455570" y="144780"/>
            <a:ext cx="2077135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sz="3500">
                <a:solidFill>
                  <a:srgbClr val="FFFFFF"/>
                </a:solidFill>
              </a:rPr>
              <a:t>12 </a:t>
            </a:r>
            <a:r>
              <a:t>Schedule</a:t>
            </a:r>
          </a:p>
        </p:txBody>
      </p:sp>
      <p:graphicFrame>
        <p:nvGraphicFramePr>
          <p:cNvPr id="266" name="Table 266"/>
          <p:cNvGraphicFramePr/>
          <p:nvPr/>
        </p:nvGraphicFramePr>
        <p:xfrm>
          <a:off x="954087" y="1712725"/>
          <a:ext cx="7345359" cy="445387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1049337"/>
                <a:gridCol w="1049337"/>
                <a:gridCol w="1049337"/>
                <a:gridCol w="1049337"/>
                <a:gridCol w="1049337"/>
                <a:gridCol w="1049337"/>
                <a:gridCol w="1049337"/>
              </a:tblGrid>
              <a:tr h="890775">
                <a:tc>
                  <a:txBody>
                    <a:bodyPr/>
                    <a:lstStyle/>
                    <a:p>
                      <a:pPr algn="l" defTabSz="914400">
                        <a:def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890775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blipFill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890775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blipFill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890775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890775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28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29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7" name="Shape 267"/>
          <p:cNvSpPr/>
          <p:nvPr/>
        </p:nvSpPr>
        <p:spPr>
          <a:xfrm>
            <a:off x="3105307" y="3590494"/>
            <a:ext cx="973652" cy="64822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B00"/>
          </a:solidFill>
          <a:ln w="12700">
            <a:solidFill>
              <a:srgbClr val="FFFB00"/>
            </a:solidFill>
          </a:ln>
        </p:spPr>
        <p:txBody>
          <a:bodyPr lIns="45718" tIns="45718" rIns="45718" bIns="45718" anchor="ctr"/>
          <a:lstStyle/>
          <a:p>
            <a:pPr algn="l">
              <a:defRPr sz="1800" b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243710" y="3716498"/>
            <a:ext cx="696847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260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final </a:t>
            </a:r>
          </a:p>
        </p:txBody>
      </p:sp>
      <p:sp>
        <p:nvSpPr>
          <p:cNvPr id="269" name="Shape 269"/>
          <p:cNvSpPr/>
          <p:nvPr/>
        </p:nvSpPr>
        <p:spPr>
          <a:xfrm>
            <a:off x="4150295" y="3823546"/>
            <a:ext cx="3417277" cy="164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2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100%</a:t>
            </a:r>
          </a:p>
        </p:txBody>
      </p:sp>
      <p:sp>
        <p:nvSpPr>
          <p:cNvPr id="270" name="Shape 270"/>
          <p:cNvSpPr/>
          <p:nvPr/>
        </p:nvSpPr>
        <p:spPr>
          <a:xfrm>
            <a:off x="973666" y="3716143"/>
            <a:ext cx="1090150" cy="447041"/>
          </a:xfrm>
          <a:prstGeom prst="rightArrow">
            <a:avLst>
              <a:gd name="adj1" fmla="val 32000"/>
              <a:gd name="adj2" fmla="val 181818"/>
            </a:avLst>
          </a:prstGeom>
          <a:solidFill>
            <a:srgbClr val="FFD47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5190066" y="2296583"/>
            <a:ext cx="3086594" cy="1"/>
          </a:xfrm>
          <a:prstGeom prst="line">
            <a:avLst/>
          </a:prstGeom>
          <a:ln w="114300">
            <a:solidFill>
              <a:srgbClr val="FFD47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007533" y="2841254"/>
            <a:ext cx="2043353" cy="494772"/>
          </a:xfrm>
          <a:prstGeom prst="rightArrow">
            <a:avLst>
              <a:gd name="adj1" fmla="val 32000"/>
              <a:gd name="adj2" fmla="val 164278"/>
            </a:avLst>
          </a:prstGeom>
          <a:solidFill>
            <a:srgbClr val="FFD47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l"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114800" y="3088639"/>
            <a:ext cx="4096442" cy="1"/>
          </a:xfrm>
          <a:prstGeom prst="line">
            <a:avLst/>
          </a:prstGeom>
          <a:ln w="114300">
            <a:solidFill>
              <a:srgbClr val="FFD47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192495" y="2660650"/>
            <a:ext cx="2653676" cy="48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6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GUI&amp;Debugging</a:t>
            </a:r>
          </a:p>
        </p:txBody>
      </p:sp>
      <p:sp>
        <p:nvSpPr>
          <p:cNvPr id="275" name="Shape 275"/>
          <p:cNvSpPr/>
          <p:nvPr/>
        </p:nvSpPr>
        <p:spPr>
          <a:xfrm>
            <a:off x="5624295" y="1868593"/>
            <a:ext cx="2653676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6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GUI&amp;Debugging</a:t>
            </a:r>
          </a:p>
        </p:txBody>
      </p:sp>
      <p:sp>
        <p:nvSpPr>
          <p:cNvPr id="17" name="Shape 250"/>
          <p:cNvSpPr>
            <a:spLocks noGrp="1"/>
          </p:cNvSpPr>
          <p:nvPr>
            <p:ph type="title"/>
          </p:nvPr>
        </p:nvSpPr>
        <p:spPr>
          <a:xfrm>
            <a:off x="256116" y="149225"/>
            <a:ext cx="7345364" cy="4470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5760">
              <a:defRPr sz="2680"/>
            </a:pP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O</a:t>
            </a:r>
            <a:r>
              <a:rPr dirty="0"/>
              <a:t>pen </a:t>
            </a: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t</a:t>
            </a:r>
            <a:r>
              <a:rPr dirty="0"/>
              <a:t>he </a:t>
            </a: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d</a:t>
            </a:r>
            <a:r>
              <a:rPr dirty="0"/>
              <a:t>oor</a:t>
            </a:r>
            <a:r>
              <a:rPr dirty="0">
                <a:solidFill>
                  <a:schemeClr val="accent2">
                    <a:satOff val="-4966"/>
                    <a:lumOff val="-10549"/>
                  </a:schemeClr>
                </a:solidFill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256115" y="149224"/>
            <a:ext cx="7345366" cy="447042"/>
          </a:xfrm>
          <a:prstGeom prst="rect">
            <a:avLst/>
          </a:prstGeom>
        </p:spPr>
        <p:txBody>
          <a:bodyPr/>
          <a:lstStyle/>
          <a:p>
            <a:pPr defTabSz="365759">
              <a:defRPr sz="2300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O</a:t>
            </a:r>
            <a:r>
              <a:rPr>
                <a:solidFill>
                  <a:srgbClr val="404040"/>
                </a:solidFill>
              </a:rPr>
              <a:t>pen </a:t>
            </a:r>
            <a:r>
              <a:t>t</a:t>
            </a:r>
            <a:r>
              <a:rPr>
                <a:solidFill>
                  <a:srgbClr val="404040"/>
                </a:solidFill>
              </a:rPr>
              <a:t>he </a:t>
            </a:r>
            <a:r>
              <a:t>d</a:t>
            </a:r>
            <a:r>
              <a:rPr>
                <a:solidFill>
                  <a:srgbClr val="404040"/>
                </a:solidFill>
              </a:rPr>
              <a:t>oor</a:t>
            </a:r>
            <a:r>
              <a:t>!</a:t>
            </a:r>
          </a:p>
        </p:txBody>
      </p:sp>
      <p:sp>
        <p:nvSpPr>
          <p:cNvPr id="239" name="Shape 239"/>
          <p:cNvSpPr/>
          <p:nvPr/>
        </p:nvSpPr>
        <p:spPr>
          <a:xfrm>
            <a:off x="6522963" y="276700"/>
            <a:ext cx="228849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Design Method</a:t>
            </a:r>
          </a:p>
        </p:txBody>
      </p:sp>
      <p:sp>
        <p:nvSpPr>
          <p:cNvPr id="243" name="Shape 243"/>
          <p:cNvSpPr/>
          <p:nvPr/>
        </p:nvSpPr>
        <p:spPr>
          <a:xfrm>
            <a:off x="323528" y="2708920"/>
            <a:ext cx="858388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indent="0">
              <a:buNone/>
            </a:pPr>
            <a:r>
              <a:rPr lang="en-US" altLang="ko-KR" sz="2800" dirty="0" smtClean="0"/>
              <a:t>38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+ 183  + 267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895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+ 1207 +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40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+ 44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+ 172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+108</a:t>
            </a:r>
            <a:endParaRPr sz="2800" dirty="0"/>
          </a:p>
        </p:txBody>
      </p:sp>
      <p:sp>
        <p:nvSpPr>
          <p:cNvPr id="8" name="Shape 243"/>
          <p:cNvSpPr/>
          <p:nvPr/>
        </p:nvSpPr>
        <p:spPr>
          <a:xfrm>
            <a:off x="6156176" y="3717032"/>
            <a:ext cx="2480039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21026" indent="-321026" algn="l" defTabSz="410764">
              <a:spcBef>
                <a:spcPts val="2900"/>
              </a:spcBef>
              <a:buSzPct val="75000"/>
              <a:buChar char="•"/>
              <a:defRPr sz="23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 marL="0" indent="0">
              <a:buNone/>
            </a:pPr>
            <a:r>
              <a:rPr lang="en-US" sz="2800" dirty="0" smtClean="0"/>
              <a:t>=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2954</a:t>
            </a:r>
            <a:r>
              <a:rPr lang="ko-KR" altLang="en-US" sz="4400" dirty="0" smtClean="0">
                <a:solidFill>
                  <a:srgbClr val="FF0000"/>
                </a:solidFill>
              </a:rPr>
              <a:t>줄</a:t>
            </a:r>
            <a:endParaRPr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107504" y="2399029"/>
            <a:ext cx="2701460" cy="205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0" b="0" spc="-3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05</a:t>
            </a:r>
          </a:p>
        </p:txBody>
      </p:sp>
      <p:sp>
        <p:nvSpPr>
          <p:cNvPr id="278" name="Shape 278"/>
          <p:cNvSpPr/>
          <p:nvPr/>
        </p:nvSpPr>
        <p:spPr>
          <a:xfrm>
            <a:off x="3190873" y="2787649"/>
            <a:ext cx="4794253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100" spc="-242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Role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647699" y="2841525"/>
            <a:ext cx="1578089" cy="1179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515" extrusionOk="0">
                <a:moveTo>
                  <a:pt x="20916" y="9848"/>
                </a:moveTo>
                <a:cubicBezTo>
                  <a:pt x="15244" y="2262"/>
                  <a:pt x="15244" y="2262"/>
                  <a:pt x="15244" y="2262"/>
                </a:cubicBezTo>
                <a:cubicBezTo>
                  <a:pt x="14560" y="1310"/>
                  <a:pt x="13421" y="1310"/>
                  <a:pt x="12737" y="2262"/>
                </a:cubicBezTo>
                <a:cubicBezTo>
                  <a:pt x="12053" y="3181"/>
                  <a:pt x="12053" y="4677"/>
                  <a:pt x="12737" y="5630"/>
                </a:cubicBezTo>
                <a:cubicBezTo>
                  <a:pt x="15371" y="9167"/>
                  <a:pt x="15371" y="9167"/>
                  <a:pt x="15371" y="9167"/>
                </a:cubicBezTo>
                <a:cubicBezTo>
                  <a:pt x="1773" y="9167"/>
                  <a:pt x="1773" y="9167"/>
                  <a:pt x="1773" y="9167"/>
                </a:cubicBezTo>
                <a:cubicBezTo>
                  <a:pt x="785" y="9167"/>
                  <a:pt x="0" y="10222"/>
                  <a:pt x="0" y="11548"/>
                </a:cubicBezTo>
                <a:cubicBezTo>
                  <a:pt x="0" y="12841"/>
                  <a:pt x="785" y="13929"/>
                  <a:pt x="1773" y="13929"/>
                </a:cubicBezTo>
                <a:cubicBezTo>
                  <a:pt x="15371" y="13929"/>
                  <a:pt x="15371" y="13929"/>
                  <a:pt x="15371" y="13929"/>
                </a:cubicBezTo>
                <a:cubicBezTo>
                  <a:pt x="12737" y="17467"/>
                  <a:pt x="12737" y="17467"/>
                  <a:pt x="12737" y="17467"/>
                </a:cubicBezTo>
                <a:cubicBezTo>
                  <a:pt x="12053" y="18386"/>
                  <a:pt x="12053" y="19882"/>
                  <a:pt x="12737" y="20835"/>
                </a:cubicBezTo>
                <a:cubicBezTo>
                  <a:pt x="13092" y="21277"/>
                  <a:pt x="13547" y="21515"/>
                  <a:pt x="14003" y="21515"/>
                </a:cubicBezTo>
                <a:cubicBezTo>
                  <a:pt x="14459" y="21515"/>
                  <a:pt x="14890" y="21277"/>
                  <a:pt x="15244" y="20835"/>
                </a:cubicBezTo>
                <a:cubicBezTo>
                  <a:pt x="20916" y="13215"/>
                  <a:pt x="20916" y="13215"/>
                  <a:pt x="20916" y="13215"/>
                </a:cubicBezTo>
                <a:cubicBezTo>
                  <a:pt x="21600" y="12297"/>
                  <a:pt x="21600" y="10766"/>
                  <a:pt x="20916" y="9848"/>
                </a:cubicBezTo>
                <a:close/>
                <a:moveTo>
                  <a:pt x="3621" y="4609"/>
                </a:moveTo>
                <a:cubicBezTo>
                  <a:pt x="8686" y="4609"/>
                  <a:pt x="8686" y="4609"/>
                  <a:pt x="8686" y="4609"/>
                </a:cubicBezTo>
                <a:cubicBezTo>
                  <a:pt x="7723" y="5936"/>
                  <a:pt x="7723" y="5936"/>
                  <a:pt x="7723" y="5936"/>
                </a:cubicBezTo>
                <a:cubicBezTo>
                  <a:pt x="7445" y="6276"/>
                  <a:pt x="7445" y="6854"/>
                  <a:pt x="7723" y="7194"/>
                </a:cubicBezTo>
                <a:cubicBezTo>
                  <a:pt x="7850" y="7364"/>
                  <a:pt x="8002" y="7466"/>
                  <a:pt x="8179" y="7466"/>
                </a:cubicBezTo>
                <a:cubicBezTo>
                  <a:pt x="8356" y="7466"/>
                  <a:pt x="8534" y="7364"/>
                  <a:pt x="8660" y="7194"/>
                </a:cubicBezTo>
                <a:cubicBezTo>
                  <a:pt x="10762" y="4371"/>
                  <a:pt x="10762" y="4371"/>
                  <a:pt x="10762" y="4371"/>
                </a:cubicBezTo>
                <a:cubicBezTo>
                  <a:pt x="11015" y="4031"/>
                  <a:pt x="11015" y="3453"/>
                  <a:pt x="10762" y="3112"/>
                </a:cubicBezTo>
                <a:cubicBezTo>
                  <a:pt x="8660" y="255"/>
                  <a:pt x="8660" y="255"/>
                  <a:pt x="8660" y="255"/>
                </a:cubicBezTo>
                <a:cubicBezTo>
                  <a:pt x="8382" y="-85"/>
                  <a:pt x="7977" y="-85"/>
                  <a:pt x="7723" y="255"/>
                </a:cubicBezTo>
                <a:cubicBezTo>
                  <a:pt x="7445" y="629"/>
                  <a:pt x="7445" y="1174"/>
                  <a:pt x="7723" y="1514"/>
                </a:cubicBezTo>
                <a:cubicBezTo>
                  <a:pt x="8686" y="2840"/>
                  <a:pt x="8686" y="2840"/>
                  <a:pt x="8686" y="2840"/>
                </a:cubicBezTo>
                <a:cubicBezTo>
                  <a:pt x="3621" y="2840"/>
                  <a:pt x="3621" y="2840"/>
                  <a:pt x="3621" y="2840"/>
                </a:cubicBezTo>
                <a:cubicBezTo>
                  <a:pt x="3267" y="2840"/>
                  <a:pt x="2963" y="3249"/>
                  <a:pt x="2963" y="3725"/>
                </a:cubicBezTo>
                <a:cubicBezTo>
                  <a:pt x="2963" y="4235"/>
                  <a:pt x="3267" y="4609"/>
                  <a:pt x="3621" y="4609"/>
                </a:cubicBez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 algn="l"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굴림"/>
              </a:defRPr>
            </a:pPr>
            <a:endParaRPr/>
          </a:p>
        </p:txBody>
      </p:sp>
      <p:grpSp>
        <p:nvGrpSpPr>
          <p:cNvPr id="157" name="Group 157"/>
          <p:cNvGrpSpPr/>
          <p:nvPr/>
        </p:nvGrpSpPr>
        <p:grpSpPr>
          <a:xfrm>
            <a:off x="2761493" y="1480038"/>
            <a:ext cx="4839990" cy="4340480"/>
            <a:chOff x="0" y="-1"/>
            <a:chExt cx="4839988" cy="4340478"/>
          </a:xfrm>
        </p:grpSpPr>
        <p:grpSp>
          <p:nvGrpSpPr>
            <p:cNvPr id="149" name="Group 149"/>
            <p:cNvGrpSpPr/>
            <p:nvPr/>
          </p:nvGrpSpPr>
          <p:grpSpPr>
            <a:xfrm>
              <a:off x="862755" y="1547596"/>
              <a:ext cx="2695034" cy="2792881"/>
              <a:chOff x="0" y="0"/>
              <a:chExt cx="2695032" cy="2792879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0" y="0"/>
                <a:ext cx="922067" cy="4470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300"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lvl1pPr>
              </a:lstStyle>
              <a:p>
                <a:r>
                  <a:t>01.</a:t>
                </a: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820543" y="0"/>
                <a:ext cx="1874490" cy="4470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300"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lvl1pPr>
              </a:lstStyle>
              <a:p>
                <a:r>
                  <a:t>Purpose</a:t>
                </a: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0" y="587590"/>
                <a:ext cx="922067" cy="421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defRPr sz="2200"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pPr>
                <a:r>
                  <a:t>02</a:t>
                </a:r>
                <a:r>
                  <a:rPr sz="2000"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0" y="1172919"/>
                <a:ext cx="922067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300"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lvl1pPr>
              </a:lstStyle>
              <a:p>
                <a:r>
                  <a:t>03.</a:t>
                </a: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0" y="1760510"/>
                <a:ext cx="922066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300"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lvl1pPr>
              </a:lstStyle>
              <a:p>
                <a:r>
                  <a:t>04.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0" y="2345841"/>
                <a:ext cx="922066" cy="447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2300"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lvl1pPr>
              </a:lstStyle>
              <a:p>
                <a:r>
                  <a:t>05.</a:t>
                </a:r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0" y="-1"/>
              <a:ext cx="4839988" cy="1329572"/>
              <a:chOff x="0" y="0"/>
              <a:chExt cx="4839987" cy="1329570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510872" y="476132"/>
                <a:ext cx="4329116" cy="8534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5000" spc="-150"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lvl1pPr>
              </a:lstStyle>
              <a:p>
                <a:r>
                  <a:t>CONTENTS</a:t>
                </a: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0" y="0"/>
                <a:ext cx="4312429" cy="459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>
                  <a:lnSpc>
                    <a:spcPct val="80000"/>
                  </a:lnSpc>
                  <a:defRPr sz="2400">
                    <a:solidFill>
                      <a:schemeClr val="accent2">
                        <a:satOff val="-4966"/>
                        <a:lumOff val="-10549"/>
                      </a:schemeClr>
                    </a:solidFill>
                    <a:latin typeface="나눔바른고딕"/>
                    <a:ea typeface="나눔바른고딕"/>
                    <a:cs typeface="나눔바른고딕"/>
                    <a:sym typeface="나눔바른고딕"/>
                  </a:defRPr>
                </a:pPr>
                <a:r>
                  <a:t>O</a:t>
                </a:r>
                <a:r>
                  <a:rPr>
                    <a:solidFill>
                      <a:srgbClr val="404040"/>
                    </a:solidFill>
                  </a:rPr>
                  <a:t>pen </a:t>
                </a:r>
                <a:r>
                  <a:t>t</a:t>
                </a:r>
                <a:r>
                  <a:rPr>
                    <a:solidFill>
                      <a:srgbClr val="404040"/>
                    </a:solidFill>
                  </a:rPr>
                  <a:t>he </a:t>
                </a:r>
                <a:r>
                  <a:t>d</a:t>
                </a:r>
                <a:r>
                  <a:rPr>
                    <a:solidFill>
                      <a:srgbClr val="404040"/>
                    </a:solidFill>
                  </a:rPr>
                  <a:t>oor</a:t>
                </a:r>
                <a:r>
                  <a:t>!</a:t>
                </a:r>
              </a:p>
            </p:txBody>
          </p:sp>
        </p:grpSp>
        <p:sp>
          <p:nvSpPr>
            <p:cNvPr id="153" name="Shape 153"/>
            <p:cNvSpPr/>
            <p:nvPr/>
          </p:nvSpPr>
          <p:spPr>
            <a:xfrm>
              <a:off x="2024249" y="2107277"/>
              <a:ext cx="1874488" cy="800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3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 algn="l"/>
              <a:r>
                <a:rPr lang="en-US" altLang="ko-KR" dirty="0" smtClean="0"/>
                <a:t>Demo </a:t>
              </a:r>
              <a:r>
                <a:rPr lang="en-US" altLang="ko-KR" dirty="0"/>
                <a:t>Video</a:t>
              </a:r>
            </a:p>
            <a:p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2024249" y="2665445"/>
              <a:ext cx="1874488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3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 algn="l"/>
              <a:r>
                <a:rPr lang="en-US" altLang="ko-KR" dirty="0"/>
                <a:t>Method</a:t>
              </a: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20888" y="3886316"/>
              <a:ext cx="1874487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3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Role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1738186" y="3275881"/>
              <a:ext cx="1874488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3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dirty="0"/>
                <a:t>Schedule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1036637" y="4290483"/>
            <a:ext cx="8411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박재성</a:t>
            </a:r>
          </a:p>
        </p:txBody>
      </p:sp>
      <p:pic>
        <p:nvPicPr>
          <p:cNvPr id="281" name="image2.jpeg"/>
          <p:cNvPicPr>
            <a:picLocks noChangeAspect="1"/>
          </p:cNvPicPr>
          <p:nvPr/>
        </p:nvPicPr>
        <p:blipFill>
          <a:blip r:embed="rId2">
            <a:extLst/>
          </a:blip>
          <a:srcRect l="8253" t="31435" r="63951" b="7200"/>
          <a:stretch>
            <a:fillRect/>
          </a:stretch>
        </p:blipFill>
        <p:spPr>
          <a:xfrm>
            <a:off x="5076190" y="2153548"/>
            <a:ext cx="1026529" cy="1749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8" h="21575" extrusionOk="0">
                <a:moveTo>
                  <a:pt x="8100" y="1"/>
                </a:moveTo>
                <a:cubicBezTo>
                  <a:pt x="8086" y="2"/>
                  <a:pt x="8078" y="13"/>
                  <a:pt x="8067" y="30"/>
                </a:cubicBezTo>
                <a:cubicBezTo>
                  <a:pt x="8019" y="101"/>
                  <a:pt x="7990" y="201"/>
                  <a:pt x="7984" y="324"/>
                </a:cubicBezTo>
                <a:cubicBezTo>
                  <a:pt x="7987" y="420"/>
                  <a:pt x="7992" y="525"/>
                  <a:pt x="8009" y="642"/>
                </a:cubicBezTo>
                <a:cubicBezTo>
                  <a:pt x="8009" y="646"/>
                  <a:pt x="8016" y="648"/>
                  <a:pt x="8017" y="652"/>
                </a:cubicBezTo>
                <a:cubicBezTo>
                  <a:pt x="8026" y="715"/>
                  <a:pt x="8038" y="778"/>
                  <a:pt x="8050" y="843"/>
                </a:cubicBezTo>
                <a:cubicBezTo>
                  <a:pt x="8074" y="939"/>
                  <a:pt x="8104" y="1036"/>
                  <a:pt x="8141" y="1141"/>
                </a:cubicBezTo>
                <a:cubicBezTo>
                  <a:pt x="8243" y="1428"/>
                  <a:pt x="8302" y="1589"/>
                  <a:pt x="8298" y="1680"/>
                </a:cubicBezTo>
                <a:cubicBezTo>
                  <a:pt x="8310" y="1744"/>
                  <a:pt x="8305" y="1789"/>
                  <a:pt x="8282" y="1797"/>
                </a:cubicBezTo>
                <a:cubicBezTo>
                  <a:pt x="8250" y="1809"/>
                  <a:pt x="8108" y="1804"/>
                  <a:pt x="7942" y="1797"/>
                </a:cubicBezTo>
                <a:cubicBezTo>
                  <a:pt x="7892" y="1797"/>
                  <a:pt x="7840" y="1797"/>
                  <a:pt x="7777" y="1797"/>
                </a:cubicBezTo>
                <a:lnTo>
                  <a:pt x="7223" y="1802"/>
                </a:lnTo>
                <a:lnTo>
                  <a:pt x="6933" y="1435"/>
                </a:lnTo>
                <a:cubicBezTo>
                  <a:pt x="6628" y="1044"/>
                  <a:pt x="6534" y="1093"/>
                  <a:pt x="6784" y="1513"/>
                </a:cubicBezTo>
                <a:cubicBezTo>
                  <a:pt x="6833" y="1594"/>
                  <a:pt x="6867" y="1646"/>
                  <a:pt x="6875" y="1689"/>
                </a:cubicBezTo>
                <a:cubicBezTo>
                  <a:pt x="6875" y="1690"/>
                  <a:pt x="6875" y="1694"/>
                  <a:pt x="6875" y="1694"/>
                </a:cubicBezTo>
                <a:cubicBezTo>
                  <a:pt x="6913" y="1774"/>
                  <a:pt x="6805" y="1830"/>
                  <a:pt x="6536" y="1895"/>
                </a:cubicBezTo>
                <a:cubicBezTo>
                  <a:pt x="6423" y="1930"/>
                  <a:pt x="6298" y="1965"/>
                  <a:pt x="6106" y="2022"/>
                </a:cubicBezTo>
                <a:cubicBezTo>
                  <a:pt x="5132" y="2311"/>
                  <a:pt x="4027" y="3144"/>
                  <a:pt x="3425" y="4005"/>
                </a:cubicBezTo>
                <a:cubicBezTo>
                  <a:pt x="3394" y="4052"/>
                  <a:pt x="3364" y="4099"/>
                  <a:pt x="3334" y="4147"/>
                </a:cubicBezTo>
                <a:cubicBezTo>
                  <a:pt x="3290" y="4218"/>
                  <a:pt x="3249" y="4290"/>
                  <a:pt x="3210" y="4362"/>
                </a:cubicBezTo>
                <a:cubicBezTo>
                  <a:pt x="3197" y="4387"/>
                  <a:pt x="3181" y="4411"/>
                  <a:pt x="3169" y="4436"/>
                </a:cubicBezTo>
                <a:cubicBezTo>
                  <a:pt x="3034" y="4712"/>
                  <a:pt x="2861" y="4872"/>
                  <a:pt x="2350" y="5194"/>
                </a:cubicBezTo>
                <a:cubicBezTo>
                  <a:pt x="1213" y="5910"/>
                  <a:pt x="764" y="6692"/>
                  <a:pt x="538" y="8362"/>
                </a:cubicBezTo>
                <a:cubicBezTo>
                  <a:pt x="489" y="8723"/>
                  <a:pt x="466" y="9079"/>
                  <a:pt x="464" y="9444"/>
                </a:cubicBezTo>
                <a:cubicBezTo>
                  <a:pt x="471" y="9982"/>
                  <a:pt x="524" y="10563"/>
                  <a:pt x="621" y="11172"/>
                </a:cubicBezTo>
                <a:cubicBezTo>
                  <a:pt x="628" y="11211"/>
                  <a:pt x="638" y="11244"/>
                  <a:pt x="646" y="11284"/>
                </a:cubicBezTo>
                <a:cubicBezTo>
                  <a:pt x="650" y="11307"/>
                  <a:pt x="650" y="11334"/>
                  <a:pt x="654" y="11358"/>
                </a:cubicBezTo>
                <a:cubicBezTo>
                  <a:pt x="780" y="12025"/>
                  <a:pt x="971" y="12770"/>
                  <a:pt x="1233" y="13649"/>
                </a:cubicBezTo>
                <a:lnTo>
                  <a:pt x="1506" y="14569"/>
                </a:lnTo>
                <a:lnTo>
                  <a:pt x="1241" y="14775"/>
                </a:lnTo>
                <a:cubicBezTo>
                  <a:pt x="1180" y="14823"/>
                  <a:pt x="1126" y="14882"/>
                  <a:pt x="1068" y="14936"/>
                </a:cubicBezTo>
                <a:cubicBezTo>
                  <a:pt x="830" y="15169"/>
                  <a:pt x="623" y="15438"/>
                  <a:pt x="455" y="15724"/>
                </a:cubicBezTo>
                <a:cubicBezTo>
                  <a:pt x="431" y="15769"/>
                  <a:pt x="404" y="15816"/>
                  <a:pt x="381" y="15861"/>
                </a:cubicBezTo>
                <a:cubicBezTo>
                  <a:pt x="365" y="15891"/>
                  <a:pt x="355" y="15919"/>
                  <a:pt x="340" y="15949"/>
                </a:cubicBezTo>
                <a:cubicBezTo>
                  <a:pt x="126" y="16399"/>
                  <a:pt x="0" y="16896"/>
                  <a:pt x="0" y="17364"/>
                </a:cubicBezTo>
                <a:cubicBezTo>
                  <a:pt x="1" y="18522"/>
                  <a:pt x="496" y="19298"/>
                  <a:pt x="1713" y="20057"/>
                </a:cubicBezTo>
                <a:cubicBezTo>
                  <a:pt x="1907" y="20178"/>
                  <a:pt x="2042" y="20269"/>
                  <a:pt x="2143" y="20345"/>
                </a:cubicBezTo>
                <a:cubicBezTo>
                  <a:pt x="2253" y="20400"/>
                  <a:pt x="2334" y="20450"/>
                  <a:pt x="2342" y="20473"/>
                </a:cubicBezTo>
                <a:cubicBezTo>
                  <a:pt x="2600" y="20484"/>
                  <a:pt x="2758" y="20520"/>
                  <a:pt x="3028" y="20620"/>
                </a:cubicBezTo>
                <a:cubicBezTo>
                  <a:pt x="4354" y="21109"/>
                  <a:pt x="6663" y="21467"/>
                  <a:pt x="9034" y="21564"/>
                </a:cubicBezTo>
                <a:cubicBezTo>
                  <a:pt x="10170" y="21590"/>
                  <a:pt x="11456" y="21572"/>
                  <a:pt x="12459" y="21511"/>
                </a:cubicBezTo>
                <a:cubicBezTo>
                  <a:pt x="14243" y="21369"/>
                  <a:pt x="15859" y="21053"/>
                  <a:pt x="17200" y="20571"/>
                </a:cubicBezTo>
                <a:lnTo>
                  <a:pt x="17870" y="20331"/>
                </a:lnTo>
                <a:lnTo>
                  <a:pt x="18052" y="20331"/>
                </a:lnTo>
                <a:cubicBezTo>
                  <a:pt x="18096" y="20276"/>
                  <a:pt x="18213" y="20202"/>
                  <a:pt x="18350" y="20150"/>
                </a:cubicBezTo>
                <a:cubicBezTo>
                  <a:pt x="18421" y="20108"/>
                  <a:pt x="18504" y="20067"/>
                  <a:pt x="18590" y="20022"/>
                </a:cubicBezTo>
                <a:cubicBezTo>
                  <a:pt x="18877" y="19875"/>
                  <a:pt x="19135" y="19720"/>
                  <a:pt x="19367" y="19557"/>
                </a:cubicBezTo>
                <a:cubicBezTo>
                  <a:pt x="19389" y="19542"/>
                  <a:pt x="19404" y="19524"/>
                  <a:pt x="19425" y="19508"/>
                </a:cubicBezTo>
                <a:cubicBezTo>
                  <a:pt x="19505" y="19451"/>
                  <a:pt x="19583" y="19397"/>
                  <a:pt x="19657" y="19337"/>
                </a:cubicBezTo>
                <a:cubicBezTo>
                  <a:pt x="19689" y="19311"/>
                  <a:pt x="19725" y="19280"/>
                  <a:pt x="19756" y="19254"/>
                </a:cubicBezTo>
                <a:cubicBezTo>
                  <a:pt x="20266" y="18816"/>
                  <a:pt x="20637" y="18304"/>
                  <a:pt x="20939" y="17638"/>
                </a:cubicBezTo>
                <a:cubicBezTo>
                  <a:pt x="20948" y="17620"/>
                  <a:pt x="20948" y="17607"/>
                  <a:pt x="20956" y="17589"/>
                </a:cubicBezTo>
                <a:cubicBezTo>
                  <a:pt x="21045" y="17356"/>
                  <a:pt x="21121" y="17114"/>
                  <a:pt x="21171" y="16855"/>
                </a:cubicBezTo>
                <a:cubicBezTo>
                  <a:pt x="21198" y="16605"/>
                  <a:pt x="21204" y="16280"/>
                  <a:pt x="21204" y="15714"/>
                </a:cubicBezTo>
                <a:cubicBezTo>
                  <a:pt x="21205" y="14997"/>
                  <a:pt x="21178" y="14555"/>
                  <a:pt x="21097" y="14016"/>
                </a:cubicBezTo>
                <a:cubicBezTo>
                  <a:pt x="21025" y="13592"/>
                  <a:pt x="20935" y="13108"/>
                  <a:pt x="20799" y="12469"/>
                </a:cubicBezTo>
                <a:cubicBezTo>
                  <a:pt x="20797" y="12462"/>
                  <a:pt x="20792" y="12457"/>
                  <a:pt x="20790" y="12449"/>
                </a:cubicBezTo>
                <a:cubicBezTo>
                  <a:pt x="20500" y="11075"/>
                  <a:pt x="20466" y="10675"/>
                  <a:pt x="20782" y="9962"/>
                </a:cubicBezTo>
                <a:cubicBezTo>
                  <a:pt x="20791" y="9943"/>
                  <a:pt x="20806" y="9928"/>
                  <a:pt x="20815" y="9909"/>
                </a:cubicBezTo>
                <a:cubicBezTo>
                  <a:pt x="20895" y="9734"/>
                  <a:pt x="20983" y="9544"/>
                  <a:pt x="21105" y="9307"/>
                </a:cubicBezTo>
                <a:cubicBezTo>
                  <a:pt x="21600" y="8339"/>
                  <a:pt x="21467" y="7528"/>
                  <a:pt x="20724" y="6991"/>
                </a:cubicBezTo>
                <a:cubicBezTo>
                  <a:pt x="20705" y="6978"/>
                  <a:pt x="20687" y="6965"/>
                  <a:pt x="20666" y="6952"/>
                </a:cubicBezTo>
                <a:cubicBezTo>
                  <a:pt x="20455" y="6812"/>
                  <a:pt x="19978" y="6592"/>
                  <a:pt x="19583" y="6457"/>
                </a:cubicBezTo>
                <a:cubicBezTo>
                  <a:pt x="19159" y="6313"/>
                  <a:pt x="18908" y="6218"/>
                  <a:pt x="18747" y="6139"/>
                </a:cubicBezTo>
                <a:cubicBezTo>
                  <a:pt x="18706" y="6151"/>
                  <a:pt x="18668" y="6128"/>
                  <a:pt x="18606" y="6061"/>
                </a:cubicBezTo>
                <a:cubicBezTo>
                  <a:pt x="18583" y="6043"/>
                  <a:pt x="18564" y="6025"/>
                  <a:pt x="18548" y="6007"/>
                </a:cubicBezTo>
                <a:cubicBezTo>
                  <a:pt x="18547" y="6006"/>
                  <a:pt x="18549" y="6003"/>
                  <a:pt x="18548" y="6002"/>
                </a:cubicBezTo>
                <a:cubicBezTo>
                  <a:pt x="18534" y="5985"/>
                  <a:pt x="18515" y="5967"/>
                  <a:pt x="18507" y="5948"/>
                </a:cubicBezTo>
                <a:cubicBezTo>
                  <a:pt x="18502" y="5937"/>
                  <a:pt x="18502" y="5926"/>
                  <a:pt x="18499" y="5914"/>
                </a:cubicBezTo>
                <a:cubicBezTo>
                  <a:pt x="18496" y="5905"/>
                  <a:pt x="18492" y="5895"/>
                  <a:pt x="18491" y="5885"/>
                </a:cubicBezTo>
                <a:cubicBezTo>
                  <a:pt x="18486" y="5861"/>
                  <a:pt x="18482" y="5839"/>
                  <a:pt x="18482" y="5811"/>
                </a:cubicBezTo>
                <a:cubicBezTo>
                  <a:pt x="18482" y="5738"/>
                  <a:pt x="18446" y="5650"/>
                  <a:pt x="18391" y="5571"/>
                </a:cubicBezTo>
                <a:cubicBezTo>
                  <a:pt x="18363" y="5547"/>
                  <a:pt x="18333" y="5523"/>
                  <a:pt x="18292" y="5508"/>
                </a:cubicBezTo>
                <a:cubicBezTo>
                  <a:pt x="18186" y="5468"/>
                  <a:pt x="18066" y="5337"/>
                  <a:pt x="18027" y="5214"/>
                </a:cubicBezTo>
                <a:cubicBezTo>
                  <a:pt x="17988" y="5091"/>
                  <a:pt x="17868" y="4873"/>
                  <a:pt x="17762" y="4734"/>
                </a:cubicBezTo>
                <a:cubicBezTo>
                  <a:pt x="17657" y="4595"/>
                  <a:pt x="17454" y="4243"/>
                  <a:pt x="17307" y="3951"/>
                </a:cubicBezTo>
                <a:cubicBezTo>
                  <a:pt x="17103" y="3542"/>
                  <a:pt x="16691" y="3084"/>
                  <a:pt x="16232" y="2717"/>
                </a:cubicBezTo>
                <a:cubicBezTo>
                  <a:pt x="16099" y="2621"/>
                  <a:pt x="15957" y="2526"/>
                  <a:pt x="15802" y="2433"/>
                </a:cubicBezTo>
                <a:cubicBezTo>
                  <a:pt x="15528" y="2270"/>
                  <a:pt x="15290" y="2146"/>
                  <a:pt x="15065" y="2052"/>
                </a:cubicBezTo>
                <a:cubicBezTo>
                  <a:pt x="14459" y="1824"/>
                  <a:pt x="13849" y="1767"/>
                  <a:pt x="13154" y="1875"/>
                </a:cubicBezTo>
                <a:cubicBezTo>
                  <a:pt x="13124" y="1881"/>
                  <a:pt x="13094" y="1884"/>
                  <a:pt x="13063" y="1890"/>
                </a:cubicBezTo>
                <a:cubicBezTo>
                  <a:pt x="13033" y="1895"/>
                  <a:pt x="13003" y="1904"/>
                  <a:pt x="12972" y="1910"/>
                </a:cubicBezTo>
                <a:cubicBezTo>
                  <a:pt x="12908" y="1922"/>
                  <a:pt x="12839" y="1934"/>
                  <a:pt x="12774" y="1949"/>
                </a:cubicBezTo>
                <a:cubicBezTo>
                  <a:pt x="12457" y="2022"/>
                  <a:pt x="12125" y="2125"/>
                  <a:pt x="11765" y="2262"/>
                </a:cubicBezTo>
                <a:cubicBezTo>
                  <a:pt x="11576" y="2334"/>
                  <a:pt x="11425" y="2379"/>
                  <a:pt x="11285" y="2404"/>
                </a:cubicBezTo>
                <a:cubicBezTo>
                  <a:pt x="11225" y="2432"/>
                  <a:pt x="11095" y="2440"/>
                  <a:pt x="10946" y="2433"/>
                </a:cubicBezTo>
                <a:cubicBezTo>
                  <a:pt x="10743" y="2440"/>
                  <a:pt x="10557" y="2419"/>
                  <a:pt x="10466" y="2365"/>
                </a:cubicBezTo>
                <a:cubicBezTo>
                  <a:pt x="10398" y="2325"/>
                  <a:pt x="10344" y="2233"/>
                  <a:pt x="10342" y="2164"/>
                </a:cubicBezTo>
                <a:cubicBezTo>
                  <a:pt x="10341" y="2156"/>
                  <a:pt x="10329" y="2136"/>
                  <a:pt x="10325" y="2120"/>
                </a:cubicBezTo>
                <a:cubicBezTo>
                  <a:pt x="10258" y="2004"/>
                  <a:pt x="10180" y="1849"/>
                  <a:pt x="10069" y="1616"/>
                </a:cubicBezTo>
                <a:cubicBezTo>
                  <a:pt x="9999" y="1470"/>
                  <a:pt x="9937" y="1364"/>
                  <a:pt x="9887" y="1288"/>
                </a:cubicBezTo>
                <a:cubicBezTo>
                  <a:pt x="9870" y="1264"/>
                  <a:pt x="9851" y="1236"/>
                  <a:pt x="9837" y="1219"/>
                </a:cubicBezTo>
                <a:cubicBezTo>
                  <a:pt x="9794" y="1169"/>
                  <a:pt x="9764" y="1152"/>
                  <a:pt x="9746" y="1161"/>
                </a:cubicBezTo>
                <a:cubicBezTo>
                  <a:pt x="9738" y="1168"/>
                  <a:pt x="9739" y="1177"/>
                  <a:pt x="9738" y="1200"/>
                </a:cubicBezTo>
                <a:cubicBezTo>
                  <a:pt x="9735" y="1246"/>
                  <a:pt x="9743" y="1333"/>
                  <a:pt x="9771" y="1440"/>
                </a:cubicBezTo>
                <a:cubicBezTo>
                  <a:pt x="9787" y="1503"/>
                  <a:pt x="9816" y="1575"/>
                  <a:pt x="9845" y="1660"/>
                </a:cubicBezTo>
                <a:cubicBezTo>
                  <a:pt x="9852" y="1681"/>
                  <a:pt x="9854" y="1701"/>
                  <a:pt x="9862" y="1724"/>
                </a:cubicBezTo>
                <a:cubicBezTo>
                  <a:pt x="9884" y="1787"/>
                  <a:pt x="9898" y="1845"/>
                  <a:pt x="9911" y="1900"/>
                </a:cubicBezTo>
                <a:cubicBezTo>
                  <a:pt x="9924" y="1947"/>
                  <a:pt x="9932" y="1990"/>
                  <a:pt x="9936" y="2027"/>
                </a:cubicBezTo>
                <a:cubicBezTo>
                  <a:pt x="9941" y="2067"/>
                  <a:pt x="9949" y="2101"/>
                  <a:pt x="9944" y="2125"/>
                </a:cubicBezTo>
                <a:cubicBezTo>
                  <a:pt x="9940" y="2147"/>
                  <a:pt x="9932" y="2165"/>
                  <a:pt x="9920" y="2169"/>
                </a:cubicBezTo>
                <a:cubicBezTo>
                  <a:pt x="9907" y="2174"/>
                  <a:pt x="9878" y="2172"/>
                  <a:pt x="9845" y="2169"/>
                </a:cubicBezTo>
                <a:cubicBezTo>
                  <a:pt x="9812" y="2166"/>
                  <a:pt x="9769" y="2159"/>
                  <a:pt x="9721" y="2150"/>
                </a:cubicBezTo>
                <a:cubicBezTo>
                  <a:pt x="9674" y="2140"/>
                  <a:pt x="9627" y="2125"/>
                  <a:pt x="9572" y="2110"/>
                </a:cubicBezTo>
                <a:cubicBezTo>
                  <a:pt x="9514" y="2095"/>
                  <a:pt x="9451" y="2081"/>
                  <a:pt x="9390" y="2061"/>
                </a:cubicBezTo>
                <a:cubicBezTo>
                  <a:pt x="9373" y="2056"/>
                  <a:pt x="9364" y="2052"/>
                  <a:pt x="9349" y="2047"/>
                </a:cubicBezTo>
                <a:lnTo>
                  <a:pt x="8968" y="1919"/>
                </a:lnTo>
                <a:lnTo>
                  <a:pt x="8886" y="1699"/>
                </a:lnTo>
                <a:cubicBezTo>
                  <a:pt x="8842" y="1607"/>
                  <a:pt x="8794" y="1484"/>
                  <a:pt x="8728" y="1308"/>
                </a:cubicBezTo>
                <a:cubicBezTo>
                  <a:pt x="8378" y="366"/>
                  <a:pt x="8198" y="-10"/>
                  <a:pt x="8100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256116" y="149225"/>
            <a:ext cx="7345364" cy="4470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5760">
              <a:defRPr sz="268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O</a:t>
            </a:r>
            <a:r>
              <a:t>pen 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t</a:t>
            </a:r>
            <a:r>
              <a:t>he 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d</a:t>
            </a:r>
            <a:r>
              <a:t>oor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!</a:t>
            </a:r>
          </a:p>
        </p:txBody>
      </p:sp>
      <p:pic>
        <p:nvPicPr>
          <p:cNvPr id="283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7066" y="1620529"/>
            <a:ext cx="1166156" cy="2261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3.jpeg"/>
          <p:cNvPicPr>
            <a:picLocks noChangeAspect="1"/>
          </p:cNvPicPr>
          <p:nvPr/>
        </p:nvPicPr>
        <p:blipFill>
          <a:blip r:embed="rId4">
            <a:extLst/>
          </a:blip>
          <a:srcRect l="51664" t="3288" r="8674" b="6543"/>
          <a:stretch>
            <a:fillRect/>
          </a:stretch>
        </p:blipFill>
        <p:spPr>
          <a:xfrm>
            <a:off x="869220" y="1487094"/>
            <a:ext cx="1175946" cy="2435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463" extrusionOk="0">
                <a:moveTo>
                  <a:pt x="11881" y="9"/>
                </a:moveTo>
                <a:cubicBezTo>
                  <a:pt x="11492" y="74"/>
                  <a:pt x="10939" y="337"/>
                  <a:pt x="10773" y="530"/>
                </a:cubicBezTo>
                <a:cubicBezTo>
                  <a:pt x="10766" y="575"/>
                  <a:pt x="10729" y="606"/>
                  <a:pt x="10671" y="628"/>
                </a:cubicBezTo>
                <a:cubicBezTo>
                  <a:pt x="10669" y="629"/>
                  <a:pt x="10666" y="630"/>
                  <a:pt x="10664" y="631"/>
                </a:cubicBezTo>
                <a:cubicBezTo>
                  <a:pt x="10568" y="693"/>
                  <a:pt x="10438" y="695"/>
                  <a:pt x="10139" y="666"/>
                </a:cubicBezTo>
                <a:cubicBezTo>
                  <a:pt x="9491" y="604"/>
                  <a:pt x="7721" y="759"/>
                  <a:pt x="7245" y="918"/>
                </a:cubicBezTo>
                <a:cubicBezTo>
                  <a:pt x="7125" y="958"/>
                  <a:pt x="6985" y="991"/>
                  <a:pt x="6815" y="1020"/>
                </a:cubicBezTo>
                <a:cubicBezTo>
                  <a:pt x="6782" y="1026"/>
                  <a:pt x="6744" y="1032"/>
                  <a:pt x="6706" y="1037"/>
                </a:cubicBezTo>
                <a:cubicBezTo>
                  <a:pt x="6403" y="1081"/>
                  <a:pt x="5988" y="1121"/>
                  <a:pt x="5321" y="1166"/>
                </a:cubicBezTo>
                <a:cubicBezTo>
                  <a:pt x="4770" y="1204"/>
                  <a:pt x="4169" y="1443"/>
                  <a:pt x="4169" y="1625"/>
                </a:cubicBezTo>
                <a:cubicBezTo>
                  <a:pt x="4169" y="1928"/>
                  <a:pt x="4446" y="2153"/>
                  <a:pt x="4905" y="2230"/>
                </a:cubicBezTo>
                <a:cubicBezTo>
                  <a:pt x="5694" y="2362"/>
                  <a:pt x="6061" y="2276"/>
                  <a:pt x="6480" y="1856"/>
                </a:cubicBezTo>
                <a:cubicBezTo>
                  <a:pt x="6636" y="1698"/>
                  <a:pt x="6760" y="1600"/>
                  <a:pt x="6932" y="1516"/>
                </a:cubicBezTo>
                <a:cubicBezTo>
                  <a:pt x="6935" y="1513"/>
                  <a:pt x="6935" y="1509"/>
                  <a:pt x="6939" y="1506"/>
                </a:cubicBezTo>
                <a:cubicBezTo>
                  <a:pt x="7019" y="1434"/>
                  <a:pt x="7123" y="1408"/>
                  <a:pt x="7238" y="1401"/>
                </a:cubicBezTo>
                <a:cubicBezTo>
                  <a:pt x="7398" y="1350"/>
                  <a:pt x="7588" y="1298"/>
                  <a:pt x="7857" y="1233"/>
                </a:cubicBezTo>
                <a:cubicBezTo>
                  <a:pt x="8295" y="1127"/>
                  <a:pt x="8758" y="1054"/>
                  <a:pt x="9155" y="1016"/>
                </a:cubicBezTo>
                <a:cubicBezTo>
                  <a:pt x="9174" y="1014"/>
                  <a:pt x="9186" y="1007"/>
                  <a:pt x="9206" y="1006"/>
                </a:cubicBezTo>
                <a:cubicBezTo>
                  <a:pt x="9246" y="1003"/>
                  <a:pt x="9281" y="1002"/>
                  <a:pt x="9315" y="1002"/>
                </a:cubicBezTo>
                <a:cubicBezTo>
                  <a:pt x="9664" y="977"/>
                  <a:pt x="9949" y="984"/>
                  <a:pt x="10059" y="1037"/>
                </a:cubicBezTo>
                <a:cubicBezTo>
                  <a:pt x="10110" y="1062"/>
                  <a:pt x="10096" y="1135"/>
                  <a:pt x="10022" y="1201"/>
                </a:cubicBezTo>
                <a:cubicBezTo>
                  <a:pt x="9949" y="1268"/>
                  <a:pt x="9844" y="1375"/>
                  <a:pt x="9796" y="1436"/>
                </a:cubicBezTo>
                <a:cubicBezTo>
                  <a:pt x="9748" y="1497"/>
                  <a:pt x="9642" y="1595"/>
                  <a:pt x="9563" y="1656"/>
                </a:cubicBezTo>
                <a:cubicBezTo>
                  <a:pt x="9484" y="1717"/>
                  <a:pt x="9272" y="1925"/>
                  <a:pt x="9089" y="2118"/>
                </a:cubicBezTo>
                <a:cubicBezTo>
                  <a:pt x="9030" y="2181"/>
                  <a:pt x="8967" y="2228"/>
                  <a:pt x="8907" y="2279"/>
                </a:cubicBezTo>
                <a:cubicBezTo>
                  <a:pt x="8859" y="2340"/>
                  <a:pt x="8808" y="2397"/>
                  <a:pt x="8718" y="2433"/>
                </a:cubicBezTo>
                <a:cubicBezTo>
                  <a:pt x="8656" y="2457"/>
                  <a:pt x="8566" y="2527"/>
                  <a:pt x="8484" y="2583"/>
                </a:cubicBezTo>
                <a:cubicBezTo>
                  <a:pt x="8482" y="2593"/>
                  <a:pt x="8477" y="2597"/>
                  <a:pt x="8477" y="2608"/>
                </a:cubicBezTo>
                <a:cubicBezTo>
                  <a:pt x="8477" y="2684"/>
                  <a:pt x="8371" y="2788"/>
                  <a:pt x="8244" y="2839"/>
                </a:cubicBezTo>
                <a:cubicBezTo>
                  <a:pt x="8117" y="2889"/>
                  <a:pt x="8011" y="2992"/>
                  <a:pt x="8011" y="3066"/>
                </a:cubicBezTo>
                <a:cubicBezTo>
                  <a:pt x="8011" y="3140"/>
                  <a:pt x="7955" y="3218"/>
                  <a:pt x="7879" y="3241"/>
                </a:cubicBezTo>
                <a:cubicBezTo>
                  <a:pt x="7705" y="3293"/>
                  <a:pt x="7360" y="4048"/>
                  <a:pt x="7165" y="4770"/>
                </a:cubicBezTo>
                <a:cubicBezTo>
                  <a:pt x="7158" y="4822"/>
                  <a:pt x="7149" y="4855"/>
                  <a:pt x="7143" y="4909"/>
                </a:cubicBezTo>
                <a:cubicBezTo>
                  <a:pt x="7101" y="5285"/>
                  <a:pt x="6994" y="5624"/>
                  <a:pt x="6910" y="5690"/>
                </a:cubicBezTo>
                <a:cubicBezTo>
                  <a:pt x="6764" y="6205"/>
                  <a:pt x="6585" y="6764"/>
                  <a:pt x="6349" y="7358"/>
                </a:cubicBezTo>
                <a:cubicBezTo>
                  <a:pt x="6291" y="7503"/>
                  <a:pt x="6174" y="7827"/>
                  <a:pt x="6072" y="8114"/>
                </a:cubicBezTo>
                <a:cubicBezTo>
                  <a:pt x="6020" y="8259"/>
                  <a:pt x="5981" y="8358"/>
                  <a:pt x="5933" y="8495"/>
                </a:cubicBezTo>
                <a:cubicBezTo>
                  <a:pt x="5792" y="8902"/>
                  <a:pt x="5604" y="9401"/>
                  <a:pt x="5518" y="9604"/>
                </a:cubicBezTo>
                <a:cubicBezTo>
                  <a:pt x="5432" y="9807"/>
                  <a:pt x="5311" y="10208"/>
                  <a:pt x="5248" y="10492"/>
                </a:cubicBezTo>
                <a:cubicBezTo>
                  <a:pt x="5241" y="10525"/>
                  <a:pt x="5228" y="10574"/>
                  <a:pt x="5219" y="10611"/>
                </a:cubicBezTo>
                <a:cubicBezTo>
                  <a:pt x="5196" y="10710"/>
                  <a:pt x="5172" y="10848"/>
                  <a:pt x="5139" y="10888"/>
                </a:cubicBezTo>
                <a:cubicBezTo>
                  <a:pt x="5078" y="11115"/>
                  <a:pt x="5022" y="11349"/>
                  <a:pt x="4964" y="11524"/>
                </a:cubicBezTo>
                <a:cubicBezTo>
                  <a:pt x="4452" y="13066"/>
                  <a:pt x="4305" y="13773"/>
                  <a:pt x="4344" y="14445"/>
                </a:cubicBezTo>
                <a:lnTo>
                  <a:pt x="4388" y="15190"/>
                </a:lnTo>
                <a:lnTo>
                  <a:pt x="3929" y="15309"/>
                </a:lnTo>
                <a:cubicBezTo>
                  <a:pt x="3679" y="15375"/>
                  <a:pt x="3227" y="15488"/>
                  <a:pt x="2923" y="15561"/>
                </a:cubicBezTo>
                <a:cubicBezTo>
                  <a:pt x="2619" y="15635"/>
                  <a:pt x="2225" y="15772"/>
                  <a:pt x="2048" y="15866"/>
                </a:cubicBezTo>
                <a:cubicBezTo>
                  <a:pt x="1028" y="16404"/>
                  <a:pt x="763" y="16571"/>
                  <a:pt x="678" y="16733"/>
                </a:cubicBezTo>
                <a:cubicBezTo>
                  <a:pt x="626" y="16832"/>
                  <a:pt x="492" y="16996"/>
                  <a:pt x="379" y="17100"/>
                </a:cubicBezTo>
                <a:cubicBezTo>
                  <a:pt x="241" y="17227"/>
                  <a:pt x="168" y="17578"/>
                  <a:pt x="168" y="18153"/>
                </a:cubicBezTo>
                <a:cubicBezTo>
                  <a:pt x="167" y="18299"/>
                  <a:pt x="171" y="18399"/>
                  <a:pt x="175" y="18503"/>
                </a:cubicBezTo>
                <a:cubicBezTo>
                  <a:pt x="179" y="18560"/>
                  <a:pt x="183" y="18631"/>
                  <a:pt x="190" y="18678"/>
                </a:cubicBezTo>
                <a:cubicBezTo>
                  <a:pt x="221" y="19002"/>
                  <a:pt x="307" y="19129"/>
                  <a:pt x="547" y="19332"/>
                </a:cubicBezTo>
                <a:cubicBezTo>
                  <a:pt x="810" y="19555"/>
                  <a:pt x="848" y="19710"/>
                  <a:pt x="700" y="19787"/>
                </a:cubicBezTo>
                <a:cubicBezTo>
                  <a:pt x="953" y="19802"/>
                  <a:pt x="1252" y="19888"/>
                  <a:pt x="1640" y="20060"/>
                </a:cubicBezTo>
                <a:cubicBezTo>
                  <a:pt x="2437" y="20413"/>
                  <a:pt x="3204" y="20605"/>
                  <a:pt x="4322" y="20731"/>
                </a:cubicBezTo>
                <a:cubicBezTo>
                  <a:pt x="4787" y="20784"/>
                  <a:pt x="5686" y="20920"/>
                  <a:pt x="6327" y="21032"/>
                </a:cubicBezTo>
                <a:cubicBezTo>
                  <a:pt x="8513" y="21416"/>
                  <a:pt x="12532" y="21585"/>
                  <a:pt x="14294" y="21368"/>
                </a:cubicBezTo>
                <a:cubicBezTo>
                  <a:pt x="15207" y="21256"/>
                  <a:pt x="16693" y="20862"/>
                  <a:pt x="17902" y="20413"/>
                </a:cubicBezTo>
                <a:cubicBezTo>
                  <a:pt x="18255" y="20282"/>
                  <a:pt x="18570" y="20230"/>
                  <a:pt x="18973" y="20245"/>
                </a:cubicBezTo>
                <a:cubicBezTo>
                  <a:pt x="18970" y="20245"/>
                  <a:pt x="18954" y="20242"/>
                  <a:pt x="18951" y="20242"/>
                </a:cubicBezTo>
                <a:cubicBezTo>
                  <a:pt x="18947" y="20241"/>
                  <a:pt x="18948" y="20239"/>
                  <a:pt x="18944" y="20238"/>
                </a:cubicBezTo>
                <a:cubicBezTo>
                  <a:pt x="18931" y="20234"/>
                  <a:pt x="18915" y="20229"/>
                  <a:pt x="18908" y="20224"/>
                </a:cubicBezTo>
                <a:cubicBezTo>
                  <a:pt x="18889" y="20214"/>
                  <a:pt x="18881" y="20198"/>
                  <a:pt x="18893" y="20179"/>
                </a:cubicBezTo>
                <a:cubicBezTo>
                  <a:pt x="18895" y="20175"/>
                  <a:pt x="18897" y="20169"/>
                  <a:pt x="18900" y="20165"/>
                </a:cubicBezTo>
                <a:cubicBezTo>
                  <a:pt x="18908" y="20156"/>
                  <a:pt x="18932" y="20143"/>
                  <a:pt x="18944" y="20133"/>
                </a:cubicBezTo>
                <a:cubicBezTo>
                  <a:pt x="18991" y="20077"/>
                  <a:pt x="19079" y="20006"/>
                  <a:pt x="19279" y="19864"/>
                </a:cubicBezTo>
                <a:cubicBezTo>
                  <a:pt x="20202" y="19211"/>
                  <a:pt x="20131" y="19267"/>
                  <a:pt x="20737" y="18587"/>
                </a:cubicBezTo>
                <a:cubicBezTo>
                  <a:pt x="21015" y="18276"/>
                  <a:pt x="21035" y="18237"/>
                  <a:pt x="21349" y="17254"/>
                </a:cubicBezTo>
                <a:cubicBezTo>
                  <a:pt x="21523" y="16712"/>
                  <a:pt x="21600" y="15928"/>
                  <a:pt x="21597" y="15173"/>
                </a:cubicBezTo>
                <a:cubicBezTo>
                  <a:pt x="21587" y="14886"/>
                  <a:pt x="21576" y="14605"/>
                  <a:pt x="21553" y="14330"/>
                </a:cubicBezTo>
                <a:cubicBezTo>
                  <a:pt x="21525" y="14078"/>
                  <a:pt x="21491" y="13831"/>
                  <a:pt x="21437" y="13634"/>
                </a:cubicBezTo>
                <a:cubicBezTo>
                  <a:pt x="21331" y="13248"/>
                  <a:pt x="21173" y="12665"/>
                  <a:pt x="21087" y="12339"/>
                </a:cubicBezTo>
                <a:cubicBezTo>
                  <a:pt x="21001" y="12014"/>
                  <a:pt x="20722" y="11198"/>
                  <a:pt x="20467" y="10527"/>
                </a:cubicBezTo>
                <a:cubicBezTo>
                  <a:pt x="20220" y="9875"/>
                  <a:pt x="19993" y="9256"/>
                  <a:pt x="19943" y="9090"/>
                </a:cubicBezTo>
                <a:cubicBezTo>
                  <a:pt x="19931" y="9061"/>
                  <a:pt x="19924" y="9039"/>
                  <a:pt x="19913" y="9009"/>
                </a:cubicBezTo>
                <a:cubicBezTo>
                  <a:pt x="19588" y="7880"/>
                  <a:pt x="18812" y="5721"/>
                  <a:pt x="18456" y="4962"/>
                </a:cubicBezTo>
                <a:cubicBezTo>
                  <a:pt x="18364" y="4766"/>
                  <a:pt x="18331" y="4584"/>
                  <a:pt x="18383" y="4560"/>
                </a:cubicBezTo>
                <a:cubicBezTo>
                  <a:pt x="18434" y="4535"/>
                  <a:pt x="18382" y="4463"/>
                  <a:pt x="18266" y="4399"/>
                </a:cubicBezTo>
                <a:cubicBezTo>
                  <a:pt x="18150" y="4334"/>
                  <a:pt x="18018" y="4145"/>
                  <a:pt x="17975" y="3979"/>
                </a:cubicBezTo>
                <a:cubicBezTo>
                  <a:pt x="17931" y="3813"/>
                  <a:pt x="17753" y="3532"/>
                  <a:pt x="17574" y="3353"/>
                </a:cubicBezTo>
                <a:cubicBezTo>
                  <a:pt x="17051" y="2829"/>
                  <a:pt x="16485" y="2353"/>
                  <a:pt x="16480" y="2433"/>
                </a:cubicBezTo>
                <a:cubicBezTo>
                  <a:pt x="16473" y="2544"/>
                  <a:pt x="15249" y="1859"/>
                  <a:pt x="15248" y="1744"/>
                </a:cubicBezTo>
                <a:cubicBezTo>
                  <a:pt x="15248" y="1689"/>
                  <a:pt x="15036" y="1516"/>
                  <a:pt x="14782" y="1362"/>
                </a:cubicBezTo>
                <a:cubicBezTo>
                  <a:pt x="14528" y="1208"/>
                  <a:pt x="14323" y="1051"/>
                  <a:pt x="14323" y="1016"/>
                </a:cubicBezTo>
                <a:cubicBezTo>
                  <a:pt x="14323" y="867"/>
                  <a:pt x="13217" y="179"/>
                  <a:pt x="12974" y="177"/>
                </a:cubicBezTo>
                <a:cubicBezTo>
                  <a:pt x="12829" y="175"/>
                  <a:pt x="12577" y="128"/>
                  <a:pt x="12420" y="72"/>
                </a:cubicBezTo>
                <a:cubicBezTo>
                  <a:pt x="12264" y="15"/>
                  <a:pt x="12021" y="-15"/>
                  <a:pt x="11881" y="9"/>
                </a:cubicBezTo>
                <a:close/>
                <a:moveTo>
                  <a:pt x="73" y="19927"/>
                </a:moveTo>
                <a:cubicBezTo>
                  <a:pt x="55" y="19935"/>
                  <a:pt x="37" y="19943"/>
                  <a:pt x="22" y="19951"/>
                </a:cubicBezTo>
                <a:cubicBezTo>
                  <a:pt x="8" y="19959"/>
                  <a:pt x="9" y="19965"/>
                  <a:pt x="0" y="19972"/>
                </a:cubicBezTo>
                <a:cubicBezTo>
                  <a:pt x="19" y="19959"/>
                  <a:pt x="43" y="19943"/>
                  <a:pt x="73" y="19927"/>
                </a:cubicBezTo>
                <a:close/>
                <a:moveTo>
                  <a:pt x="3375" y="21179"/>
                </a:moveTo>
                <a:cubicBezTo>
                  <a:pt x="3391" y="21205"/>
                  <a:pt x="3430" y="21225"/>
                  <a:pt x="3513" y="21239"/>
                </a:cubicBezTo>
                <a:cubicBezTo>
                  <a:pt x="3519" y="21240"/>
                  <a:pt x="3572" y="21245"/>
                  <a:pt x="3579" y="21246"/>
                </a:cubicBezTo>
                <a:cubicBezTo>
                  <a:pt x="3478" y="21224"/>
                  <a:pt x="3411" y="21201"/>
                  <a:pt x="3375" y="2117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85" name="image10.jpeg"/>
          <p:cNvPicPr>
            <a:picLocks noChangeAspect="1"/>
          </p:cNvPicPr>
          <p:nvPr/>
        </p:nvPicPr>
        <p:blipFill>
          <a:blip r:embed="rId5">
            <a:extLst/>
          </a:blip>
          <a:srcRect l="10169" t="6210" r="5330" b="9079"/>
          <a:stretch>
            <a:fillRect/>
          </a:stretch>
        </p:blipFill>
        <p:spPr>
          <a:xfrm>
            <a:off x="2848348" y="2199638"/>
            <a:ext cx="1652877" cy="1656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87" extrusionOk="0">
                <a:moveTo>
                  <a:pt x="3063" y="0"/>
                </a:moveTo>
                <a:cubicBezTo>
                  <a:pt x="2866" y="0"/>
                  <a:pt x="2804" y="91"/>
                  <a:pt x="2830" y="326"/>
                </a:cubicBezTo>
                <a:cubicBezTo>
                  <a:pt x="2850" y="504"/>
                  <a:pt x="2870" y="703"/>
                  <a:pt x="2877" y="770"/>
                </a:cubicBezTo>
                <a:cubicBezTo>
                  <a:pt x="2883" y="838"/>
                  <a:pt x="2972" y="861"/>
                  <a:pt x="3074" y="822"/>
                </a:cubicBezTo>
                <a:cubicBezTo>
                  <a:pt x="3335" y="722"/>
                  <a:pt x="5195" y="1061"/>
                  <a:pt x="5629" y="1287"/>
                </a:cubicBezTo>
                <a:cubicBezTo>
                  <a:pt x="5828" y="1391"/>
                  <a:pt x="6139" y="1659"/>
                  <a:pt x="6324" y="1887"/>
                </a:cubicBezTo>
                <a:cubicBezTo>
                  <a:pt x="6700" y="2351"/>
                  <a:pt x="6862" y="2434"/>
                  <a:pt x="6656" y="2053"/>
                </a:cubicBezTo>
                <a:cubicBezTo>
                  <a:pt x="6313" y="1419"/>
                  <a:pt x="5132" y="724"/>
                  <a:pt x="4401" y="724"/>
                </a:cubicBezTo>
                <a:cubicBezTo>
                  <a:pt x="4222" y="724"/>
                  <a:pt x="3998" y="621"/>
                  <a:pt x="3898" y="502"/>
                </a:cubicBezTo>
                <a:cubicBezTo>
                  <a:pt x="3767" y="344"/>
                  <a:pt x="3663" y="329"/>
                  <a:pt x="3530" y="439"/>
                </a:cubicBezTo>
                <a:cubicBezTo>
                  <a:pt x="3318" y="615"/>
                  <a:pt x="3101" y="385"/>
                  <a:pt x="3250" y="145"/>
                </a:cubicBezTo>
                <a:cubicBezTo>
                  <a:pt x="3299" y="66"/>
                  <a:pt x="3214" y="0"/>
                  <a:pt x="3063" y="0"/>
                </a:cubicBezTo>
                <a:close/>
                <a:moveTo>
                  <a:pt x="9496" y="2016"/>
                </a:moveTo>
                <a:cubicBezTo>
                  <a:pt x="9393" y="2016"/>
                  <a:pt x="9145" y="2204"/>
                  <a:pt x="8947" y="2435"/>
                </a:cubicBezTo>
                <a:lnTo>
                  <a:pt x="8589" y="2859"/>
                </a:lnTo>
                <a:lnTo>
                  <a:pt x="7728" y="2678"/>
                </a:lnTo>
                <a:cubicBezTo>
                  <a:pt x="6926" y="2512"/>
                  <a:pt x="6829" y="2526"/>
                  <a:pt x="6168" y="2844"/>
                </a:cubicBezTo>
                <a:cubicBezTo>
                  <a:pt x="5780" y="3031"/>
                  <a:pt x="5188" y="3446"/>
                  <a:pt x="4857" y="3769"/>
                </a:cubicBezTo>
                <a:cubicBezTo>
                  <a:pt x="4526" y="4092"/>
                  <a:pt x="3798" y="4698"/>
                  <a:pt x="3234" y="5119"/>
                </a:cubicBezTo>
                <a:cubicBezTo>
                  <a:pt x="2671" y="5539"/>
                  <a:pt x="2052" y="6071"/>
                  <a:pt x="1861" y="6298"/>
                </a:cubicBezTo>
                <a:cubicBezTo>
                  <a:pt x="1670" y="6524"/>
                  <a:pt x="1230" y="7546"/>
                  <a:pt x="881" y="8573"/>
                </a:cubicBezTo>
                <a:cubicBezTo>
                  <a:pt x="272" y="10367"/>
                  <a:pt x="243" y="10520"/>
                  <a:pt x="181" y="12528"/>
                </a:cubicBezTo>
                <a:cubicBezTo>
                  <a:pt x="146" y="13676"/>
                  <a:pt x="184" y="15005"/>
                  <a:pt x="264" y="15480"/>
                </a:cubicBezTo>
                <a:cubicBezTo>
                  <a:pt x="383" y="16184"/>
                  <a:pt x="374" y="16369"/>
                  <a:pt x="207" y="16499"/>
                </a:cubicBezTo>
                <a:cubicBezTo>
                  <a:pt x="94" y="16587"/>
                  <a:pt x="0" y="16805"/>
                  <a:pt x="0" y="16980"/>
                </a:cubicBezTo>
                <a:cubicBezTo>
                  <a:pt x="0" y="17226"/>
                  <a:pt x="74" y="17284"/>
                  <a:pt x="327" y="17249"/>
                </a:cubicBezTo>
                <a:cubicBezTo>
                  <a:pt x="570" y="17215"/>
                  <a:pt x="648" y="17276"/>
                  <a:pt x="648" y="17492"/>
                </a:cubicBezTo>
                <a:cubicBezTo>
                  <a:pt x="648" y="17650"/>
                  <a:pt x="703" y="17863"/>
                  <a:pt x="767" y="17962"/>
                </a:cubicBezTo>
                <a:cubicBezTo>
                  <a:pt x="841" y="18075"/>
                  <a:pt x="799" y="18177"/>
                  <a:pt x="658" y="18231"/>
                </a:cubicBezTo>
                <a:cubicBezTo>
                  <a:pt x="315" y="18362"/>
                  <a:pt x="388" y="18597"/>
                  <a:pt x="757" y="18546"/>
                </a:cubicBezTo>
                <a:cubicBezTo>
                  <a:pt x="969" y="18517"/>
                  <a:pt x="1083" y="18576"/>
                  <a:pt x="1083" y="18717"/>
                </a:cubicBezTo>
                <a:cubicBezTo>
                  <a:pt x="1083" y="18968"/>
                  <a:pt x="1408" y="19204"/>
                  <a:pt x="1768" y="19213"/>
                </a:cubicBezTo>
                <a:cubicBezTo>
                  <a:pt x="2196" y="19225"/>
                  <a:pt x="2119" y="19504"/>
                  <a:pt x="1643" y="19658"/>
                </a:cubicBezTo>
                <a:lnTo>
                  <a:pt x="1182" y="19803"/>
                </a:lnTo>
                <a:lnTo>
                  <a:pt x="1493" y="20185"/>
                </a:lnTo>
                <a:cubicBezTo>
                  <a:pt x="1663" y="20397"/>
                  <a:pt x="1996" y="20643"/>
                  <a:pt x="2234" y="20733"/>
                </a:cubicBezTo>
                <a:cubicBezTo>
                  <a:pt x="2636" y="20885"/>
                  <a:pt x="2652" y="20913"/>
                  <a:pt x="2410" y="21090"/>
                </a:cubicBezTo>
                <a:cubicBezTo>
                  <a:pt x="2168" y="21268"/>
                  <a:pt x="2178" y="21289"/>
                  <a:pt x="2555" y="21426"/>
                </a:cubicBezTo>
                <a:cubicBezTo>
                  <a:pt x="2778" y="21507"/>
                  <a:pt x="3087" y="21580"/>
                  <a:pt x="3240" y="21587"/>
                </a:cubicBezTo>
                <a:cubicBezTo>
                  <a:pt x="3570" y="21600"/>
                  <a:pt x="4473" y="21289"/>
                  <a:pt x="4473" y="21163"/>
                </a:cubicBezTo>
                <a:cubicBezTo>
                  <a:pt x="4473" y="21114"/>
                  <a:pt x="4321" y="20757"/>
                  <a:pt x="4131" y="20366"/>
                </a:cubicBezTo>
                <a:cubicBezTo>
                  <a:pt x="3941" y="19975"/>
                  <a:pt x="3810" y="19611"/>
                  <a:pt x="3841" y="19560"/>
                </a:cubicBezTo>
                <a:cubicBezTo>
                  <a:pt x="3927" y="19417"/>
                  <a:pt x="6225" y="19538"/>
                  <a:pt x="6676" y="19710"/>
                </a:cubicBezTo>
                <a:cubicBezTo>
                  <a:pt x="6895" y="19793"/>
                  <a:pt x="7075" y="19926"/>
                  <a:pt x="7075" y="20004"/>
                </a:cubicBezTo>
                <a:cubicBezTo>
                  <a:pt x="7075" y="20148"/>
                  <a:pt x="8487" y="20878"/>
                  <a:pt x="8765" y="20878"/>
                </a:cubicBezTo>
                <a:cubicBezTo>
                  <a:pt x="8846" y="20878"/>
                  <a:pt x="9326" y="21013"/>
                  <a:pt x="9833" y="21178"/>
                </a:cubicBezTo>
                <a:cubicBezTo>
                  <a:pt x="10580" y="21421"/>
                  <a:pt x="11104" y="21479"/>
                  <a:pt x="12606" y="21473"/>
                </a:cubicBezTo>
                <a:cubicBezTo>
                  <a:pt x="14332" y="21466"/>
                  <a:pt x="14512" y="21432"/>
                  <a:pt x="15239" y="21064"/>
                </a:cubicBezTo>
                <a:cubicBezTo>
                  <a:pt x="15669" y="20847"/>
                  <a:pt x="16026" y="20637"/>
                  <a:pt x="16032" y="20594"/>
                </a:cubicBezTo>
                <a:cubicBezTo>
                  <a:pt x="16126" y="19988"/>
                  <a:pt x="16096" y="19728"/>
                  <a:pt x="15887" y="19363"/>
                </a:cubicBezTo>
                <a:cubicBezTo>
                  <a:pt x="15710" y="19054"/>
                  <a:pt x="15671" y="18812"/>
                  <a:pt x="15752" y="18510"/>
                </a:cubicBezTo>
                <a:cubicBezTo>
                  <a:pt x="15821" y="18255"/>
                  <a:pt x="15802" y="18015"/>
                  <a:pt x="15711" y="17905"/>
                </a:cubicBezTo>
                <a:cubicBezTo>
                  <a:pt x="15628" y="17805"/>
                  <a:pt x="15602" y="17652"/>
                  <a:pt x="15654" y="17569"/>
                </a:cubicBezTo>
                <a:cubicBezTo>
                  <a:pt x="15774" y="17376"/>
                  <a:pt x="15431" y="16377"/>
                  <a:pt x="15193" y="16225"/>
                </a:cubicBezTo>
                <a:cubicBezTo>
                  <a:pt x="15093" y="16161"/>
                  <a:pt x="15011" y="16047"/>
                  <a:pt x="15011" y="15966"/>
                </a:cubicBezTo>
                <a:cubicBezTo>
                  <a:pt x="15011" y="15886"/>
                  <a:pt x="14814" y="15654"/>
                  <a:pt x="14576" y="15454"/>
                </a:cubicBezTo>
                <a:cubicBezTo>
                  <a:pt x="14338" y="15255"/>
                  <a:pt x="14146" y="15006"/>
                  <a:pt x="14146" y="14896"/>
                </a:cubicBezTo>
                <a:cubicBezTo>
                  <a:pt x="14146" y="14786"/>
                  <a:pt x="13937" y="14584"/>
                  <a:pt x="13679" y="14451"/>
                </a:cubicBezTo>
                <a:cubicBezTo>
                  <a:pt x="13421" y="14319"/>
                  <a:pt x="12864" y="13871"/>
                  <a:pt x="12445" y="13453"/>
                </a:cubicBezTo>
                <a:lnTo>
                  <a:pt x="11683" y="12693"/>
                </a:lnTo>
                <a:lnTo>
                  <a:pt x="12031" y="12187"/>
                </a:lnTo>
                <a:cubicBezTo>
                  <a:pt x="12382" y="11670"/>
                  <a:pt x="12651" y="10496"/>
                  <a:pt x="12482" y="10222"/>
                </a:cubicBezTo>
                <a:cubicBezTo>
                  <a:pt x="12431" y="10140"/>
                  <a:pt x="12367" y="9052"/>
                  <a:pt x="12342" y="7807"/>
                </a:cubicBezTo>
                <a:cubicBezTo>
                  <a:pt x="12317" y="6563"/>
                  <a:pt x="12277" y="5417"/>
                  <a:pt x="12248" y="5258"/>
                </a:cubicBezTo>
                <a:cubicBezTo>
                  <a:pt x="12204" y="5010"/>
                  <a:pt x="12288" y="4964"/>
                  <a:pt x="12850" y="4927"/>
                </a:cubicBezTo>
                <a:cubicBezTo>
                  <a:pt x="13379" y="4893"/>
                  <a:pt x="13626" y="4967"/>
                  <a:pt x="14177" y="5331"/>
                </a:cubicBezTo>
                <a:cubicBezTo>
                  <a:pt x="14549" y="5577"/>
                  <a:pt x="15038" y="5988"/>
                  <a:pt x="15265" y="6246"/>
                </a:cubicBezTo>
                <a:cubicBezTo>
                  <a:pt x="15662" y="6697"/>
                  <a:pt x="15975" y="6756"/>
                  <a:pt x="16198" y="6422"/>
                </a:cubicBezTo>
                <a:cubicBezTo>
                  <a:pt x="16370" y="6165"/>
                  <a:pt x="16328" y="6052"/>
                  <a:pt x="16058" y="6049"/>
                </a:cubicBezTo>
                <a:cubicBezTo>
                  <a:pt x="15919" y="6048"/>
                  <a:pt x="15316" y="5751"/>
                  <a:pt x="14721" y="5393"/>
                </a:cubicBezTo>
                <a:cubicBezTo>
                  <a:pt x="13739" y="4801"/>
                  <a:pt x="13563" y="4744"/>
                  <a:pt x="12819" y="4772"/>
                </a:cubicBezTo>
                <a:cubicBezTo>
                  <a:pt x="12057" y="4801"/>
                  <a:pt x="11942" y="4760"/>
                  <a:pt x="11196" y="4198"/>
                </a:cubicBezTo>
                <a:cubicBezTo>
                  <a:pt x="10533" y="3699"/>
                  <a:pt x="10393" y="3517"/>
                  <a:pt x="10393" y="3159"/>
                </a:cubicBezTo>
                <a:cubicBezTo>
                  <a:pt x="10393" y="2711"/>
                  <a:pt x="9850" y="2019"/>
                  <a:pt x="9496" y="2016"/>
                </a:cubicBezTo>
                <a:close/>
                <a:moveTo>
                  <a:pt x="20075" y="16943"/>
                </a:moveTo>
                <a:cubicBezTo>
                  <a:pt x="19731" y="16949"/>
                  <a:pt x="19364" y="17050"/>
                  <a:pt x="19153" y="17243"/>
                </a:cubicBezTo>
                <a:cubicBezTo>
                  <a:pt x="18902" y="17473"/>
                  <a:pt x="18762" y="17509"/>
                  <a:pt x="18484" y="17404"/>
                </a:cubicBezTo>
                <a:cubicBezTo>
                  <a:pt x="17972" y="17209"/>
                  <a:pt x="17438" y="17486"/>
                  <a:pt x="17147" y="18102"/>
                </a:cubicBezTo>
                <a:cubicBezTo>
                  <a:pt x="17011" y="18388"/>
                  <a:pt x="16929" y="18669"/>
                  <a:pt x="16965" y="18727"/>
                </a:cubicBezTo>
                <a:cubicBezTo>
                  <a:pt x="17001" y="18785"/>
                  <a:pt x="17354" y="18912"/>
                  <a:pt x="17748" y="19006"/>
                </a:cubicBezTo>
                <a:cubicBezTo>
                  <a:pt x="18340" y="19148"/>
                  <a:pt x="18541" y="19138"/>
                  <a:pt x="18888" y="18965"/>
                </a:cubicBezTo>
                <a:cubicBezTo>
                  <a:pt x="19247" y="18786"/>
                  <a:pt x="19375" y="18787"/>
                  <a:pt x="19775" y="18955"/>
                </a:cubicBezTo>
                <a:cubicBezTo>
                  <a:pt x="20155" y="19114"/>
                  <a:pt x="20213" y="19188"/>
                  <a:pt x="20075" y="19353"/>
                </a:cubicBezTo>
                <a:cubicBezTo>
                  <a:pt x="19941" y="19514"/>
                  <a:pt x="19957" y="19574"/>
                  <a:pt x="20164" y="19627"/>
                </a:cubicBezTo>
                <a:cubicBezTo>
                  <a:pt x="20307" y="19664"/>
                  <a:pt x="20685" y="19700"/>
                  <a:pt x="21008" y="19710"/>
                </a:cubicBezTo>
                <a:cubicBezTo>
                  <a:pt x="21589" y="19726"/>
                  <a:pt x="21600" y="19716"/>
                  <a:pt x="21584" y="19229"/>
                </a:cubicBezTo>
                <a:cubicBezTo>
                  <a:pt x="21575" y="18957"/>
                  <a:pt x="21461" y="18614"/>
                  <a:pt x="21325" y="18464"/>
                </a:cubicBezTo>
                <a:cubicBezTo>
                  <a:pt x="21188" y="18313"/>
                  <a:pt x="21071" y="18029"/>
                  <a:pt x="21071" y="17833"/>
                </a:cubicBezTo>
                <a:cubicBezTo>
                  <a:pt x="21071" y="17636"/>
                  <a:pt x="20985" y="17357"/>
                  <a:pt x="20879" y="17212"/>
                </a:cubicBezTo>
                <a:cubicBezTo>
                  <a:pt x="20741" y="17025"/>
                  <a:pt x="20420" y="16938"/>
                  <a:pt x="20075" y="16943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7573343" y="227330"/>
            <a:ext cx="76463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Role</a:t>
            </a:r>
          </a:p>
        </p:txBody>
      </p:sp>
      <p:sp>
        <p:nvSpPr>
          <p:cNvPr id="287" name="Shape 287"/>
          <p:cNvSpPr/>
          <p:nvPr/>
        </p:nvSpPr>
        <p:spPr>
          <a:xfrm>
            <a:off x="2995314" y="4290483"/>
            <a:ext cx="8411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전아름</a:t>
            </a:r>
          </a:p>
        </p:txBody>
      </p:sp>
      <p:sp>
        <p:nvSpPr>
          <p:cNvPr id="288" name="Shape 288"/>
          <p:cNvSpPr/>
          <p:nvPr/>
        </p:nvSpPr>
        <p:spPr>
          <a:xfrm>
            <a:off x="4942372" y="4287679"/>
            <a:ext cx="8411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안연선</a:t>
            </a:r>
          </a:p>
        </p:txBody>
      </p:sp>
      <p:sp>
        <p:nvSpPr>
          <p:cNvPr id="289" name="Shape 289"/>
          <p:cNvSpPr/>
          <p:nvPr/>
        </p:nvSpPr>
        <p:spPr>
          <a:xfrm>
            <a:off x="7234766" y="4210144"/>
            <a:ext cx="84111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유지민</a:t>
            </a:r>
          </a:p>
        </p:txBody>
      </p:sp>
      <p:sp>
        <p:nvSpPr>
          <p:cNvPr id="296" name="Shape 296"/>
          <p:cNvSpPr/>
          <p:nvPr/>
        </p:nvSpPr>
        <p:spPr>
          <a:xfrm>
            <a:off x="2439096" y="1499798"/>
            <a:ext cx="4265482" cy="894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0" extrusionOk="0">
                <a:moveTo>
                  <a:pt x="21600" y="13183"/>
                </a:moveTo>
                <a:cubicBezTo>
                  <a:pt x="15015" y="-5360"/>
                  <a:pt x="7815" y="-4341"/>
                  <a:pt x="0" y="16240"/>
                </a:cubicBezTo>
              </a:path>
            </a:pathLst>
          </a:custGeom>
          <a:ln w="25400">
            <a:solidFill>
              <a:schemeClr val="accent6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678046" y="977227"/>
            <a:ext cx="3787908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3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Overall 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Coding,Debugging</a:t>
            </a:r>
          </a:p>
        </p:txBody>
      </p:sp>
      <p:sp>
        <p:nvSpPr>
          <p:cNvPr id="292" name="Shape 292"/>
          <p:cNvSpPr/>
          <p:nvPr/>
        </p:nvSpPr>
        <p:spPr>
          <a:xfrm>
            <a:off x="2753198" y="4815621"/>
            <a:ext cx="1742461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PPT</a:t>
            </a:r>
          </a:p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Normal time</a:t>
            </a:r>
          </a:p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Research </a:t>
            </a:r>
          </a:p>
          <a:p>
            <a:pPr algn="l"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  </a:t>
            </a:r>
            <a:r>
              <a:rPr lang="en-US" dirty="0" smtClean="0"/>
              <a:t>  </a:t>
            </a:r>
            <a:r>
              <a:rPr dirty="0" smtClean="0"/>
              <a:t>image</a:t>
            </a:r>
            <a:endParaRPr dirty="0"/>
          </a:p>
        </p:txBody>
      </p:sp>
      <p:sp>
        <p:nvSpPr>
          <p:cNvPr id="293" name="Shape 293"/>
          <p:cNvSpPr/>
          <p:nvPr/>
        </p:nvSpPr>
        <p:spPr>
          <a:xfrm>
            <a:off x="7234107" y="4815621"/>
            <a:ext cx="1916120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Research Image</a:t>
            </a:r>
          </a:p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Normal time</a:t>
            </a:r>
          </a:p>
        </p:txBody>
      </p:sp>
      <p:sp>
        <p:nvSpPr>
          <p:cNvPr id="294" name="Shape 294"/>
          <p:cNvSpPr/>
          <p:nvPr/>
        </p:nvSpPr>
        <p:spPr>
          <a:xfrm>
            <a:off x="4490998" y="4815621"/>
            <a:ext cx="2600067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Remote reservation</a:t>
            </a:r>
          </a:p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Opening time</a:t>
            </a:r>
          </a:p>
          <a:p>
            <a:pPr algn="l"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en-US" dirty="0" smtClean="0"/>
              <a:t>    </a:t>
            </a:r>
            <a:r>
              <a:rPr dirty="0" smtClean="0"/>
              <a:t>(Even,</a:t>
            </a:r>
            <a:r>
              <a:rPr lang="en-US" dirty="0" smtClean="0"/>
              <a:t> </a:t>
            </a:r>
            <a:r>
              <a:rPr dirty="0" smtClean="0"/>
              <a:t>Odd </a:t>
            </a:r>
            <a:r>
              <a:rPr dirty="0"/>
              <a:t>floor)</a:t>
            </a:r>
          </a:p>
        </p:txBody>
      </p:sp>
      <p:sp>
        <p:nvSpPr>
          <p:cNvPr id="295" name="Shape 295"/>
          <p:cNvSpPr/>
          <p:nvPr/>
        </p:nvSpPr>
        <p:spPr>
          <a:xfrm>
            <a:off x="507514" y="4815620"/>
            <a:ext cx="189935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Closing time</a:t>
            </a:r>
          </a:p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GUI</a:t>
            </a:r>
          </a:p>
          <a:p>
            <a:pPr marL="200526" indent="-200526" algn="l">
              <a:buSzPct val="60000"/>
              <a:buBlip>
                <a:blip r:embed="rId6"/>
              </a:buBlip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Presenter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12.jpeg"/>
          <p:cNvPicPr>
            <a:picLocks noChangeAspect="1"/>
          </p:cNvPicPr>
          <p:nvPr/>
        </p:nvPicPr>
        <p:blipFill>
          <a:blip r:embed="rId2">
            <a:extLst/>
          </a:blip>
          <a:srcRect b="6294"/>
          <a:stretch>
            <a:fillRect/>
          </a:stretch>
        </p:blipFill>
        <p:spPr>
          <a:xfrm>
            <a:off x="-27907" y="-19396"/>
            <a:ext cx="9199900" cy="6896667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1930182" y="1175455"/>
            <a:ext cx="5037620" cy="1265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defTabSz="410764">
              <a:defRPr sz="7800">
                <a:solidFill>
                  <a:srgbClr val="FFFFFF"/>
                </a:solidFill>
                <a:latin typeface="HY울릉도M"/>
                <a:ea typeface="HY울릉도M"/>
                <a:cs typeface="HY울릉도M"/>
                <a:sym typeface="HY울릉도M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07504" y="2399029"/>
            <a:ext cx="2701460" cy="205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0" b="0" spc="-3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01</a:t>
            </a:r>
          </a:p>
        </p:txBody>
      </p:sp>
      <p:sp>
        <p:nvSpPr>
          <p:cNvPr id="160" name="Shape 160"/>
          <p:cNvSpPr/>
          <p:nvPr/>
        </p:nvSpPr>
        <p:spPr>
          <a:xfrm>
            <a:off x="3190873" y="2787649"/>
            <a:ext cx="4794253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100" spc="-242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Purpose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256115" y="149224"/>
            <a:ext cx="7345366" cy="447042"/>
          </a:xfrm>
          <a:prstGeom prst="rect">
            <a:avLst/>
          </a:prstGeom>
        </p:spPr>
        <p:txBody>
          <a:bodyPr/>
          <a:lstStyle/>
          <a:p>
            <a:pPr defTabSz="365759">
              <a:defRPr sz="2300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O</a:t>
            </a:r>
            <a:r>
              <a:rPr>
                <a:solidFill>
                  <a:srgbClr val="404040"/>
                </a:solidFill>
              </a:rPr>
              <a:t>pen </a:t>
            </a:r>
            <a:r>
              <a:t>t</a:t>
            </a:r>
            <a:r>
              <a:rPr>
                <a:solidFill>
                  <a:srgbClr val="404040"/>
                </a:solidFill>
              </a:rPr>
              <a:t>he </a:t>
            </a:r>
            <a:r>
              <a:t>d</a:t>
            </a:r>
            <a:r>
              <a:rPr>
                <a:solidFill>
                  <a:srgbClr val="404040"/>
                </a:solidFill>
              </a:rPr>
              <a:t>oor</a:t>
            </a:r>
            <a:r>
              <a:t>!</a:t>
            </a:r>
          </a:p>
        </p:txBody>
      </p:sp>
      <p:sp>
        <p:nvSpPr>
          <p:cNvPr id="163" name="Shape 163"/>
          <p:cNvSpPr/>
          <p:nvPr/>
        </p:nvSpPr>
        <p:spPr>
          <a:xfrm>
            <a:off x="6847153" y="4661944"/>
            <a:ext cx="201930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Underground</a:t>
            </a:r>
          </a:p>
        </p:txBody>
      </p:sp>
      <p:sp>
        <p:nvSpPr>
          <p:cNvPr id="164" name="Shape 164"/>
          <p:cNvSpPr/>
          <p:nvPr/>
        </p:nvSpPr>
        <p:spPr>
          <a:xfrm>
            <a:off x="896408" y="2537884"/>
            <a:ext cx="1679578" cy="1679578"/>
          </a:xfrm>
          <a:prstGeom prst="ellipse">
            <a:avLst/>
          </a:prstGeom>
          <a:solidFill>
            <a:srgbClr val="7DD5C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885810" y="2537884"/>
            <a:ext cx="1679579" cy="1679578"/>
          </a:xfrm>
          <a:prstGeom prst="ellipse">
            <a:avLst/>
          </a:prstGeom>
          <a:solidFill>
            <a:srgbClr val="F8C25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890015" y="2589211"/>
            <a:ext cx="1679579" cy="167957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238250" y="1064154"/>
            <a:ext cx="6667500" cy="86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100" spc="-17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Purpose</a:t>
            </a:r>
          </a:p>
        </p:txBody>
      </p:sp>
      <p:sp>
        <p:nvSpPr>
          <p:cNvPr id="168" name="Shape 168"/>
          <p:cNvSpPr/>
          <p:nvPr/>
        </p:nvSpPr>
        <p:spPr>
          <a:xfrm>
            <a:off x="1441450" y="5639965"/>
            <a:ext cx="6667500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200" spc="-139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Reduce time</a:t>
            </a:r>
          </a:p>
        </p:txBody>
      </p:sp>
      <p:pic>
        <p:nvPicPr>
          <p:cNvPr id="169" name="image2.jpeg"/>
          <p:cNvPicPr>
            <a:picLocks noChangeAspect="1"/>
          </p:cNvPicPr>
          <p:nvPr/>
        </p:nvPicPr>
        <p:blipFill>
          <a:blip r:embed="rId2">
            <a:extLst/>
          </a:blip>
          <a:srcRect l="8243" t="31446" r="63945" b="7200"/>
          <a:stretch>
            <a:fillRect/>
          </a:stretch>
        </p:blipFill>
        <p:spPr>
          <a:xfrm>
            <a:off x="6393498" y="5566191"/>
            <a:ext cx="513324" cy="87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3" h="21576" extrusionOk="0">
                <a:moveTo>
                  <a:pt x="8105" y="0"/>
                </a:moveTo>
                <a:cubicBezTo>
                  <a:pt x="8091" y="1"/>
                  <a:pt x="8083" y="12"/>
                  <a:pt x="8072" y="29"/>
                </a:cubicBezTo>
                <a:cubicBezTo>
                  <a:pt x="8025" y="100"/>
                  <a:pt x="7995" y="201"/>
                  <a:pt x="7989" y="323"/>
                </a:cubicBezTo>
                <a:cubicBezTo>
                  <a:pt x="7993" y="420"/>
                  <a:pt x="7988" y="521"/>
                  <a:pt x="8005" y="637"/>
                </a:cubicBezTo>
                <a:cubicBezTo>
                  <a:pt x="8005" y="641"/>
                  <a:pt x="8022" y="643"/>
                  <a:pt x="8022" y="647"/>
                </a:cubicBezTo>
                <a:cubicBezTo>
                  <a:pt x="8031" y="711"/>
                  <a:pt x="8043" y="779"/>
                  <a:pt x="8055" y="843"/>
                </a:cubicBezTo>
                <a:cubicBezTo>
                  <a:pt x="8079" y="940"/>
                  <a:pt x="8101" y="1031"/>
                  <a:pt x="8138" y="1136"/>
                </a:cubicBezTo>
                <a:cubicBezTo>
                  <a:pt x="8240" y="1423"/>
                  <a:pt x="8307" y="1584"/>
                  <a:pt x="8303" y="1675"/>
                </a:cubicBezTo>
                <a:cubicBezTo>
                  <a:pt x="8316" y="1740"/>
                  <a:pt x="8310" y="1785"/>
                  <a:pt x="8287" y="1793"/>
                </a:cubicBezTo>
                <a:cubicBezTo>
                  <a:pt x="8255" y="1805"/>
                  <a:pt x="8104" y="1801"/>
                  <a:pt x="7939" y="1793"/>
                </a:cubicBezTo>
                <a:cubicBezTo>
                  <a:pt x="7889" y="1794"/>
                  <a:pt x="7837" y="1793"/>
                  <a:pt x="7774" y="1793"/>
                </a:cubicBezTo>
                <a:lnTo>
                  <a:pt x="7228" y="1793"/>
                </a:lnTo>
                <a:lnTo>
                  <a:pt x="6930" y="1430"/>
                </a:lnTo>
                <a:cubicBezTo>
                  <a:pt x="6625" y="1039"/>
                  <a:pt x="6531" y="1089"/>
                  <a:pt x="6781" y="1509"/>
                </a:cubicBezTo>
                <a:cubicBezTo>
                  <a:pt x="6829" y="1591"/>
                  <a:pt x="6873" y="1641"/>
                  <a:pt x="6881" y="1685"/>
                </a:cubicBezTo>
                <a:cubicBezTo>
                  <a:pt x="6918" y="1766"/>
                  <a:pt x="6801" y="1827"/>
                  <a:pt x="6533" y="1891"/>
                </a:cubicBezTo>
                <a:cubicBezTo>
                  <a:pt x="6419" y="1927"/>
                  <a:pt x="6295" y="1961"/>
                  <a:pt x="6103" y="2018"/>
                </a:cubicBezTo>
                <a:cubicBezTo>
                  <a:pt x="5129" y="2306"/>
                  <a:pt x="4026" y="3136"/>
                  <a:pt x="3424" y="3997"/>
                </a:cubicBezTo>
                <a:cubicBezTo>
                  <a:pt x="3392" y="4044"/>
                  <a:pt x="3371" y="4096"/>
                  <a:pt x="3341" y="4144"/>
                </a:cubicBezTo>
                <a:cubicBezTo>
                  <a:pt x="3297" y="4215"/>
                  <a:pt x="3248" y="4288"/>
                  <a:pt x="3209" y="4360"/>
                </a:cubicBezTo>
                <a:cubicBezTo>
                  <a:pt x="3196" y="4385"/>
                  <a:pt x="3188" y="4413"/>
                  <a:pt x="3176" y="4438"/>
                </a:cubicBezTo>
                <a:cubicBezTo>
                  <a:pt x="3041" y="4714"/>
                  <a:pt x="2860" y="4870"/>
                  <a:pt x="2349" y="5192"/>
                </a:cubicBezTo>
                <a:cubicBezTo>
                  <a:pt x="1214" y="5908"/>
                  <a:pt x="772" y="6686"/>
                  <a:pt x="546" y="8357"/>
                </a:cubicBezTo>
                <a:cubicBezTo>
                  <a:pt x="497" y="8718"/>
                  <a:pt x="482" y="9079"/>
                  <a:pt x="480" y="9444"/>
                </a:cubicBezTo>
                <a:cubicBezTo>
                  <a:pt x="488" y="9983"/>
                  <a:pt x="532" y="10559"/>
                  <a:pt x="629" y="11168"/>
                </a:cubicBezTo>
                <a:cubicBezTo>
                  <a:pt x="636" y="11208"/>
                  <a:pt x="638" y="11246"/>
                  <a:pt x="645" y="11286"/>
                </a:cubicBezTo>
                <a:cubicBezTo>
                  <a:pt x="649" y="11309"/>
                  <a:pt x="658" y="11331"/>
                  <a:pt x="662" y="11355"/>
                </a:cubicBezTo>
                <a:cubicBezTo>
                  <a:pt x="788" y="12022"/>
                  <a:pt x="978" y="12768"/>
                  <a:pt x="1240" y="13647"/>
                </a:cubicBezTo>
                <a:lnTo>
                  <a:pt x="1522" y="14568"/>
                </a:lnTo>
                <a:lnTo>
                  <a:pt x="1257" y="14774"/>
                </a:lnTo>
                <a:cubicBezTo>
                  <a:pt x="1196" y="14822"/>
                  <a:pt x="1134" y="14875"/>
                  <a:pt x="1075" y="14930"/>
                </a:cubicBezTo>
                <a:cubicBezTo>
                  <a:pt x="837" y="15165"/>
                  <a:pt x="631" y="15438"/>
                  <a:pt x="463" y="15724"/>
                </a:cubicBezTo>
                <a:cubicBezTo>
                  <a:pt x="439" y="15768"/>
                  <a:pt x="420" y="15816"/>
                  <a:pt x="397" y="15861"/>
                </a:cubicBezTo>
                <a:cubicBezTo>
                  <a:pt x="381" y="15891"/>
                  <a:pt x="362" y="15918"/>
                  <a:pt x="347" y="15949"/>
                </a:cubicBezTo>
                <a:cubicBezTo>
                  <a:pt x="134" y="16398"/>
                  <a:pt x="0" y="16892"/>
                  <a:pt x="0" y="17360"/>
                </a:cubicBezTo>
                <a:cubicBezTo>
                  <a:pt x="1" y="18519"/>
                  <a:pt x="504" y="19294"/>
                  <a:pt x="1720" y="20054"/>
                </a:cubicBezTo>
                <a:cubicBezTo>
                  <a:pt x="1915" y="20175"/>
                  <a:pt x="2049" y="20271"/>
                  <a:pt x="2150" y="20348"/>
                </a:cubicBezTo>
                <a:cubicBezTo>
                  <a:pt x="2259" y="20402"/>
                  <a:pt x="2341" y="20453"/>
                  <a:pt x="2349" y="20476"/>
                </a:cubicBezTo>
                <a:cubicBezTo>
                  <a:pt x="2607" y="20487"/>
                  <a:pt x="2757" y="20523"/>
                  <a:pt x="3027" y="20622"/>
                </a:cubicBezTo>
                <a:cubicBezTo>
                  <a:pt x="4352" y="21111"/>
                  <a:pt x="6661" y="21466"/>
                  <a:pt x="9031" y="21563"/>
                </a:cubicBezTo>
                <a:cubicBezTo>
                  <a:pt x="10165" y="21589"/>
                  <a:pt x="11453" y="21576"/>
                  <a:pt x="12455" y="21514"/>
                </a:cubicBezTo>
                <a:cubicBezTo>
                  <a:pt x="14236" y="21373"/>
                  <a:pt x="15862" y="21057"/>
                  <a:pt x="17202" y="20574"/>
                </a:cubicBezTo>
                <a:lnTo>
                  <a:pt x="17863" y="20329"/>
                </a:lnTo>
                <a:lnTo>
                  <a:pt x="18045" y="20329"/>
                </a:lnTo>
                <a:cubicBezTo>
                  <a:pt x="18089" y="20274"/>
                  <a:pt x="18206" y="20204"/>
                  <a:pt x="18343" y="20152"/>
                </a:cubicBezTo>
                <a:cubicBezTo>
                  <a:pt x="18414" y="20110"/>
                  <a:pt x="18487" y="20070"/>
                  <a:pt x="18574" y="20025"/>
                </a:cubicBezTo>
                <a:cubicBezTo>
                  <a:pt x="18860" y="19877"/>
                  <a:pt x="19120" y="19717"/>
                  <a:pt x="19352" y="19555"/>
                </a:cubicBezTo>
                <a:cubicBezTo>
                  <a:pt x="19374" y="19540"/>
                  <a:pt x="19397" y="19521"/>
                  <a:pt x="19418" y="19506"/>
                </a:cubicBezTo>
                <a:cubicBezTo>
                  <a:pt x="19497" y="19449"/>
                  <a:pt x="19575" y="19399"/>
                  <a:pt x="19649" y="19339"/>
                </a:cubicBezTo>
                <a:cubicBezTo>
                  <a:pt x="19681" y="19313"/>
                  <a:pt x="19718" y="19278"/>
                  <a:pt x="19749" y="19251"/>
                </a:cubicBezTo>
                <a:cubicBezTo>
                  <a:pt x="20258" y="18813"/>
                  <a:pt x="20621" y="18300"/>
                  <a:pt x="20923" y="17634"/>
                </a:cubicBezTo>
                <a:cubicBezTo>
                  <a:pt x="20931" y="17616"/>
                  <a:pt x="20932" y="17602"/>
                  <a:pt x="20940" y="17585"/>
                </a:cubicBezTo>
                <a:cubicBezTo>
                  <a:pt x="21029" y="17352"/>
                  <a:pt x="21105" y="17109"/>
                  <a:pt x="21155" y="16851"/>
                </a:cubicBezTo>
                <a:cubicBezTo>
                  <a:pt x="21182" y="16599"/>
                  <a:pt x="21187" y="16280"/>
                  <a:pt x="21188" y="15714"/>
                </a:cubicBezTo>
                <a:cubicBezTo>
                  <a:pt x="21188" y="14997"/>
                  <a:pt x="21169" y="14549"/>
                  <a:pt x="21088" y="14010"/>
                </a:cubicBezTo>
                <a:cubicBezTo>
                  <a:pt x="21016" y="13586"/>
                  <a:pt x="20927" y="13111"/>
                  <a:pt x="20791" y="12471"/>
                </a:cubicBezTo>
                <a:cubicBezTo>
                  <a:pt x="20789" y="12464"/>
                  <a:pt x="20776" y="12449"/>
                  <a:pt x="20774" y="12442"/>
                </a:cubicBezTo>
                <a:cubicBezTo>
                  <a:pt x="20484" y="11067"/>
                  <a:pt x="20458" y="10676"/>
                  <a:pt x="20774" y="9963"/>
                </a:cubicBezTo>
                <a:cubicBezTo>
                  <a:pt x="20783" y="9944"/>
                  <a:pt x="20799" y="9924"/>
                  <a:pt x="20807" y="9905"/>
                </a:cubicBezTo>
                <a:cubicBezTo>
                  <a:pt x="20888" y="9729"/>
                  <a:pt x="20984" y="9544"/>
                  <a:pt x="21105" y="9307"/>
                </a:cubicBezTo>
                <a:cubicBezTo>
                  <a:pt x="21600" y="8339"/>
                  <a:pt x="21450" y="7522"/>
                  <a:pt x="20708" y="6985"/>
                </a:cubicBezTo>
                <a:cubicBezTo>
                  <a:pt x="20689" y="6972"/>
                  <a:pt x="20678" y="6959"/>
                  <a:pt x="20658" y="6946"/>
                </a:cubicBezTo>
                <a:cubicBezTo>
                  <a:pt x="20447" y="6806"/>
                  <a:pt x="19977" y="6591"/>
                  <a:pt x="19583" y="6456"/>
                </a:cubicBezTo>
                <a:cubicBezTo>
                  <a:pt x="19159" y="6311"/>
                  <a:pt x="18901" y="6212"/>
                  <a:pt x="18740" y="6133"/>
                </a:cubicBezTo>
                <a:cubicBezTo>
                  <a:pt x="18699" y="6144"/>
                  <a:pt x="18668" y="6121"/>
                  <a:pt x="18607" y="6054"/>
                </a:cubicBezTo>
                <a:cubicBezTo>
                  <a:pt x="18582" y="6035"/>
                  <a:pt x="18556" y="6024"/>
                  <a:pt x="18541" y="6006"/>
                </a:cubicBezTo>
                <a:cubicBezTo>
                  <a:pt x="18539" y="6005"/>
                  <a:pt x="18542" y="5998"/>
                  <a:pt x="18541" y="5996"/>
                </a:cubicBezTo>
                <a:cubicBezTo>
                  <a:pt x="18527" y="5979"/>
                  <a:pt x="18516" y="5966"/>
                  <a:pt x="18508" y="5947"/>
                </a:cubicBezTo>
                <a:cubicBezTo>
                  <a:pt x="18503" y="5937"/>
                  <a:pt x="18495" y="5920"/>
                  <a:pt x="18492" y="5908"/>
                </a:cubicBezTo>
                <a:cubicBezTo>
                  <a:pt x="18489" y="5899"/>
                  <a:pt x="18477" y="5898"/>
                  <a:pt x="18475" y="5888"/>
                </a:cubicBezTo>
                <a:cubicBezTo>
                  <a:pt x="18471" y="5864"/>
                  <a:pt x="18475" y="5838"/>
                  <a:pt x="18475" y="5810"/>
                </a:cubicBezTo>
                <a:cubicBezTo>
                  <a:pt x="18475" y="5737"/>
                  <a:pt x="18446" y="5644"/>
                  <a:pt x="18392" y="5565"/>
                </a:cubicBezTo>
                <a:cubicBezTo>
                  <a:pt x="18364" y="5541"/>
                  <a:pt x="18318" y="5521"/>
                  <a:pt x="18277" y="5506"/>
                </a:cubicBezTo>
                <a:cubicBezTo>
                  <a:pt x="18171" y="5466"/>
                  <a:pt x="18051" y="5335"/>
                  <a:pt x="18012" y="5212"/>
                </a:cubicBezTo>
                <a:cubicBezTo>
                  <a:pt x="17973" y="5088"/>
                  <a:pt x="17870" y="4871"/>
                  <a:pt x="17764" y="4732"/>
                </a:cubicBezTo>
                <a:cubicBezTo>
                  <a:pt x="17658" y="4593"/>
                  <a:pt x="17447" y="4239"/>
                  <a:pt x="17301" y="3948"/>
                </a:cubicBezTo>
                <a:cubicBezTo>
                  <a:pt x="17096" y="3539"/>
                  <a:pt x="16684" y="3081"/>
                  <a:pt x="16226" y="2714"/>
                </a:cubicBezTo>
                <a:cubicBezTo>
                  <a:pt x="16093" y="2618"/>
                  <a:pt x="15951" y="2523"/>
                  <a:pt x="15796" y="2430"/>
                </a:cubicBezTo>
                <a:cubicBezTo>
                  <a:pt x="15522" y="2266"/>
                  <a:pt x="15293" y="2143"/>
                  <a:pt x="15068" y="2048"/>
                </a:cubicBezTo>
                <a:cubicBezTo>
                  <a:pt x="14462" y="1821"/>
                  <a:pt x="13843" y="1762"/>
                  <a:pt x="13149" y="1871"/>
                </a:cubicBezTo>
                <a:cubicBezTo>
                  <a:pt x="13118" y="1876"/>
                  <a:pt x="13098" y="1875"/>
                  <a:pt x="13067" y="1881"/>
                </a:cubicBezTo>
                <a:cubicBezTo>
                  <a:pt x="13036" y="1886"/>
                  <a:pt x="12997" y="1895"/>
                  <a:pt x="12967" y="1901"/>
                </a:cubicBezTo>
                <a:cubicBezTo>
                  <a:pt x="12903" y="1914"/>
                  <a:pt x="12834" y="1926"/>
                  <a:pt x="12769" y="1940"/>
                </a:cubicBezTo>
                <a:cubicBezTo>
                  <a:pt x="12452" y="2014"/>
                  <a:pt x="12121" y="2116"/>
                  <a:pt x="11760" y="2253"/>
                </a:cubicBezTo>
                <a:cubicBezTo>
                  <a:pt x="11572" y="2324"/>
                  <a:pt x="11420" y="2375"/>
                  <a:pt x="11280" y="2400"/>
                </a:cubicBezTo>
                <a:cubicBezTo>
                  <a:pt x="11220" y="2427"/>
                  <a:pt x="11099" y="2437"/>
                  <a:pt x="10949" y="2430"/>
                </a:cubicBezTo>
                <a:cubicBezTo>
                  <a:pt x="10747" y="2436"/>
                  <a:pt x="10561" y="2415"/>
                  <a:pt x="10470" y="2361"/>
                </a:cubicBezTo>
                <a:cubicBezTo>
                  <a:pt x="10402" y="2320"/>
                  <a:pt x="10339" y="2234"/>
                  <a:pt x="10337" y="2165"/>
                </a:cubicBezTo>
                <a:cubicBezTo>
                  <a:pt x="10336" y="2156"/>
                  <a:pt x="10326" y="2131"/>
                  <a:pt x="10321" y="2116"/>
                </a:cubicBezTo>
                <a:cubicBezTo>
                  <a:pt x="10254" y="1999"/>
                  <a:pt x="10185" y="1840"/>
                  <a:pt x="10073" y="1607"/>
                </a:cubicBezTo>
                <a:cubicBezTo>
                  <a:pt x="10003" y="1462"/>
                  <a:pt x="9941" y="1359"/>
                  <a:pt x="9891" y="1283"/>
                </a:cubicBezTo>
                <a:cubicBezTo>
                  <a:pt x="9874" y="1259"/>
                  <a:pt x="9855" y="1232"/>
                  <a:pt x="9841" y="1215"/>
                </a:cubicBezTo>
                <a:cubicBezTo>
                  <a:pt x="9798" y="1165"/>
                  <a:pt x="9761" y="1147"/>
                  <a:pt x="9742" y="1156"/>
                </a:cubicBezTo>
                <a:cubicBezTo>
                  <a:pt x="9734" y="1163"/>
                  <a:pt x="9727" y="1172"/>
                  <a:pt x="9726" y="1195"/>
                </a:cubicBezTo>
                <a:cubicBezTo>
                  <a:pt x="9723" y="1241"/>
                  <a:pt x="9747" y="1323"/>
                  <a:pt x="9775" y="1430"/>
                </a:cubicBezTo>
                <a:cubicBezTo>
                  <a:pt x="9792" y="1493"/>
                  <a:pt x="9812" y="1571"/>
                  <a:pt x="9841" y="1656"/>
                </a:cubicBezTo>
                <a:cubicBezTo>
                  <a:pt x="9848" y="1677"/>
                  <a:pt x="9850" y="1692"/>
                  <a:pt x="9858" y="1714"/>
                </a:cubicBezTo>
                <a:cubicBezTo>
                  <a:pt x="9881" y="1778"/>
                  <a:pt x="9893" y="1837"/>
                  <a:pt x="9907" y="1891"/>
                </a:cubicBezTo>
                <a:cubicBezTo>
                  <a:pt x="9919" y="1939"/>
                  <a:pt x="9936" y="1980"/>
                  <a:pt x="9941" y="2018"/>
                </a:cubicBezTo>
                <a:cubicBezTo>
                  <a:pt x="9946" y="2057"/>
                  <a:pt x="9945" y="2091"/>
                  <a:pt x="9941" y="2116"/>
                </a:cubicBezTo>
                <a:cubicBezTo>
                  <a:pt x="9940" y="2117"/>
                  <a:pt x="9941" y="2124"/>
                  <a:pt x="9941" y="2126"/>
                </a:cubicBezTo>
                <a:cubicBezTo>
                  <a:pt x="9937" y="2147"/>
                  <a:pt x="9919" y="2160"/>
                  <a:pt x="9907" y="2165"/>
                </a:cubicBezTo>
                <a:cubicBezTo>
                  <a:pt x="9894" y="2169"/>
                  <a:pt x="9873" y="2168"/>
                  <a:pt x="9841" y="2165"/>
                </a:cubicBezTo>
                <a:cubicBezTo>
                  <a:pt x="9807" y="2162"/>
                  <a:pt x="9774" y="2156"/>
                  <a:pt x="9726" y="2146"/>
                </a:cubicBezTo>
                <a:cubicBezTo>
                  <a:pt x="9679" y="2137"/>
                  <a:pt x="9632" y="2121"/>
                  <a:pt x="9577" y="2106"/>
                </a:cubicBezTo>
                <a:cubicBezTo>
                  <a:pt x="9519" y="2090"/>
                  <a:pt x="9456" y="2077"/>
                  <a:pt x="9395" y="2057"/>
                </a:cubicBezTo>
                <a:cubicBezTo>
                  <a:pt x="9378" y="2051"/>
                  <a:pt x="9361" y="2043"/>
                  <a:pt x="9345" y="2038"/>
                </a:cubicBezTo>
                <a:lnTo>
                  <a:pt x="8965" y="1910"/>
                </a:lnTo>
                <a:lnTo>
                  <a:pt x="8882" y="1695"/>
                </a:lnTo>
                <a:cubicBezTo>
                  <a:pt x="8838" y="1603"/>
                  <a:pt x="8799" y="1479"/>
                  <a:pt x="8733" y="1303"/>
                </a:cubicBezTo>
                <a:cubicBezTo>
                  <a:pt x="8383" y="360"/>
                  <a:pt x="8203" y="-11"/>
                  <a:pt x="8105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0" name="image2.jpeg"/>
          <p:cNvPicPr>
            <a:picLocks noChangeAspect="1"/>
          </p:cNvPicPr>
          <p:nvPr/>
        </p:nvPicPr>
        <p:blipFill>
          <a:blip r:embed="rId2">
            <a:extLst/>
          </a:blip>
          <a:srcRect l="8243" t="31446" r="63945" b="7200"/>
          <a:stretch>
            <a:fillRect/>
          </a:stretch>
        </p:blipFill>
        <p:spPr>
          <a:xfrm>
            <a:off x="2691402" y="5566191"/>
            <a:ext cx="513323" cy="87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3" h="21576" extrusionOk="0">
                <a:moveTo>
                  <a:pt x="8105" y="0"/>
                </a:moveTo>
                <a:cubicBezTo>
                  <a:pt x="8091" y="1"/>
                  <a:pt x="8083" y="12"/>
                  <a:pt x="8072" y="29"/>
                </a:cubicBezTo>
                <a:cubicBezTo>
                  <a:pt x="8025" y="100"/>
                  <a:pt x="7995" y="201"/>
                  <a:pt x="7989" y="323"/>
                </a:cubicBezTo>
                <a:cubicBezTo>
                  <a:pt x="7993" y="420"/>
                  <a:pt x="7988" y="521"/>
                  <a:pt x="8005" y="637"/>
                </a:cubicBezTo>
                <a:cubicBezTo>
                  <a:pt x="8005" y="641"/>
                  <a:pt x="8022" y="643"/>
                  <a:pt x="8022" y="647"/>
                </a:cubicBezTo>
                <a:cubicBezTo>
                  <a:pt x="8031" y="711"/>
                  <a:pt x="8043" y="779"/>
                  <a:pt x="8055" y="843"/>
                </a:cubicBezTo>
                <a:cubicBezTo>
                  <a:pt x="8079" y="940"/>
                  <a:pt x="8101" y="1031"/>
                  <a:pt x="8138" y="1136"/>
                </a:cubicBezTo>
                <a:cubicBezTo>
                  <a:pt x="8240" y="1423"/>
                  <a:pt x="8307" y="1584"/>
                  <a:pt x="8303" y="1675"/>
                </a:cubicBezTo>
                <a:cubicBezTo>
                  <a:pt x="8316" y="1740"/>
                  <a:pt x="8310" y="1785"/>
                  <a:pt x="8287" y="1793"/>
                </a:cubicBezTo>
                <a:cubicBezTo>
                  <a:pt x="8255" y="1805"/>
                  <a:pt x="8104" y="1801"/>
                  <a:pt x="7939" y="1793"/>
                </a:cubicBezTo>
                <a:cubicBezTo>
                  <a:pt x="7889" y="1794"/>
                  <a:pt x="7837" y="1793"/>
                  <a:pt x="7774" y="1793"/>
                </a:cubicBezTo>
                <a:lnTo>
                  <a:pt x="7228" y="1793"/>
                </a:lnTo>
                <a:lnTo>
                  <a:pt x="6930" y="1430"/>
                </a:lnTo>
                <a:cubicBezTo>
                  <a:pt x="6625" y="1039"/>
                  <a:pt x="6531" y="1089"/>
                  <a:pt x="6781" y="1509"/>
                </a:cubicBezTo>
                <a:cubicBezTo>
                  <a:pt x="6829" y="1591"/>
                  <a:pt x="6873" y="1641"/>
                  <a:pt x="6881" y="1685"/>
                </a:cubicBezTo>
                <a:cubicBezTo>
                  <a:pt x="6918" y="1766"/>
                  <a:pt x="6801" y="1827"/>
                  <a:pt x="6533" y="1891"/>
                </a:cubicBezTo>
                <a:cubicBezTo>
                  <a:pt x="6419" y="1927"/>
                  <a:pt x="6295" y="1961"/>
                  <a:pt x="6103" y="2018"/>
                </a:cubicBezTo>
                <a:cubicBezTo>
                  <a:pt x="5129" y="2306"/>
                  <a:pt x="4026" y="3136"/>
                  <a:pt x="3424" y="3997"/>
                </a:cubicBezTo>
                <a:cubicBezTo>
                  <a:pt x="3392" y="4044"/>
                  <a:pt x="3371" y="4096"/>
                  <a:pt x="3341" y="4144"/>
                </a:cubicBezTo>
                <a:cubicBezTo>
                  <a:pt x="3297" y="4215"/>
                  <a:pt x="3248" y="4288"/>
                  <a:pt x="3209" y="4360"/>
                </a:cubicBezTo>
                <a:cubicBezTo>
                  <a:pt x="3196" y="4385"/>
                  <a:pt x="3188" y="4413"/>
                  <a:pt x="3176" y="4438"/>
                </a:cubicBezTo>
                <a:cubicBezTo>
                  <a:pt x="3041" y="4714"/>
                  <a:pt x="2860" y="4870"/>
                  <a:pt x="2349" y="5192"/>
                </a:cubicBezTo>
                <a:cubicBezTo>
                  <a:pt x="1214" y="5908"/>
                  <a:pt x="772" y="6686"/>
                  <a:pt x="546" y="8357"/>
                </a:cubicBezTo>
                <a:cubicBezTo>
                  <a:pt x="497" y="8718"/>
                  <a:pt x="482" y="9079"/>
                  <a:pt x="480" y="9444"/>
                </a:cubicBezTo>
                <a:cubicBezTo>
                  <a:pt x="488" y="9983"/>
                  <a:pt x="532" y="10559"/>
                  <a:pt x="629" y="11168"/>
                </a:cubicBezTo>
                <a:cubicBezTo>
                  <a:pt x="636" y="11208"/>
                  <a:pt x="638" y="11246"/>
                  <a:pt x="645" y="11286"/>
                </a:cubicBezTo>
                <a:cubicBezTo>
                  <a:pt x="649" y="11309"/>
                  <a:pt x="658" y="11331"/>
                  <a:pt x="662" y="11355"/>
                </a:cubicBezTo>
                <a:cubicBezTo>
                  <a:pt x="788" y="12022"/>
                  <a:pt x="978" y="12768"/>
                  <a:pt x="1240" y="13647"/>
                </a:cubicBezTo>
                <a:lnTo>
                  <a:pt x="1522" y="14568"/>
                </a:lnTo>
                <a:lnTo>
                  <a:pt x="1257" y="14774"/>
                </a:lnTo>
                <a:cubicBezTo>
                  <a:pt x="1196" y="14822"/>
                  <a:pt x="1134" y="14875"/>
                  <a:pt x="1075" y="14930"/>
                </a:cubicBezTo>
                <a:cubicBezTo>
                  <a:pt x="837" y="15165"/>
                  <a:pt x="631" y="15438"/>
                  <a:pt x="463" y="15724"/>
                </a:cubicBezTo>
                <a:cubicBezTo>
                  <a:pt x="439" y="15768"/>
                  <a:pt x="420" y="15816"/>
                  <a:pt x="397" y="15861"/>
                </a:cubicBezTo>
                <a:cubicBezTo>
                  <a:pt x="381" y="15891"/>
                  <a:pt x="362" y="15918"/>
                  <a:pt x="347" y="15949"/>
                </a:cubicBezTo>
                <a:cubicBezTo>
                  <a:pt x="134" y="16398"/>
                  <a:pt x="0" y="16892"/>
                  <a:pt x="0" y="17360"/>
                </a:cubicBezTo>
                <a:cubicBezTo>
                  <a:pt x="1" y="18519"/>
                  <a:pt x="504" y="19294"/>
                  <a:pt x="1720" y="20054"/>
                </a:cubicBezTo>
                <a:cubicBezTo>
                  <a:pt x="1915" y="20175"/>
                  <a:pt x="2049" y="20271"/>
                  <a:pt x="2150" y="20348"/>
                </a:cubicBezTo>
                <a:cubicBezTo>
                  <a:pt x="2259" y="20402"/>
                  <a:pt x="2341" y="20453"/>
                  <a:pt x="2349" y="20476"/>
                </a:cubicBezTo>
                <a:cubicBezTo>
                  <a:pt x="2607" y="20487"/>
                  <a:pt x="2757" y="20523"/>
                  <a:pt x="3027" y="20622"/>
                </a:cubicBezTo>
                <a:cubicBezTo>
                  <a:pt x="4352" y="21111"/>
                  <a:pt x="6661" y="21466"/>
                  <a:pt x="9031" y="21563"/>
                </a:cubicBezTo>
                <a:cubicBezTo>
                  <a:pt x="10165" y="21589"/>
                  <a:pt x="11453" y="21576"/>
                  <a:pt x="12455" y="21514"/>
                </a:cubicBezTo>
                <a:cubicBezTo>
                  <a:pt x="14236" y="21373"/>
                  <a:pt x="15862" y="21057"/>
                  <a:pt x="17202" y="20574"/>
                </a:cubicBezTo>
                <a:lnTo>
                  <a:pt x="17863" y="20329"/>
                </a:lnTo>
                <a:lnTo>
                  <a:pt x="18045" y="20329"/>
                </a:lnTo>
                <a:cubicBezTo>
                  <a:pt x="18089" y="20274"/>
                  <a:pt x="18206" y="20204"/>
                  <a:pt x="18343" y="20152"/>
                </a:cubicBezTo>
                <a:cubicBezTo>
                  <a:pt x="18414" y="20110"/>
                  <a:pt x="18487" y="20070"/>
                  <a:pt x="18574" y="20025"/>
                </a:cubicBezTo>
                <a:cubicBezTo>
                  <a:pt x="18860" y="19877"/>
                  <a:pt x="19120" y="19717"/>
                  <a:pt x="19352" y="19555"/>
                </a:cubicBezTo>
                <a:cubicBezTo>
                  <a:pt x="19374" y="19540"/>
                  <a:pt x="19397" y="19521"/>
                  <a:pt x="19418" y="19506"/>
                </a:cubicBezTo>
                <a:cubicBezTo>
                  <a:pt x="19497" y="19449"/>
                  <a:pt x="19575" y="19399"/>
                  <a:pt x="19649" y="19339"/>
                </a:cubicBezTo>
                <a:cubicBezTo>
                  <a:pt x="19681" y="19313"/>
                  <a:pt x="19718" y="19278"/>
                  <a:pt x="19749" y="19251"/>
                </a:cubicBezTo>
                <a:cubicBezTo>
                  <a:pt x="20258" y="18813"/>
                  <a:pt x="20621" y="18300"/>
                  <a:pt x="20923" y="17634"/>
                </a:cubicBezTo>
                <a:cubicBezTo>
                  <a:pt x="20931" y="17616"/>
                  <a:pt x="20932" y="17602"/>
                  <a:pt x="20940" y="17585"/>
                </a:cubicBezTo>
                <a:cubicBezTo>
                  <a:pt x="21029" y="17352"/>
                  <a:pt x="21105" y="17109"/>
                  <a:pt x="21155" y="16851"/>
                </a:cubicBezTo>
                <a:cubicBezTo>
                  <a:pt x="21182" y="16599"/>
                  <a:pt x="21187" y="16280"/>
                  <a:pt x="21188" y="15714"/>
                </a:cubicBezTo>
                <a:cubicBezTo>
                  <a:pt x="21188" y="14997"/>
                  <a:pt x="21169" y="14549"/>
                  <a:pt x="21088" y="14010"/>
                </a:cubicBezTo>
                <a:cubicBezTo>
                  <a:pt x="21016" y="13586"/>
                  <a:pt x="20927" y="13111"/>
                  <a:pt x="20791" y="12471"/>
                </a:cubicBezTo>
                <a:cubicBezTo>
                  <a:pt x="20789" y="12464"/>
                  <a:pt x="20776" y="12449"/>
                  <a:pt x="20774" y="12442"/>
                </a:cubicBezTo>
                <a:cubicBezTo>
                  <a:pt x="20484" y="11067"/>
                  <a:pt x="20458" y="10676"/>
                  <a:pt x="20774" y="9963"/>
                </a:cubicBezTo>
                <a:cubicBezTo>
                  <a:pt x="20783" y="9944"/>
                  <a:pt x="20799" y="9924"/>
                  <a:pt x="20807" y="9905"/>
                </a:cubicBezTo>
                <a:cubicBezTo>
                  <a:pt x="20888" y="9729"/>
                  <a:pt x="20984" y="9544"/>
                  <a:pt x="21105" y="9307"/>
                </a:cubicBezTo>
                <a:cubicBezTo>
                  <a:pt x="21600" y="8339"/>
                  <a:pt x="21450" y="7522"/>
                  <a:pt x="20708" y="6985"/>
                </a:cubicBezTo>
                <a:cubicBezTo>
                  <a:pt x="20689" y="6972"/>
                  <a:pt x="20678" y="6959"/>
                  <a:pt x="20658" y="6946"/>
                </a:cubicBezTo>
                <a:cubicBezTo>
                  <a:pt x="20447" y="6806"/>
                  <a:pt x="19977" y="6591"/>
                  <a:pt x="19583" y="6456"/>
                </a:cubicBezTo>
                <a:cubicBezTo>
                  <a:pt x="19159" y="6311"/>
                  <a:pt x="18901" y="6212"/>
                  <a:pt x="18740" y="6133"/>
                </a:cubicBezTo>
                <a:cubicBezTo>
                  <a:pt x="18699" y="6144"/>
                  <a:pt x="18668" y="6121"/>
                  <a:pt x="18607" y="6054"/>
                </a:cubicBezTo>
                <a:cubicBezTo>
                  <a:pt x="18582" y="6035"/>
                  <a:pt x="18556" y="6024"/>
                  <a:pt x="18541" y="6006"/>
                </a:cubicBezTo>
                <a:cubicBezTo>
                  <a:pt x="18539" y="6005"/>
                  <a:pt x="18542" y="5998"/>
                  <a:pt x="18541" y="5996"/>
                </a:cubicBezTo>
                <a:cubicBezTo>
                  <a:pt x="18527" y="5979"/>
                  <a:pt x="18516" y="5966"/>
                  <a:pt x="18508" y="5947"/>
                </a:cubicBezTo>
                <a:cubicBezTo>
                  <a:pt x="18503" y="5937"/>
                  <a:pt x="18495" y="5920"/>
                  <a:pt x="18492" y="5908"/>
                </a:cubicBezTo>
                <a:cubicBezTo>
                  <a:pt x="18489" y="5899"/>
                  <a:pt x="18477" y="5898"/>
                  <a:pt x="18475" y="5888"/>
                </a:cubicBezTo>
                <a:cubicBezTo>
                  <a:pt x="18471" y="5864"/>
                  <a:pt x="18475" y="5838"/>
                  <a:pt x="18475" y="5810"/>
                </a:cubicBezTo>
                <a:cubicBezTo>
                  <a:pt x="18475" y="5737"/>
                  <a:pt x="18446" y="5644"/>
                  <a:pt x="18392" y="5565"/>
                </a:cubicBezTo>
                <a:cubicBezTo>
                  <a:pt x="18364" y="5541"/>
                  <a:pt x="18318" y="5521"/>
                  <a:pt x="18277" y="5506"/>
                </a:cubicBezTo>
                <a:cubicBezTo>
                  <a:pt x="18171" y="5466"/>
                  <a:pt x="18051" y="5335"/>
                  <a:pt x="18012" y="5212"/>
                </a:cubicBezTo>
                <a:cubicBezTo>
                  <a:pt x="17973" y="5088"/>
                  <a:pt x="17870" y="4871"/>
                  <a:pt x="17764" y="4732"/>
                </a:cubicBezTo>
                <a:cubicBezTo>
                  <a:pt x="17658" y="4593"/>
                  <a:pt x="17447" y="4239"/>
                  <a:pt x="17301" y="3948"/>
                </a:cubicBezTo>
                <a:cubicBezTo>
                  <a:pt x="17096" y="3539"/>
                  <a:pt x="16684" y="3081"/>
                  <a:pt x="16226" y="2714"/>
                </a:cubicBezTo>
                <a:cubicBezTo>
                  <a:pt x="16093" y="2618"/>
                  <a:pt x="15951" y="2523"/>
                  <a:pt x="15796" y="2430"/>
                </a:cubicBezTo>
                <a:cubicBezTo>
                  <a:pt x="15522" y="2266"/>
                  <a:pt x="15293" y="2143"/>
                  <a:pt x="15068" y="2048"/>
                </a:cubicBezTo>
                <a:cubicBezTo>
                  <a:pt x="14462" y="1821"/>
                  <a:pt x="13843" y="1762"/>
                  <a:pt x="13149" y="1871"/>
                </a:cubicBezTo>
                <a:cubicBezTo>
                  <a:pt x="13118" y="1876"/>
                  <a:pt x="13098" y="1875"/>
                  <a:pt x="13067" y="1881"/>
                </a:cubicBezTo>
                <a:cubicBezTo>
                  <a:pt x="13036" y="1886"/>
                  <a:pt x="12997" y="1895"/>
                  <a:pt x="12967" y="1901"/>
                </a:cubicBezTo>
                <a:cubicBezTo>
                  <a:pt x="12903" y="1914"/>
                  <a:pt x="12834" y="1926"/>
                  <a:pt x="12769" y="1940"/>
                </a:cubicBezTo>
                <a:cubicBezTo>
                  <a:pt x="12452" y="2014"/>
                  <a:pt x="12121" y="2116"/>
                  <a:pt x="11760" y="2253"/>
                </a:cubicBezTo>
                <a:cubicBezTo>
                  <a:pt x="11572" y="2324"/>
                  <a:pt x="11420" y="2375"/>
                  <a:pt x="11280" y="2400"/>
                </a:cubicBezTo>
                <a:cubicBezTo>
                  <a:pt x="11220" y="2427"/>
                  <a:pt x="11099" y="2437"/>
                  <a:pt x="10949" y="2430"/>
                </a:cubicBezTo>
                <a:cubicBezTo>
                  <a:pt x="10747" y="2436"/>
                  <a:pt x="10561" y="2415"/>
                  <a:pt x="10470" y="2361"/>
                </a:cubicBezTo>
                <a:cubicBezTo>
                  <a:pt x="10402" y="2320"/>
                  <a:pt x="10339" y="2234"/>
                  <a:pt x="10337" y="2165"/>
                </a:cubicBezTo>
                <a:cubicBezTo>
                  <a:pt x="10336" y="2156"/>
                  <a:pt x="10326" y="2131"/>
                  <a:pt x="10321" y="2116"/>
                </a:cubicBezTo>
                <a:cubicBezTo>
                  <a:pt x="10254" y="1999"/>
                  <a:pt x="10185" y="1840"/>
                  <a:pt x="10073" y="1607"/>
                </a:cubicBezTo>
                <a:cubicBezTo>
                  <a:pt x="10003" y="1462"/>
                  <a:pt x="9941" y="1359"/>
                  <a:pt x="9891" y="1283"/>
                </a:cubicBezTo>
                <a:cubicBezTo>
                  <a:pt x="9874" y="1259"/>
                  <a:pt x="9855" y="1232"/>
                  <a:pt x="9841" y="1215"/>
                </a:cubicBezTo>
                <a:cubicBezTo>
                  <a:pt x="9798" y="1165"/>
                  <a:pt x="9761" y="1147"/>
                  <a:pt x="9742" y="1156"/>
                </a:cubicBezTo>
                <a:cubicBezTo>
                  <a:pt x="9734" y="1163"/>
                  <a:pt x="9727" y="1172"/>
                  <a:pt x="9726" y="1195"/>
                </a:cubicBezTo>
                <a:cubicBezTo>
                  <a:pt x="9723" y="1241"/>
                  <a:pt x="9747" y="1323"/>
                  <a:pt x="9775" y="1430"/>
                </a:cubicBezTo>
                <a:cubicBezTo>
                  <a:pt x="9792" y="1493"/>
                  <a:pt x="9812" y="1571"/>
                  <a:pt x="9841" y="1656"/>
                </a:cubicBezTo>
                <a:cubicBezTo>
                  <a:pt x="9848" y="1677"/>
                  <a:pt x="9850" y="1692"/>
                  <a:pt x="9858" y="1714"/>
                </a:cubicBezTo>
                <a:cubicBezTo>
                  <a:pt x="9881" y="1778"/>
                  <a:pt x="9893" y="1837"/>
                  <a:pt x="9907" y="1891"/>
                </a:cubicBezTo>
                <a:cubicBezTo>
                  <a:pt x="9919" y="1939"/>
                  <a:pt x="9936" y="1980"/>
                  <a:pt x="9941" y="2018"/>
                </a:cubicBezTo>
                <a:cubicBezTo>
                  <a:pt x="9946" y="2057"/>
                  <a:pt x="9945" y="2091"/>
                  <a:pt x="9941" y="2116"/>
                </a:cubicBezTo>
                <a:cubicBezTo>
                  <a:pt x="9940" y="2117"/>
                  <a:pt x="9941" y="2124"/>
                  <a:pt x="9941" y="2126"/>
                </a:cubicBezTo>
                <a:cubicBezTo>
                  <a:pt x="9937" y="2147"/>
                  <a:pt x="9919" y="2160"/>
                  <a:pt x="9907" y="2165"/>
                </a:cubicBezTo>
                <a:cubicBezTo>
                  <a:pt x="9894" y="2169"/>
                  <a:pt x="9873" y="2168"/>
                  <a:pt x="9841" y="2165"/>
                </a:cubicBezTo>
                <a:cubicBezTo>
                  <a:pt x="9807" y="2162"/>
                  <a:pt x="9774" y="2156"/>
                  <a:pt x="9726" y="2146"/>
                </a:cubicBezTo>
                <a:cubicBezTo>
                  <a:pt x="9679" y="2137"/>
                  <a:pt x="9632" y="2121"/>
                  <a:pt x="9577" y="2106"/>
                </a:cubicBezTo>
                <a:cubicBezTo>
                  <a:pt x="9519" y="2090"/>
                  <a:pt x="9456" y="2077"/>
                  <a:pt x="9395" y="2057"/>
                </a:cubicBezTo>
                <a:cubicBezTo>
                  <a:pt x="9378" y="2051"/>
                  <a:pt x="9361" y="2043"/>
                  <a:pt x="9345" y="2038"/>
                </a:cubicBezTo>
                <a:lnTo>
                  <a:pt x="8965" y="1910"/>
                </a:lnTo>
                <a:lnTo>
                  <a:pt x="8882" y="1695"/>
                </a:lnTo>
                <a:cubicBezTo>
                  <a:pt x="8838" y="1603"/>
                  <a:pt x="8799" y="1479"/>
                  <a:pt x="8733" y="1303"/>
                </a:cubicBezTo>
                <a:cubicBezTo>
                  <a:pt x="8383" y="360"/>
                  <a:pt x="8203" y="-11"/>
                  <a:pt x="8105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1" name="image4.png"/>
          <p:cNvPicPr>
            <a:picLocks noChangeAspect="1"/>
          </p:cNvPicPr>
          <p:nvPr/>
        </p:nvPicPr>
        <p:blipFill>
          <a:blip r:embed="rId3">
            <a:extLst/>
          </a:blip>
          <a:srcRect b="13989"/>
          <a:stretch>
            <a:fillRect/>
          </a:stretch>
        </p:blipFill>
        <p:spPr>
          <a:xfrm>
            <a:off x="1101990" y="2832167"/>
            <a:ext cx="1268379" cy="109094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4887912" y="2537884"/>
            <a:ext cx="1679579" cy="1679578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8" tIns="45718" rIns="45718" bIns="45718" anchor="ctr"/>
          <a:lstStyle/>
          <a:p>
            <a:pPr algn="l">
              <a:defRPr sz="1800" b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173" name="image5.png"/>
          <p:cNvPicPr>
            <a:picLocks noChangeAspect="1"/>
          </p:cNvPicPr>
          <p:nvPr/>
        </p:nvPicPr>
        <p:blipFill>
          <a:blip r:embed="rId4">
            <a:extLst/>
          </a:blip>
          <a:srcRect b="24301"/>
          <a:stretch>
            <a:fillRect/>
          </a:stretch>
        </p:blipFill>
        <p:spPr>
          <a:xfrm>
            <a:off x="4553148" y="2397707"/>
            <a:ext cx="2323665" cy="1758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5.png"/>
          <p:cNvPicPr>
            <a:picLocks noChangeAspect="1"/>
          </p:cNvPicPr>
          <p:nvPr/>
        </p:nvPicPr>
        <p:blipFill>
          <a:blip r:embed="rId4">
            <a:extLst/>
          </a:blip>
          <a:srcRect b="24301"/>
          <a:stretch>
            <a:fillRect/>
          </a:stretch>
        </p:blipFill>
        <p:spPr>
          <a:xfrm>
            <a:off x="2563747" y="2421612"/>
            <a:ext cx="2323664" cy="1758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5.png"/>
          <p:cNvPicPr>
            <a:picLocks noChangeAspect="1"/>
          </p:cNvPicPr>
          <p:nvPr/>
        </p:nvPicPr>
        <p:blipFill>
          <a:blip r:embed="rId4">
            <a:extLst/>
          </a:blip>
          <a:srcRect b="24301"/>
          <a:stretch>
            <a:fillRect/>
          </a:stretch>
        </p:blipFill>
        <p:spPr>
          <a:xfrm>
            <a:off x="6567951" y="2458509"/>
            <a:ext cx="2323665" cy="175898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7013947" y="276700"/>
            <a:ext cx="130652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purpose</a:t>
            </a:r>
          </a:p>
        </p:txBody>
      </p:sp>
      <p:sp>
        <p:nvSpPr>
          <p:cNvPr id="177" name="Shape 177"/>
          <p:cNvSpPr/>
          <p:nvPr/>
        </p:nvSpPr>
        <p:spPr>
          <a:xfrm>
            <a:off x="582319" y="4669761"/>
            <a:ext cx="201930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Time</a:t>
            </a:r>
          </a:p>
        </p:txBody>
      </p:sp>
      <p:sp>
        <p:nvSpPr>
          <p:cNvPr id="178" name="Shape 178"/>
          <p:cNvSpPr/>
          <p:nvPr/>
        </p:nvSpPr>
        <p:spPr>
          <a:xfrm>
            <a:off x="2847033" y="4661944"/>
            <a:ext cx="201930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Even</a:t>
            </a:r>
          </a:p>
        </p:txBody>
      </p:sp>
      <p:sp>
        <p:nvSpPr>
          <p:cNvPr id="179" name="Shape 179"/>
          <p:cNvSpPr/>
          <p:nvPr/>
        </p:nvSpPr>
        <p:spPr>
          <a:xfrm>
            <a:off x="4718050" y="4661944"/>
            <a:ext cx="201930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Odd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07504" y="2399029"/>
            <a:ext cx="2701460" cy="205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0" b="0" spc="-3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02</a:t>
            </a:r>
          </a:p>
        </p:txBody>
      </p:sp>
      <p:sp>
        <p:nvSpPr>
          <p:cNvPr id="182" name="Shape 182"/>
          <p:cNvSpPr/>
          <p:nvPr/>
        </p:nvSpPr>
        <p:spPr>
          <a:xfrm>
            <a:off x="3190874" y="2541732"/>
            <a:ext cx="5717052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100" spc="-242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Demo video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56116" y="149225"/>
            <a:ext cx="7345364" cy="4470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5760">
              <a:defRPr sz="268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O</a:t>
            </a:r>
            <a:r>
              <a:t>pen 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t</a:t>
            </a:r>
            <a:r>
              <a:t>he 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d</a:t>
            </a:r>
            <a:r>
              <a:t>oor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!</a:t>
            </a:r>
          </a:p>
        </p:txBody>
      </p:sp>
      <p:sp>
        <p:nvSpPr>
          <p:cNvPr id="185" name="Shape 185"/>
          <p:cNvSpPr/>
          <p:nvPr/>
        </p:nvSpPr>
        <p:spPr>
          <a:xfrm>
            <a:off x="6751342" y="276701"/>
            <a:ext cx="183173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Demo video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340038" cy="4752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256116" y="149225"/>
            <a:ext cx="7345364" cy="4470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5760">
              <a:defRPr sz="268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O</a:t>
            </a:r>
            <a:r>
              <a:t>pen 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t</a:t>
            </a:r>
            <a:r>
              <a:t>he 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d</a:t>
            </a:r>
            <a:r>
              <a:t>oor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!</a:t>
            </a:r>
          </a:p>
        </p:txBody>
      </p:sp>
      <p:sp>
        <p:nvSpPr>
          <p:cNvPr id="189" name="Shape 189"/>
          <p:cNvSpPr/>
          <p:nvPr/>
        </p:nvSpPr>
        <p:spPr>
          <a:xfrm>
            <a:off x="6751342" y="276701"/>
            <a:ext cx="183173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Demo video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39724" cy="4864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07504" y="2399029"/>
            <a:ext cx="2701460" cy="205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0" b="0" spc="-3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03</a:t>
            </a:r>
          </a:p>
        </p:txBody>
      </p:sp>
      <p:sp>
        <p:nvSpPr>
          <p:cNvPr id="193" name="Shape 193"/>
          <p:cNvSpPr/>
          <p:nvPr/>
        </p:nvSpPr>
        <p:spPr>
          <a:xfrm>
            <a:off x="3190873" y="2787649"/>
            <a:ext cx="4794253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100" spc="-242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7"/>
          <p:cNvGrpSpPr/>
          <p:nvPr/>
        </p:nvGrpSpPr>
        <p:grpSpPr>
          <a:xfrm>
            <a:off x="358211" y="2501726"/>
            <a:ext cx="2700341" cy="1547875"/>
            <a:chOff x="0" y="0"/>
            <a:chExt cx="2700339" cy="1547873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2700340" cy="1018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5200" spc="-243"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Desig</a:t>
              </a:r>
              <a:r>
                <a:rPr b="0">
                  <a:latin typeface="Arial Black"/>
                  <a:ea typeface="Arial Black"/>
                  <a:cs typeface="Arial Black"/>
                  <a:sym typeface="Arial Black"/>
                </a:rPr>
                <a:t>n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22549" y="1088135"/>
              <a:ext cx="23690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l" defTabSz="410764">
                <a:spcBef>
                  <a:spcPts val="2900"/>
                </a:spcBef>
                <a:defRPr sz="2400" b="0">
                  <a:solidFill>
                    <a:srgbClr val="000000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&lt;</a:t>
              </a:r>
              <a:r>
                <a:rPr sz="2300">
                  <a:solidFill>
                    <a:srgbClr val="535353"/>
                  </a:solidFill>
                </a:rPr>
                <a:t>StateInfoPanel&gt;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1453387" y="2065005"/>
            <a:ext cx="6237224" cy="3802810"/>
            <a:chOff x="-1" y="0"/>
            <a:chExt cx="6237222" cy="3699674"/>
          </a:xfrm>
        </p:grpSpPr>
        <p:sp>
          <p:nvSpPr>
            <p:cNvPr id="198" name="Shape 198"/>
            <p:cNvSpPr/>
            <p:nvPr/>
          </p:nvSpPr>
          <p:spPr>
            <a:xfrm rot="5400000">
              <a:off x="2896114" y="-2896117"/>
              <a:ext cx="444991" cy="6237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0926"/>
                    <a:pt x="0" y="20094"/>
                  </a:cubicBezTo>
                  <a:lnTo>
                    <a:pt x="0" y="1506"/>
                  </a:lnTo>
                  <a:cubicBezTo>
                    <a:pt x="0" y="674"/>
                    <a:pt x="9671" y="0"/>
                    <a:pt x="21600" y="0"/>
                  </a:cubicBezTo>
                </a:path>
              </a:pathLst>
            </a:custGeom>
            <a:noFill/>
            <a:ln w="123825" cap="flat">
              <a:solidFill>
                <a:srgbClr val="F8C25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rot="5400000" flipH="1">
              <a:off x="2896114" y="358568"/>
              <a:ext cx="444992" cy="623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0926"/>
                    <a:pt x="0" y="20094"/>
                  </a:cubicBezTo>
                  <a:lnTo>
                    <a:pt x="0" y="1506"/>
                  </a:lnTo>
                  <a:cubicBezTo>
                    <a:pt x="0" y="674"/>
                    <a:pt x="9671" y="0"/>
                    <a:pt x="21600" y="0"/>
                  </a:cubicBezTo>
                </a:path>
              </a:pathLst>
            </a:custGeom>
            <a:noFill/>
            <a:ln w="123825" cap="flat">
              <a:solidFill>
                <a:srgbClr val="F8C25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l" defTabSz="410764">
                <a:spcBef>
                  <a:spcPts val="2900"/>
                </a:spcBef>
                <a:defRPr sz="2300">
                  <a:solidFill>
                    <a:srgbClr val="535353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</p:grpSp>
      <p:pic>
        <p:nvPicPr>
          <p:cNvPr id="201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8488" y="2237414"/>
            <a:ext cx="2647023" cy="2673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3.jpeg"/>
          <p:cNvPicPr>
            <a:picLocks noChangeAspect="1"/>
          </p:cNvPicPr>
          <p:nvPr/>
        </p:nvPicPr>
        <p:blipFill>
          <a:blip r:embed="rId3">
            <a:extLst/>
          </a:blip>
          <a:srcRect l="51660" t="3288" r="8677" b="6550"/>
          <a:stretch>
            <a:fillRect/>
          </a:stretch>
        </p:blipFill>
        <p:spPr>
          <a:xfrm>
            <a:off x="3590554" y="1631787"/>
            <a:ext cx="1587904" cy="3287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463" extrusionOk="0">
                <a:moveTo>
                  <a:pt x="11886" y="8"/>
                </a:moveTo>
                <a:cubicBezTo>
                  <a:pt x="11497" y="73"/>
                  <a:pt x="10940" y="333"/>
                  <a:pt x="10774" y="526"/>
                </a:cubicBezTo>
                <a:cubicBezTo>
                  <a:pt x="10767" y="571"/>
                  <a:pt x="10735" y="605"/>
                  <a:pt x="10677" y="627"/>
                </a:cubicBezTo>
                <a:cubicBezTo>
                  <a:pt x="10675" y="628"/>
                  <a:pt x="10669" y="629"/>
                  <a:pt x="10666" y="630"/>
                </a:cubicBezTo>
                <a:cubicBezTo>
                  <a:pt x="10571" y="692"/>
                  <a:pt x="10442" y="694"/>
                  <a:pt x="10143" y="666"/>
                </a:cubicBezTo>
                <a:cubicBezTo>
                  <a:pt x="9495" y="603"/>
                  <a:pt x="7726" y="758"/>
                  <a:pt x="7249" y="917"/>
                </a:cubicBezTo>
                <a:cubicBezTo>
                  <a:pt x="7129" y="957"/>
                  <a:pt x="6988" y="989"/>
                  <a:pt x="6818" y="1018"/>
                </a:cubicBezTo>
                <a:cubicBezTo>
                  <a:pt x="6784" y="1024"/>
                  <a:pt x="6742" y="1029"/>
                  <a:pt x="6704" y="1034"/>
                </a:cubicBezTo>
                <a:cubicBezTo>
                  <a:pt x="6401" y="1078"/>
                  <a:pt x="5989" y="1118"/>
                  <a:pt x="5322" y="1164"/>
                </a:cubicBezTo>
                <a:cubicBezTo>
                  <a:pt x="4772" y="1202"/>
                  <a:pt x="4173" y="1440"/>
                  <a:pt x="4173" y="1622"/>
                </a:cubicBezTo>
                <a:cubicBezTo>
                  <a:pt x="4173" y="1925"/>
                  <a:pt x="4448" y="2154"/>
                  <a:pt x="4907" y="2231"/>
                </a:cubicBezTo>
                <a:cubicBezTo>
                  <a:pt x="5695" y="2363"/>
                  <a:pt x="6064" y="2274"/>
                  <a:pt x="6483" y="1853"/>
                </a:cubicBezTo>
                <a:cubicBezTo>
                  <a:pt x="6639" y="1696"/>
                  <a:pt x="6764" y="1597"/>
                  <a:pt x="6936" y="1513"/>
                </a:cubicBezTo>
                <a:cubicBezTo>
                  <a:pt x="6940" y="1510"/>
                  <a:pt x="6938" y="1510"/>
                  <a:pt x="6942" y="1506"/>
                </a:cubicBezTo>
                <a:cubicBezTo>
                  <a:pt x="7021" y="1435"/>
                  <a:pt x="7123" y="1406"/>
                  <a:pt x="7239" y="1399"/>
                </a:cubicBezTo>
                <a:cubicBezTo>
                  <a:pt x="7399" y="1348"/>
                  <a:pt x="7590" y="1296"/>
                  <a:pt x="7859" y="1231"/>
                </a:cubicBezTo>
                <a:cubicBezTo>
                  <a:pt x="8297" y="1125"/>
                  <a:pt x="8763" y="1051"/>
                  <a:pt x="9160" y="1013"/>
                </a:cubicBezTo>
                <a:cubicBezTo>
                  <a:pt x="9179" y="1011"/>
                  <a:pt x="9189" y="1004"/>
                  <a:pt x="9209" y="1003"/>
                </a:cubicBezTo>
                <a:cubicBezTo>
                  <a:pt x="9249" y="1000"/>
                  <a:pt x="9282" y="1002"/>
                  <a:pt x="9317" y="1003"/>
                </a:cubicBezTo>
                <a:cubicBezTo>
                  <a:pt x="9666" y="978"/>
                  <a:pt x="9952" y="981"/>
                  <a:pt x="10062" y="1034"/>
                </a:cubicBezTo>
                <a:cubicBezTo>
                  <a:pt x="10113" y="1058"/>
                  <a:pt x="10092" y="1135"/>
                  <a:pt x="10019" y="1202"/>
                </a:cubicBezTo>
                <a:cubicBezTo>
                  <a:pt x="9945" y="1269"/>
                  <a:pt x="9845" y="1372"/>
                  <a:pt x="9797" y="1433"/>
                </a:cubicBezTo>
                <a:cubicBezTo>
                  <a:pt x="9749" y="1494"/>
                  <a:pt x="9644" y="1595"/>
                  <a:pt x="9565" y="1656"/>
                </a:cubicBezTo>
                <a:cubicBezTo>
                  <a:pt x="9486" y="1717"/>
                  <a:pt x="9273" y="1923"/>
                  <a:pt x="9090" y="2117"/>
                </a:cubicBezTo>
                <a:cubicBezTo>
                  <a:pt x="9031" y="2180"/>
                  <a:pt x="8972" y="2227"/>
                  <a:pt x="8912" y="2278"/>
                </a:cubicBezTo>
                <a:cubicBezTo>
                  <a:pt x="8864" y="2339"/>
                  <a:pt x="8808" y="2397"/>
                  <a:pt x="8718" y="2433"/>
                </a:cubicBezTo>
                <a:cubicBezTo>
                  <a:pt x="8656" y="2457"/>
                  <a:pt x="8572" y="2525"/>
                  <a:pt x="8491" y="2581"/>
                </a:cubicBezTo>
                <a:cubicBezTo>
                  <a:pt x="8489" y="2591"/>
                  <a:pt x="8480" y="2598"/>
                  <a:pt x="8480" y="2609"/>
                </a:cubicBezTo>
                <a:cubicBezTo>
                  <a:pt x="8480" y="2685"/>
                  <a:pt x="8375" y="2790"/>
                  <a:pt x="8248" y="2840"/>
                </a:cubicBezTo>
                <a:cubicBezTo>
                  <a:pt x="8121" y="2891"/>
                  <a:pt x="8016" y="2991"/>
                  <a:pt x="8016" y="3065"/>
                </a:cubicBezTo>
                <a:cubicBezTo>
                  <a:pt x="8016" y="3139"/>
                  <a:pt x="7957" y="3218"/>
                  <a:pt x="7881" y="3241"/>
                </a:cubicBezTo>
                <a:cubicBezTo>
                  <a:pt x="7706" y="3293"/>
                  <a:pt x="7363" y="4046"/>
                  <a:pt x="7168" y="4767"/>
                </a:cubicBezTo>
                <a:cubicBezTo>
                  <a:pt x="7161" y="4819"/>
                  <a:pt x="7148" y="4856"/>
                  <a:pt x="7141" y="4910"/>
                </a:cubicBezTo>
                <a:cubicBezTo>
                  <a:pt x="7099" y="5285"/>
                  <a:pt x="6999" y="5621"/>
                  <a:pt x="6915" y="5687"/>
                </a:cubicBezTo>
                <a:cubicBezTo>
                  <a:pt x="6769" y="6202"/>
                  <a:pt x="6584" y="6764"/>
                  <a:pt x="6348" y="7358"/>
                </a:cubicBezTo>
                <a:cubicBezTo>
                  <a:pt x="6290" y="7503"/>
                  <a:pt x="6180" y="7825"/>
                  <a:pt x="6078" y="8112"/>
                </a:cubicBezTo>
                <a:cubicBezTo>
                  <a:pt x="6026" y="8258"/>
                  <a:pt x="5985" y="8359"/>
                  <a:pt x="5938" y="8496"/>
                </a:cubicBezTo>
                <a:cubicBezTo>
                  <a:pt x="5797" y="8903"/>
                  <a:pt x="5608" y="9402"/>
                  <a:pt x="5522" y="9605"/>
                </a:cubicBezTo>
                <a:cubicBezTo>
                  <a:pt x="5436" y="9809"/>
                  <a:pt x="5315" y="10207"/>
                  <a:pt x="5252" y="10491"/>
                </a:cubicBezTo>
                <a:cubicBezTo>
                  <a:pt x="5245" y="10524"/>
                  <a:pt x="5229" y="10572"/>
                  <a:pt x="5220" y="10610"/>
                </a:cubicBezTo>
                <a:cubicBezTo>
                  <a:pt x="5197" y="10708"/>
                  <a:pt x="5178" y="10847"/>
                  <a:pt x="5144" y="10887"/>
                </a:cubicBezTo>
                <a:cubicBezTo>
                  <a:pt x="5084" y="11114"/>
                  <a:pt x="5024" y="11349"/>
                  <a:pt x="4966" y="11524"/>
                </a:cubicBezTo>
                <a:cubicBezTo>
                  <a:pt x="4455" y="13066"/>
                  <a:pt x="4306" y="13774"/>
                  <a:pt x="4345" y="14447"/>
                </a:cubicBezTo>
                <a:lnTo>
                  <a:pt x="4388" y="15190"/>
                </a:lnTo>
                <a:lnTo>
                  <a:pt x="3935" y="15310"/>
                </a:lnTo>
                <a:cubicBezTo>
                  <a:pt x="3685" y="15375"/>
                  <a:pt x="3230" y="15487"/>
                  <a:pt x="2926" y="15561"/>
                </a:cubicBezTo>
                <a:cubicBezTo>
                  <a:pt x="2621" y="15634"/>
                  <a:pt x="2229" y="15770"/>
                  <a:pt x="2051" y="15864"/>
                </a:cubicBezTo>
                <a:cubicBezTo>
                  <a:pt x="1031" y="16403"/>
                  <a:pt x="766" y="16570"/>
                  <a:pt x="680" y="16732"/>
                </a:cubicBezTo>
                <a:cubicBezTo>
                  <a:pt x="628" y="16831"/>
                  <a:pt x="497" y="16998"/>
                  <a:pt x="383" y="17102"/>
                </a:cubicBezTo>
                <a:cubicBezTo>
                  <a:pt x="246" y="17229"/>
                  <a:pt x="173" y="17577"/>
                  <a:pt x="173" y="18152"/>
                </a:cubicBezTo>
                <a:cubicBezTo>
                  <a:pt x="173" y="18297"/>
                  <a:pt x="174" y="18400"/>
                  <a:pt x="178" y="18504"/>
                </a:cubicBezTo>
                <a:cubicBezTo>
                  <a:pt x="182" y="18561"/>
                  <a:pt x="188" y="18630"/>
                  <a:pt x="194" y="18678"/>
                </a:cubicBezTo>
                <a:cubicBezTo>
                  <a:pt x="225" y="19002"/>
                  <a:pt x="310" y="19130"/>
                  <a:pt x="551" y="19333"/>
                </a:cubicBezTo>
                <a:cubicBezTo>
                  <a:pt x="814" y="19556"/>
                  <a:pt x="850" y="19710"/>
                  <a:pt x="702" y="19787"/>
                </a:cubicBezTo>
                <a:cubicBezTo>
                  <a:pt x="955" y="19802"/>
                  <a:pt x="1253" y="19887"/>
                  <a:pt x="1641" y="20059"/>
                </a:cubicBezTo>
                <a:cubicBezTo>
                  <a:pt x="2438" y="20412"/>
                  <a:pt x="3206" y="20603"/>
                  <a:pt x="4324" y="20730"/>
                </a:cubicBezTo>
                <a:cubicBezTo>
                  <a:pt x="4788" y="20782"/>
                  <a:pt x="5691" y="20918"/>
                  <a:pt x="6332" y="21030"/>
                </a:cubicBezTo>
                <a:cubicBezTo>
                  <a:pt x="8518" y="21414"/>
                  <a:pt x="12532" y="21584"/>
                  <a:pt x="14294" y="21367"/>
                </a:cubicBezTo>
                <a:cubicBezTo>
                  <a:pt x="15207" y="21255"/>
                  <a:pt x="16696" y="20860"/>
                  <a:pt x="17905" y="20411"/>
                </a:cubicBezTo>
                <a:cubicBezTo>
                  <a:pt x="18258" y="20280"/>
                  <a:pt x="18576" y="20227"/>
                  <a:pt x="18979" y="20243"/>
                </a:cubicBezTo>
                <a:cubicBezTo>
                  <a:pt x="18976" y="20242"/>
                  <a:pt x="18955" y="20240"/>
                  <a:pt x="18952" y="20240"/>
                </a:cubicBezTo>
                <a:cubicBezTo>
                  <a:pt x="18948" y="20239"/>
                  <a:pt x="18951" y="20238"/>
                  <a:pt x="18947" y="20237"/>
                </a:cubicBezTo>
                <a:cubicBezTo>
                  <a:pt x="18934" y="20233"/>
                  <a:pt x="18917" y="20227"/>
                  <a:pt x="18909" y="20222"/>
                </a:cubicBezTo>
                <a:cubicBezTo>
                  <a:pt x="18891" y="20211"/>
                  <a:pt x="18887" y="20197"/>
                  <a:pt x="18898" y="20178"/>
                </a:cubicBezTo>
                <a:cubicBezTo>
                  <a:pt x="18900" y="20174"/>
                  <a:pt x="18900" y="20169"/>
                  <a:pt x="18903" y="20165"/>
                </a:cubicBezTo>
                <a:cubicBezTo>
                  <a:pt x="18910" y="20157"/>
                  <a:pt x="18934" y="20144"/>
                  <a:pt x="18947" y="20134"/>
                </a:cubicBezTo>
                <a:cubicBezTo>
                  <a:pt x="18994" y="20078"/>
                  <a:pt x="19075" y="20006"/>
                  <a:pt x="19276" y="19864"/>
                </a:cubicBezTo>
                <a:cubicBezTo>
                  <a:pt x="20199" y="19211"/>
                  <a:pt x="20133" y="19267"/>
                  <a:pt x="20739" y="18587"/>
                </a:cubicBezTo>
                <a:cubicBezTo>
                  <a:pt x="21016" y="18276"/>
                  <a:pt x="21035" y="18238"/>
                  <a:pt x="21349" y="17255"/>
                </a:cubicBezTo>
                <a:cubicBezTo>
                  <a:pt x="21522" y="16713"/>
                  <a:pt x="21600" y="15927"/>
                  <a:pt x="21597" y="15172"/>
                </a:cubicBezTo>
                <a:cubicBezTo>
                  <a:pt x="21587" y="14886"/>
                  <a:pt x="21577" y="14603"/>
                  <a:pt x="21554" y="14328"/>
                </a:cubicBezTo>
                <a:cubicBezTo>
                  <a:pt x="21526" y="14076"/>
                  <a:pt x="21489" y="13830"/>
                  <a:pt x="21435" y="13633"/>
                </a:cubicBezTo>
                <a:cubicBezTo>
                  <a:pt x="21329" y="13247"/>
                  <a:pt x="21176" y="12663"/>
                  <a:pt x="21090" y="12338"/>
                </a:cubicBezTo>
                <a:cubicBezTo>
                  <a:pt x="21003" y="12012"/>
                  <a:pt x="20723" y="11198"/>
                  <a:pt x="20469" y="10527"/>
                </a:cubicBezTo>
                <a:cubicBezTo>
                  <a:pt x="20222" y="9875"/>
                  <a:pt x="19996" y="9255"/>
                  <a:pt x="19945" y="9089"/>
                </a:cubicBezTo>
                <a:cubicBezTo>
                  <a:pt x="19934" y="9060"/>
                  <a:pt x="19929" y="9036"/>
                  <a:pt x="19918" y="9006"/>
                </a:cubicBezTo>
                <a:cubicBezTo>
                  <a:pt x="19593" y="7877"/>
                  <a:pt x="18811" y="5718"/>
                  <a:pt x="18455" y="4959"/>
                </a:cubicBezTo>
                <a:cubicBezTo>
                  <a:pt x="18363" y="4763"/>
                  <a:pt x="18334" y="4585"/>
                  <a:pt x="18385" y="4560"/>
                </a:cubicBezTo>
                <a:cubicBezTo>
                  <a:pt x="18437" y="4535"/>
                  <a:pt x="18382" y="4461"/>
                  <a:pt x="18266" y="4397"/>
                </a:cubicBezTo>
                <a:cubicBezTo>
                  <a:pt x="18150" y="4332"/>
                  <a:pt x="18019" y="4143"/>
                  <a:pt x="17975" y="3977"/>
                </a:cubicBezTo>
                <a:cubicBezTo>
                  <a:pt x="17932" y="3810"/>
                  <a:pt x="17749" y="3529"/>
                  <a:pt x="17570" y="3350"/>
                </a:cubicBezTo>
                <a:cubicBezTo>
                  <a:pt x="17047" y="2826"/>
                  <a:pt x="16485" y="2353"/>
                  <a:pt x="16480" y="2433"/>
                </a:cubicBezTo>
                <a:cubicBezTo>
                  <a:pt x="16473" y="2544"/>
                  <a:pt x="15249" y="1857"/>
                  <a:pt x="15249" y="1741"/>
                </a:cubicBezTo>
                <a:cubicBezTo>
                  <a:pt x="15249" y="1686"/>
                  <a:pt x="15039" y="1514"/>
                  <a:pt x="14785" y="1360"/>
                </a:cubicBezTo>
                <a:cubicBezTo>
                  <a:pt x="14531" y="1206"/>
                  <a:pt x="14326" y="1052"/>
                  <a:pt x="14326" y="1016"/>
                </a:cubicBezTo>
                <a:cubicBezTo>
                  <a:pt x="14326" y="867"/>
                  <a:pt x="13214" y="178"/>
                  <a:pt x="12971" y="176"/>
                </a:cubicBezTo>
                <a:cubicBezTo>
                  <a:pt x="12825" y="175"/>
                  <a:pt x="12582" y="127"/>
                  <a:pt x="12426" y="70"/>
                </a:cubicBezTo>
                <a:cubicBezTo>
                  <a:pt x="12270" y="13"/>
                  <a:pt x="12026" y="-16"/>
                  <a:pt x="11886" y="8"/>
                </a:cubicBezTo>
                <a:close/>
                <a:moveTo>
                  <a:pt x="81" y="19929"/>
                </a:moveTo>
                <a:cubicBezTo>
                  <a:pt x="64" y="19937"/>
                  <a:pt x="42" y="19941"/>
                  <a:pt x="27" y="19950"/>
                </a:cubicBezTo>
                <a:cubicBezTo>
                  <a:pt x="13" y="19958"/>
                  <a:pt x="9" y="19966"/>
                  <a:pt x="0" y="19973"/>
                </a:cubicBezTo>
                <a:cubicBezTo>
                  <a:pt x="19" y="19960"/>
                  <a:pt x="51" y="19946"/>
                  <a:pt x="81" y="19929"/>
                </a:cubicBezTo>
                <a:close/>
                <a:moveTo>
                  <a:pt x="3374" y="21180"/>
                </a:moveTo>
                <a:cubicBezTo>
                  <a:pt x="3390" y="21205"/>
                  <a:pt x="3436" y="21226"/>
                  <a:pt x="3519" y="21240"/>
                </a:cubicBezTo>
                <a:cubicBezTo>
                  <a:pt x="3525" y="21241"/>
                  <a:pt x="3577" y="21244"/>
                  <a:pt x="3584" y="21245"/>
                </a:cubicBezTo>
                <a:cubicBezTo>
                  <a:pt x="3483" y="21223"/>
                  <a:pt x="3410" y="21201"/>
                  <a:pt x="3374" y="2118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5927193" y="2481346"/>
            <a:ext cx="2700340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200" spc="-243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Code</a:t>
            </a:r>
          </a:p>
        </p:txBody>
      </p:sp>
      <p:sp>
        <p:nvSpPr>
          <p:cNvPr id="204" name="Shape 204"/>
          <p:cNvSpPr/>
          <p:nvPr/>
        </p:nvSpPr>
        <p:spPr>
          <a:xfrm>
            <a:off x="574946" y="4578732"/>
            <a:ext cx="2266871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410764">
              <a:spcBef>
                <a:spcPts val="2900"/>
              </a:spcBef>
              <a:defRPr sz="2400" b="0">
                <a:solidFill>
                  <a:srgbClr val="00000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/>
              <a:t>&lt;</a:t>
            </a:r>
            <a:r>
              <a:rPr sz="2300" dirty="0" err="1">
                <a:solidFill>
                  <a:srgbClr val="535353"/>
                </a:solidFill>
              </a:rPr>
              <a:t>GUI_Manager</a:t>
            </a:r>
            <a:r>
              <a:rPr sz="2300" dirty="0">
                <a:solidFill>
                  <a:srgbClr val="535353"/>
                </a:solidFill>
              </a:rPr>
              <a:t>&gt;</a:t>
            </a:r>
          </a:p>
        </p:txBody>
      </p:sp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256115" y="149224"/>
            <a:ext cx="7345366" cy="447042"/>
          </a:xfrm>
          <a:prstGeom prst="rect">
            <a:avLst/>
          </a:prstGeom>
        </p:spPr>
        <p:txBody>
          <a:bodyPr/>
          <a:lstStyle>
            <a:lvl1pPr defTabSz="365759">
              <a:defRPr sz="2300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`</a:t>
            </a:r>
          </a:p>
        </p:txBody>
      </p:sp>
      <p:sp>
        <p:nvSpPr>
          <p:cNvPr id="206" name="Shape 206"/>
          <p:cNvSpPr/>
          <p:nvPr/>
        </p:nvSpPr>
        <p:spPr>
          <a:xfrm>
            <a:off x="6302183" y="3262674"/>
            <a:ext cx="2025038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10764">
              <a:spcBef>
                <a:spcPts val="2900"/>
              </a:spcBef>
              <a:defRPr sz="2300" b="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&lt;NormalTime&gt;</a:t>
            </a:r>
          </a:p>
        </p:txBody>
      </p:sp>
      <p:sp>
        <p:nvSpPr>
          <p:cNvPr id="207" name="Shape 207"/>
          <p:cNvSpPr/>
          <p:nvPr/>
        </p:nvSpPr>
        <p:spPr>
          <a:xfrm>
            <a:off x="6302183" y="3570613"/>
            <a:ext cx="2188061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10764">
              <a:spcBef>
                <a:spcPts val="2900"/>
              </a:spcBef>
              <a:defRPr sz="2300" b="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&lt;OpeningTime&gt;</a:t>
            </a:r>
          </a:p>
        </p:txBody>
      </p:sp>
      <p:sp>
        <p:nvSpPr>
          <p:cNvPr id="208" name="Shape 208"/>
          <p:cNvSpPr/>
          <p:nvPr/>
        </p:nvSpPr>
        <p:spPr>
          <a:xfrm>
            <a:off x="6285781" y="3920140"/>
            <a:ext cx="2057843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10764">
              <a:spcBef>
                <a:spcPts val="2900"/>
              </a:spcBef>
              <a:defRPr sz="2300" b="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&lt;ClosingTime&gt;</a:t>
            </a:r>
          </a:p>
        </p:txBody>
      </p:sp>
      <p:sp>
        <p:nvSpPr>
          <p:cNvPr id="209" name="Shape 209"/>
          <p:cNvSpPr/>
          <p:nvPr/>
        </p:nvSpPr>
        <p:spPr>
          <a:xfrm>
            <a:off x="6302183" y="4228079"/>
            <a:ext cx="2003930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10764">
              <a:spcBef>
                <a:spcPts val="2900"/>
              </a:spcBef>
              <a:defRPr sz="2300" b="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&lt;MainThread&gt;</a:t>
            </a:r>
          </a:p>
        </p:txBody>
      </p:sp>
      <p:sp>
        <p:nvSpPr>
          <p:cNvPr id="210" name="Shape 210"/>
          <p:cNvSpPr/>
          <p:nvPr/>
        </p:nvSpPr>
        <p:spPr>
          <a:xfrm>
            <a:off x="6302183" y="4585082"/>
            <a:ext cx="1598013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410764">
              <a:spcBef>
                <a:spcPts val="2900"/>
              </a:spcBef>
              <a:defRPr sz="2300" b="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&lt;Elevator 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7073404" y="276700"/>
            <a:ext cx="118760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i="1">
                <a:solidFill>
                  <a:schemeClr val="accent2">
                    <a:satOff val="-4966"/>
                    <a:lumOff val="-10549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Method</a:t>
            </a:r>
          </a:p>
        </p:txBody>
      </p:sp>
      <p:sp>
        <p:nvSpPr>
          <p:cNvPr id="212" name="Shape 212"/>
          <p:cNvSpPr/>
          <p:nvPr/>
        </p:nvSpPr>
        <p:spPr>
          <a:xfrm>
            <a:off x="6308476" y="4927134"/>
            <a:ext cx="184204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 defTabSz="410764">
              <a:spcBef>
                <a:spcPts val="2900"/>
              </a:spcBef>
              <a:defRPr sz="2300" b="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&lt;PeopleInfo&gt;</a:t>
            </a:r>
          </a:p>
        </p:txBody>
      </p:sp>
      <p:sp>
        <p:nvSpPr>
          <p:cNvPr id="20" name="Shape 204"/>
          <p:cNvSpPr/>
          <p:nvPr/>
        </p:nvSpPr>
        <p:spPr>
          <a:xfrm>
            <a:off x="3994338" y="5069094"/>
            <a:ext cx="113343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l" defTabSz="410764">
              <a:spcBef>
                <a:spcPts val="2900"/>
              </a:spcBef>
              <a:defRPr sz="2400" b="0">
                <a:solidFill>
                  <a:srgbClr val="00000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dirty="0" smtClean="0"/>
              <a:t>&lt;</a:t>
            </a:r>
            <a:r>
              <a:rPr lang="en-US" dirty="0" smtClean="0"/>
              <a:t>Main</a:t>
            </a:r>
            <a:r>
              <a:rPr sz="2300" dirty="0" smtClean="0">
                <a:solidFill>
                  <a:srgbClr val="535353"/>
                </a:solidFill>
              </a:rPr>
              <a:t>&gt;</a:t>
            </a:r>
            <a:endParaRPr sz="2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5_Office 테마">
      <a:dk1>
        <a:srgbClr val="404040"/>
      </a:dk1>
      <a:lt1>
        <a:srgbClr val="3E464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5_Office 테마">
      <a:majorFont>
        <a:latin typeface="굴림"/>
        <a:ea typeface="굴림"/>
        <a:cs typeface="굴림"/>
      </a:majorFont>
      <a:minorFont>
        <a:latin typeface="Helvetica"/>
        <a:ea typeface="Helvetica"/>
        <a:cs typeface="Helvetica"/>
      </a:minorFont>
    </a:fontScheme>
    <a:fmtScheme name="5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464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_Office 테마">
  <a:themeElements>
    <a:clrScheme name="5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5_Office 테마">
      <a:majorFont>
        <a:latin typeface="굴림"/>
        <a:ea typeface="굴림"/>
        <a:cs typeface="굴림"/>
      </a:majorFont>
      <a:minorFont>
        <a:latin typeface="Helvetica"/>
        <a:ea typeface="Helvetica"/>
        <a:cs typeface="Helvetica"/>
      </a:minorFont>
    </a:fontScheme>
    <a:fmtScheme name="5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464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480</Words>
  <Application>Microsoft Office PowerPoint</Application>
  <PresentationFormat>화면 슬라이드 쇼(4:3)</PresentationFormat>
  <Paragraphs>178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5_Office 테마</vt:lpstr>
      <vt:lpstr>PowerPoint 프레젠테이션</vt:lpstr>
      <vt:lpstr>PowerPoint 프레젠테이션</vt:lpstr>
      <vt:lpstr>PowerPoint 프레젠테이션</vt:lpstr>
      <vt:lpstr>Open the door!</vt:lpstr>
      <vt:lpstr>PowerPoint 프레젠테이션</vt:lpstr>
      <vt:lpstr>Open the door!</vt:lpstr>
      <vt:lpstr>Open the door!</vt:lpstr>
      <vt:lpstr>PowerPoint 프레젠테이션</vt:lpstr>
      <vt:lpstr>`</vt:lpstr>
      <vt:lpstr>Open the door!</vt:lpstr>
      <vt:lpstr>Open the door!</vt:lpstr>
      <vt:lpstr>Open the door!</vt:lpstr>
      <vt:lpstr>Open the door!</vt:lpstr>
      <vt:lpstr>Open the door!</vt:lpstr>
      <vt:lpstr>PowerPoint 프레젠테이션</vt:lpstr>
      <vt:lpstr>Open the door!</vt:lpstr>
      <vt:lpstr>Open the door!</vt:lpstr>
      <vt:lpstr>Open the door!</vt:lpstr>
      <vt:lpstr>PowerPoint 프레젠테이션</vt:lpstr>
      <vt:lpstr>Open the door!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박재성</cp:lastModifiedBy>
  <cp:revision>18</cp:revision>
  <dcterms:modified xsi:type="dcterms:W3CDTF">2016-12-13T11:41:50Z</dcterms:modified>
</cp:coreProperties>
</file>