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9" r:id="rId8"/>
    <p:sldId id="264" r:id="rId9"/>
    <p:sldId id="261" r:id="rId10"/>
    <p:sldId id="265" r:id="rId11"/>
    <p:sldId id="268" r:id="rId12"/>
    <p:sldId id="266" r:id="rId13"/>
    <p:sldId id="267" r:id="rId14"/>
    <p:sldId id="25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9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4D47A-847D-0173-FA42-5A2B50076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35A47B-F1E9-59B0-1A30-3A5FA0086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1B5C7-96B8-E4F5-CC2E-6860A75C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6C4-CDE7-4525-98F9-9236ABAB214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FE253-3914-F622-0D42-C183907C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03315-E1CA-96D2-4131-B0C6E6FB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AEF90-916D-3FED-F45C-F03F5DBD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EC71FB-3A00-6A0C-D3E9-323D4B4BB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7BBD8-C1D0-C984-37D9-429ECAB9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6C4-CDE7-4525-98F9-9236ABAB214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C3810-B539-4F2A-6066-EDBBE698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143C1-767F-C5F2-A602-2CB17961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9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3871CD-C88D-FD4E-7B9A-29C0655CB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E6B7F-44F7-07CA-C381-6CEFE027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74C7E-68C6-6743-9576-CEFF1776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6C4-CDE7-4525-98F9-9236ABAB214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1236A-FFFC-8FB8-A967-E2199185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91AEB-7D4B-13EC-F0DE-E74550C7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6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00806-7C04-CA65-0BE2-62387E7F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3C4A2-14EA-6C54-424E-E0E81BFD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F747F-01D9-62E0-15F9-27D2474C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6C4-CDE7-4525-98F9-9236ABAB214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550F0-2883-348C-D491-C02F2464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C3528-8A0E-8430-B208-A06F9A73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7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98897-2DAF-3D47-475C-8902ECEE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9F075-8612-8C2A-9BF3-2B2F4D6EF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49635-09F5-EF73-5A6C-4EFF288F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6C4-CDE7-4525-98F9-9236ABAB214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DAED4-3AC4-4280-9D49-48BBACA8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B392-9173-7D48-0FD6-ABAD6FAF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4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B7716-5B1C-2E33-74A3-3E91FD2B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C2B3B-C0AC-04D4-FCF4-3593BC51A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1DC913-E531-0FF7-EFA6-C7D822F07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D9EA52-B37A-3C05-510B-B4B6B4AE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6C4-CDE7-4525-98F9-9236ABAB214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AB49FD-FFB8-28ED-FABF-7F23C35B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727ADE-A5BB-E460-4CC7-C7D08734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92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90F10-04D2-2C51-8D62-AFD13343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45C3F-EB26-F6AF-A1DF-85376B80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06C8FF-416B-62F0-B3DA-4982D2322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4184BB-07BD-2C84-2541-2FBE320C1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AFA026-ED01-EDFA-576D-C1BC46C1C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6273EF-04B3-9F3A-CEF5-B7D5BE99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6C4-CDE7-4525-98F9-9236ABAB214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61C911-893C-39CF-E37D-54B906E1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6ECD06-EB87-8C79-06C2-1CBED672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91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B77CA-34C4-22E9-7084-80584340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7ADDAB-F96A-7BF1-9060-2836DBBF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6C4-CDE7-4525-98F9-9236ABAB214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A7C3D9-DB19-AE74-2050-40E1B6B8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8E0BD3-6F6B-787C-CF72-0E775808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3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AF5DCA-4C9B-2635-46C8-974D6AB1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6C4-CDE7-4525-98F9-9236ABAB214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225970-2595-6EF7-EF90-4DA83A81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74EB57-CDD2-A38F-A7CD-18E46A30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8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872E7-0905-FF8E-D7DF-CBE55D4A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DB702-925E-2B6B-4952-253644B6C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E1097E-5FEB-E1CB-A29C-2F209A513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DE568-D182-EFD9-6D46-D9BE9DCE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6C4-CDE7-4525-98F9-9236ABAB214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E8800-5B57-DA83-BFE9-4C2D30EB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FAC92D-8528-0832-8412-00DE7DF7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9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0F9F8-A4D8-E976-E187-1B42B9D4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093CE7-BA77-FCAD-F25D-CA737C630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7FFD2B-F13C-7BCE-9C42-0F04DEBF2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D4BC6-86F6-6F5C-D72B-6FDE3D23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6C4-CDE7-4525-98F9-9236ABAB214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DD5B4D-29C5-FD16-B3D6-4F435E5B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2B557F-4AE4-FAA3-234C-06A26B8F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13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B09394-9F26-2D1E-A048-53EE9E85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6F10E3-A948-11A6-2E94-91E318C37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084A2-F142-1DEE-2A4F-37457B314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056C4-CDE7-4525-98F9-9236ABAB214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4CBB5-0743-99D4-18DA-36E714B9F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0E049-E31F-8644-0F26-519BABC26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5209-439C-4B3A-BAFA-DBF109F80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1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243C49-8300-B72E-7EB5-8EAA7471AD9F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BD96D0-34B8-9CB4-F74E-A741577B19B4}"/>
              </a:ext>
            </a:extLst>
          </p:cNvPr>
          <p:cNvSpPr/>
          <p:nvPr/>
        </p:nvSpPr>
        <p:spPr>
          <a:xfrm>
            <a:off x="0" y="5782967"/>
            <a:ext cx="12192000" cy="107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FADE6C5-BA2F-440F-DCCB-651B85D2042C}"/>
              </a:ext>
            </a:extLst>
          </p:cNvPr>
          <p:cNvSpPr/>
          <p:nvPr/>
        </p:nvSpPr>
        <p:spPr>
          <a:xfrm>
            <a:off x="0" y="1081210"/>
            <a:ext cx="12192000" cy="226128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C2D446-FE15-E12A-5AAA-AEAED1B8CCC3}"/>
              </a:ext>
            </a:extLst>
          </p:cNvPr>
          <p:cNvSpPr/>
          <p:nvPr/>
        </p:nvSpPr>
        <p:spPr>
          <a:xfrm>
            <a:off x="111211" y="3428999"/>
            <a:ext cx="2286000" cy="22612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A667B8C-A24B-4541-F054-E9E1A9D96275}"/>
              </a:ext>
            </a:extLst>
          </p:cNvPr>
          <p:cNvSpPr/>
          <p:nvPr/>
        </p:nvSpPr>
        <p:spPr>
          <a:xfrm>
            <a:off x="2520778" y="3429000"/>
            <a:ext cx="9560011" cy="22612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캠핑장리스트</a:t>
            </a:r>
            <a:endParaRPr lang="ko-KR" altLang="en-US" dirty="0"/>
          </a:p>
        </p:txBody>
      </p:sp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A8EFD8CF-C324-C1E6-DBF5-27B9D607E6F3}"/>
              </a:ext>
            </a:extLst>
          </p:cNvPr>
          <p:cNvSpPr/>
          <p:nvPr/>
        </p:nvSpPr>
        <p:spPr>
          <a:xfrm>
            <a:off x="217714" y="174171"/>
            <a:ext cx="2303064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162346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9BA8B4-F6EC-FF73-FE07-4B18BB15C297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51784B-415F-A4CE-BC31-1617F99A5B12}"/>
              </a:ext>
            </a:extLst>
          </p:cNvPr>
          <p:cNvSpPr/>
          <p:nvPr/>
        </p:nvSpPr>
        <p:spPr>
          <a:xfrm>
            <a:off x="0" y="5782967"/>
            <a:ext cx="12192000" cy="107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EDD6AE-A716-0ADF-D86F-48DAC6C66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39" y="1201940"/>
            <a:ext cx="11344189" cy="4581027"/>
          </a:xfrm>
          <a:prstGeom prst="rect">
            <a:avLst/>
          </a:prstGeom>
        </p:spPr>
      </p:pic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99149F08-2D09-8A21-5047-B97185A415B8}"/>
              </a:ext>
            </a:extLst>
          </p:cNvPr>
          <p:cNvSpPr/>
          <p:nvPr/>
        </p:nvSpPr>
        <p:spPr>
          <a:xfrm>
            <a:off x="127230" y="201469"/>
            <a:ext cx="4228639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게시판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글</a:t>
            </a:r>
            <a:r>
              <a:rPr lang="en-US" altLang="ko-KR" sz="4800" b="1" dirty="0"/>
              <a:t>)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0410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9BA8B4-F6EC-FF73-FE07-4B18BB15C297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51784B-415F-A4CE-BC31-1617F99A5B12}"/>
              </a:ext>
            </a:extLst>
          </p:cNvPr>
          <p:cNvSpPr/>
          <p:nvPr/>
        </p:nvSpPr>
        <p:spPr>
          <a:xfrm>
            <a:off x="0" y="5782967"/>
            <a:ext cx="12192000" cy="107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EDD6AE-A716-0ADF-D86F-48DAC6C66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39" y="1201940"/>
            <a:ext cx="11344189" cy="4581027"/>
          </a:xfrm>
          <a:prstGeom prst="rect">
            <a:avLst/>
          </a:prstGeom>
        </p:spPr>
      </p:pic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99149F08-2D09-8A21-5047-B97185A415B8}"/>
              </a:ext>
            </a:extLst>
          </p:cNvPr>
          <p:cNvSpPr/>
          <p:nvPr/>
        </p:nvSpPr>
        <p:spPr>
          <a:xfrm>
            <a:off x="127230" y="201469"/>
            <a:ext cx="4228639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게시판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수정</a:t>
            </a:r>
            <a:r>
              <a:rPr lang="en-US" altLang="ko-KR" sz="4800" b="1" dirty="0"/>
              <a:t>)</a:t>
            </a:r>
            <a:endParaRPr lang="ko-KR" altLang="en-US" sz="48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C349BAE-8D92-B79E-C65C-D01DCEDFFFDA}"/>
              </a:ext>
            </a:extLst>
          </p:cNvPr>
          <p:cNvSpPr/>
          <p:nvPr/>
        </p:nvSpPr>
        <p:spPr>
          <a:xfrm>
            <a:off x="2435056" y="1983482"/>
            <a:ext cx="7414953" cy="282925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  <a:r>
              <a:rPr lang="en-US" altLang="ko-KR" dirty="0"/>
              <a:t>(</a:t>
            </a:r>
            <a:r>
              <a:rPr lang="ko-KR" altLang="en-US" dirty="0"/>
              <a:t>글</a:t>
            </a:r>
            <a:r>
              <a:rPr lang="en-US" altLang="ko-KR" dirty="0"/>
              <a:t>)</a:t>
            </a:r>
            <a:r>
              <a:rPr lang="ko-KR" altLang="en-US" dirty="0"/>
              <a:t>페이지와 통일감을 줘서</a:t>
            </a:r>
            <a:endParaRPr lang="en-US" altLang="ko-KR" dirty="0"/>
          </a:p>
          <a:p>
            <a:pPr algn="ctr"/>
            <a:r>
              <a:rPr lang="ko-KR" altLang="en-US" dirty="0"/>
              <a:t>몇가지 정보를 뺀 후 수정페이지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188511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9BA8B4-F6EC-FF73-FE07-4B18BB15C297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51784B-415F-A4CE-BC31-1617F99A5B12}"/>
              </a:ext>
            </a:extLst>
          </p:cNvPr>
          <p:cNvSpPr/>
          <p:nvPr/>
        </p:nvSpPr>
        <p:spPr>
          <a:xfrm>
            <a:off x="0" y="5782967"/>
            <a:ext cx="12192000" cy="107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8BE157-E864-0360-1FCF-70A001862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906292"/>
            <a:ext cx="12071350" cy="3876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27E9FC-5D9D-7F67-3128-A747998A7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9" y="1016883"/>
            <a:ext cx="4857750" cy="1019175"/>
          </a:xfrm>
          <a:prstGeom prst="rect">
            <a:avLst/>
          </a:prstGeom>
        </p:spPr>
      </p:pic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AC027E51-23E8-F9DD-CDAA-34477B470540}"/>
              </a:ext>
            </a:extLst>
          </p:cNvPr>
          <p:cNvSpPr/>
          <p:nvPr/>
        </p:nvSpPr>
        <p:spPr>
          <a:xfrm>
            <a:off x="217714" y="174171"/>
            <a:ext cx="2303064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201511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9BA8B4-F6EC-FF73-FE07-4B18BB15C297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51784B-415F-A4CE-BC31-1617F99A5B12}"/>
              </a:ext>
            </a:extLst>
          </p:cNvPr>
          <p:cNvSpPr/>
          <p:nvPr/>
        </p:nvSpPr>
        <p:spPr>
          <a:xfrm>
            <a:off x="0" y="5782967"/>
            <a:ext cx="12192000" cy="107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FD8D2C-BF6C-0407-2988-4E72C4438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409" y="1297364"/>
            <a:ext cx="3300431" cy="4400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6A2C03-DF48-677E-BC9F-8B9C390F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91" y="1257596"/>
            <a:ext cx="3267899" cy="42810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12491F-1B7B-1D4C-F54B-72B106EDD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784" y="1297364"/>
            <a:ext cx="3300431" cy="4201491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F0FF73C-E4F7-A767-AC60-84D4F0D3F6E0}"/>
              </a:ext>
            </a:extLst>
          </p:cNvPr>
          <p:cNvSpPr/>
          <p:nvPr/>
        </p:nvSpPr>
        <p:spPr>
          <a:xfrm>
            <a:off x="217714" y="174171"/>
            <a:ext cx="2303064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1444533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11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259A4C-7687-CC75-B1C4-0329176D2B56}"/>
              </a:ext>
            </a:extLst>
          </p:cNvPr>
          <p:cNvSpPr/>
          <p:nvPr/>
        </p:nvSpPr>
        <p:spPr>
          <a:xfrm>
            <a:off x="628134" y="1099751"/>
            <a:ext cx="10738022" cy="45225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84B3E6-87FA-B9A1-3D1F-D265031872BC}"/>
              </a:ext>
            </a:extLst>
          </p:cNvPr>
          <p:cNvSpPr/>
          <p:nvPr/>
        </p:nvSpPr>
        <p:spPr>
          <a:xfrm>
            <a:off x="0" y="5782967"/>
            <a:ext cx="12192000" cy="107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F15A38-2C1B-6B3C-BBFA-F1DA48A22443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2DF95C-2656-B9E1-0CE6-723B17E6CE13}"/>
              </a:ext>
            </a:extLst>
          </p:cNvPr>
          <p:cNvSpPr/>
          <p:nvPr/>
        </p:nvSpPr>
        <p:spPr>
          <a:xfrm>
            <a:off x="930876" y="2020338"/>
            <a:ext cx="10095469" cy="5560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|</a:t>
            </a:r>
            <a:r>
              <a:rPr lang="ko-KR" altLang="en-US" dirty="0" err="1"/>
              <a:t>캠핑장이름</a:t>
            </a:r>
            <a:r>
              <a:rPr lang="en-US" altLang="ko-KR" dirty="0"/>
              <a:t>|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006043-A713-791B-3C4D-7144CFF9C2EE}"/>
              </a:ext>
            </a:extLst>
          </p:cNvPr>
          <p:cNvSpPr/>
          <p:nvPr/>
        </p:nvSpPr>
        <p:spPr>
          <a:xfrm>
            <a:off x="967945" y="1235678"/>
            <a:ext cx="10058400" cy="605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검색결과표시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DD07C93-E152-DCAE-A9D7-B421B53F4658}"/>
              </a:ext>
            </a:extLst>
          </p:cNvPr>
          <p:cNvSpPr/>
          <p:nvPr/>
        </p:nvSpPr>
        <p:spPr>
          <a:xfrm>
            <a:off x="919549" y="2737024"/>
            <a:ext cx="2520778" cy="13839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BEF4DC3-F067-DECB-E25C-D1683A1AF58C}"/>
              </a:ext>
            </a:extLst>
          </p:cNvPr>
          <p:cNvSpPr/>
          <p:nvPr/>
        </p:nvSpPr>
        <p:spPr>
          <a:xfrm>
            <a:off x="3642669" y="2730847"/>
            <a:ext cx="2520778" cy="13839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캠핑장명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A6AAC8-D2DC-DF35-D0D6-62AD3F579BF6}"/>
              </a:ext>
            </a:extLst>
          </p:cNvPr>
          <p:cNvSpPr/>
          <p:nvPr/>
        </p:nvSpPr>
        <p:spPr>
          <a:xfrm>
            <a:off x="6365789" y="2730846"/>
            <a:ext cx="4660556" cy="138395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</a:t>
            </a:r>
          </a:p>
        </p:txBody>
      </p:sp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1F4DE9AB-1900-107F-7865-78A64BF23037}"/>
              </a:ext>
            </a:extLst>
          </p:cNvPr>
          <p:cNvSpPr/>
          <p:nvPr/>
        </p:nvSpPr>
        <p:spPr>
          <a:xfrm>
            <a:off x="217714" y="174171"/>
            <a:ext cx="2303064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상세</a:t>
            </a:r>
            <a:r>
              <a:rPr lang="en-US" altLang="ko-KR" sz="4800" b="1" dirty="0"/>
              <a:t>1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9840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95ECA8-BC89-A96C-DD01-90382A1356B5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48211E-F649-4ADA-AE67-2B93314D6E8E}"/>
              </a:ext>
            </a:extLst>
          </p:cNvPr>
          <p:cNvSpPr/>
          <p:nvPr/>
        </p:nvSpPr>
        <p:spPr>
          <a:xfrm>
            <a:off x="0" y="5782967"/>
            <a:ext cx="12192000" cy="107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487B0D-7F7F-2FF5-D497-AD3B71D29A58}"/>
              </a:ext>
            </a:extLst>
          </p:cNvPr>
          <p:cNvGrpSpPr/>
          <p:nvPr/>
        </p:nvGrpSpPr>
        <p:grpSpPr>
          <a:xfrm>
            <a:off x="1700673" y="1523611"/>
            <a:ext cx="8927848" cy="1552105"/>
            <a:chOff x="1792757" y="1118291"/>
            <a:chExt cx="8821696" cy="236322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A7003D1-BEA2-9E18-5222-048484B11DD8}"/>
                </a:ext>
              </a:extLst>
            </p:cNvPr>
            <p:cNvSpPr/>
            <p:nvPr/>
          </p:nvSpPr>
          <p:spPr>
            <a:xfrm>
              <a:off x="1792757" y="1118291"/>
              <a:ext cx="8821696" cy="236322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84BF38D-ABD2-4A88-3845-E54AA0B6F4CD}"/>
                </a:ext>
              </a:extLst>
            </p:cNvPr>
            <p:cNvSpPr/>
            <p:nvPr/>
          </p:nvSpPr>
          <p:spPr>
            <a:xfrm>
              <a:off x="1844241" y="1313429"/>
              <a:ext cx="3604056" cy="206357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8DB1385-C885-BE07-5F3B-C0B3BDE363F7}"/>
                </a:ext>
              </a:extLst>
            </p:cNvPr>
            <p:cNvSpPr/>
            <p:nvPr/>
          </p:nvSpPr>
          <p:spPr>
            <a:xfrm>
              <a:off x="5548184" y="1269661"/>
              <a:ext cx="4938584" cy="2045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04F0383-A66A-0FE7-D0C6-ED7C04F384E1}"/>
                </a:ext>
              </a:extLst>
            </p:cNvPr>
            <p:cNvSpPr/>
            <p:nvPr/>
          </p:nvSpPr>
          <p:spPr>
            <a:xfrm>
              <a:off x="5723233" y="1427205"/>
              <a:ext cx="2294243" cy="8773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680E265-6779-4BD4-52F9-5EB7C1886F38}"/>
                </a:ext>
              </a:extLst>
            </p:cNvPr>
            <p:cNvSpPr/>
            <p:nvPr/>
          </p:nvSpPr>
          <p:spPr>
            <a:xfrm>
              <a:off x="8105000" y="1414852"/>
              <a:ext cx="2294243" cy="8773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59CF9EE-A31E-457F-546A-3D85F1053321}"/>
                </a:ext>
              </a:extLst>
            </p:cNvPr>
            <p:cNvSpPr/>
            <p:nvPr/>
          </p:nvSpPr>
          <p:spPr>
            <a:xfrm>
              <a:off x="8104999" y="2370954"/>
              <a:ext cx="2294243" cy="8773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8DD0082-169E-2A85-B838-2AE7E530AF99}"/>
                </a:ext>
              </a:extLst>
            </p:cNvPr>
            <p:cNvSpPr/>
            <p:nvPr/>
          </p:nvSpPr>
          <p:spPr>
            <a:xfrm>
              <a:off x="5703671" y="2370954"/>
              <a:ext cx="2294243" cy="8773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51216C-8E99-821D-C2B6-4F3499B5EB86}"/>
              </a:ext>
            </a:extLst>
          </p:cNvPr>
          <p:cNvSpPr/>
          <p:nvPr/>
        </p:nvSpPr>
        <p:spPr>
          <a:xfrm>
            <a:off x="1700673" y="1051944"/>
            <a:ext cx="5120640" cy="4329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57CD41-477F-3897-2E30-94147B86D23B}"/>
              </a:ext>
            </a:extLst>
          </p:cNvPr>
          <p:cNvSpPr/>
          <p:nvPr/>
        </p:nvSpPr>
        <p:spPr>
          <a:xfrm>
            <a:off x="1700673" y="3138154"/>
            <a:ext cx="8927848" cy="5922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편의시설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7BCB47-3D61-AF3E-C4CA-A176BC37603B}"/>
              </a:ext>
            </a:extLst>
          </p:cNvPr>
          <p:cNvSpPr/>
          <p:nvPr/>
        </p:nvSpPr>
        <p:spPr>
          <a:xfrm>
            <a:off x="1700673" y="3791138"/>
            <a:ext cx="8927848" cy="1282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캠핑장정보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9C2C66-438D-C761-640F-A0D3B864DBB2}"/>
              </a:ext>
            </a:extLst>
          </p:cNvPr>
          <p:cNvSpPr/>
          <p:nvPr/>
        </p:nvSpPr>
        <p:spPr>
          <a:xfrm>
            <a:off x="1700673" y="5128306"/>
            <a:ext cx="8927848" cy="59395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C4D78BB-671C-6A9F-293D-13BF77F43BEA}"/>
              </a:ext>
            </a:extLst>
          </p:cNvPr>
          <p:cNvGrpSpPr/>
          <p:nvPr/>
        </p:nvGrpSpPr>
        <p:grpSpPr>
          <a:xfrm>
            <a:off x="1700673" y="3762945"/>
            <a:ext cx="8192242" cy="503911"/>
            <a:chOff x="1964632" y="3816552"/>
            <a:chExt cx="7488857" cy="20837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1FBCE85-4E85-6271-C589-53EBD887E908}"/>
                </a:ext>
              </a:extLst>
            </p:cNvPr>
            <p:cNvSpPr/>
            <p:nvPr/>
          </p:nvSpPr>
          <p:spPr>
            <a:xfrm>
              <a:off x="1964632" y="3816552"/>
              <a:ext cx="7488857" cy="2070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19412C6-5E6C-FC6D-07D3-7001F278C4C9}"/>
                </a:ext>
              </a:extLst>
            </p:cNvPr>
            <p:cNvSpPr/>
            <p:nvPr/>
          </p:nvSpPr>
          <p:spPr>
            <a:xfrm>
              <a:off x="1964632" y="3845403"/>
              <a:ext cx="1800664" cy="17952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D20CC6F-8833-B732-FAA7-E1E7C31C901E}"/>
                </a:ext>
              </a:extLst>
            </p:cNvPr>
            <p:cNvSpPr/>
            <p:nvPr/>
          </p:nvSpPr>
          <p:spPr>
            <a:xfrm>
              <a:off x="3824805" y="3832722"/>
              <a:ext cx="1800664" cy="17952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C24D545-BF99-38CF-1ED7-70D949178D05}"/>
                </a:ext>
              </a:extLst>
            </p:cNvPr>
            <p:cNvSpPr/>
            <p:nvPr/>
          </p:nvSpPr>
          <p:spPr>
            <a:xfrm>
              <a:off x="5658647" y="3832722"/>
              <a:ext cx="1800664" cy="17952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B7DD195-87B1-34A9-4577-4E6111DA2663}"/>
                </a:ext>
              </a:extLst>
            </p:cNvPr>
            <p:cNvSpPr/>
            <p:nvPr/>
          </p:nvSpPr>
          <p:spPr>
            <a:xfrm>
              <a:off x="7492489" y="3844097"/>
              <a:ext cx="1800664" cy="17952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사각형: 잘린 대각선 방향 모서리 25">
            <a:extLst>
              <a:ext uri="{FF2B5EF4-FFF2-40B4-BE49-F238E27FC236}">
                <a16:creationId xmlns:a16="http://schemas.microsoft.com/office/drawing/2014/main" id="{58FF4191-BD5B-BD8C-EFED-0E6770F1DA14}"/>
              </a:ext>
            </a:extLst>
          </p:cNvPr>
          <p:cNvSpPr/>
          <p:nvPr/>
        </p:nvSpPr>
        <p:spPr>
          <a:xfrm>
            <a:off x="217714" y="174171"/>
            <a:ext cx="2303064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상세</a:t>
            </a:r>
            <a:r>
              <a:rPr lang="en-US" altLang="ko-KR" sz="4800" b="1" dirty="0"/>
              <a:t>2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4696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CED4AA-C932-4ED5-4894-09B6A4697FC1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4BD56D-06CB-CC87-B887-D5B1ABA81F82}"/>
              </a:ext>
            </a:extLst>
          </p:cNvPr>
          <p:cNvSpPr/>
          <p:nvPr/>
        </p:nvSpPr>
        <p:spPr>
          <a:xfrm>
            <a:off x="0" y="5782967"/>
            <a:ext cx="12192000" cy="107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4C90F3-8F7B-E27B-AFCC-9D89EF2D538E}"/>
              </a:ext>
            </a:extLst>
          </p:cNvPr>
          <p:cNvSpPr/>
          <p:nvPr/>
        </p:nvSpPr>
        <p:spPr>
          <a:xfrm>
            <a:off x="998806" y="1252025"/>
            <a:ext cx="10086536" cy="78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  <a:r>
              <a:rPr lang="en-US" altLang="ko-KR" dirty="0"/>
              <a:t>(</a:t>
            </a:r>
            <a:r>
              <a:rPr lang="ko-KR" altLang="en-US" dirty="0"/>
              <a:t>타이틀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46C4EC-08B0-792D-1E2A-44EF32A76C4E}"/>
              </a:ext>
            </a:extLst>
          </p:cNvPr>
          <p:cNvSpPr/>
          <p:nvPr/>
        </p:nvSpPr>
        <p:spPr>
          <a:xfrm>
            <a:off x="998806" y="2278586"/>
            <a:ext cx="10086536" cy="3151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AC5E32F-72C3-D5D2-B22B-40EBEC008C73}"/>
              </a:ext>
            </a:extLst>
          </p:cNvPr>
          <p:cNvGrpSpPr/>
          <p:nvPr/>
        </p:nvGrpSpPr>
        <p:grpSpPr>
          <a:xfrm>
            <a:off x="2800419" y="2509777"/>
            <a:ext cx="5967046" cy="681332"/>
            <a:chOff x="2481105" y="2698462"/>
            <a:chExt cx="5967046" cy="68133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96725A5-2C56-F2A4-8941-C4BF75ABB68A}"/>
                </a:ext>
              </a:extLst>
            </p:cNvPr>
            <p:cNvSpPr/>
            <p:nvPr/>
          </p:nvSpPr>
          <p:spPr>
            <a:xfrm>
              <a:off x="2481105" y="2698462"/>
              <a:ext cx="5967046" cy="6813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검색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20E367B-D5A9-27F4-EB73-7B0524785A80}"/>
                </a:ext>
              </a:extLst>
            </p:cNvPr>
            <p:cNvSpPr/>
            <p:nvPr/>
          </p:nvSpPr>
          <p:spPr>
            <a:xfrm>
              <a:off x="7323408" y="2783646"/>
              <a:ext cx="1004666" cy="48005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5FA5A713-B8F2-479B-A903-D2A2B60B05B0}"/>
              </a:ext>
            </a:extLst>
          </p:cNvPr>
          <p:cNvSpPr/>
          <p:nvPr/>
        </p:nvSpPr>
        <p:spPr>
          <a:xfrm>
            <a:off x="145144" y="152925"/>
            <a:ext cx="3773714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공지사항</a:t>
            </a:r>
            <a:r>
              <a:rPr lang="en-US" altLang="ko-KR" sz="4800" b="1" dirty="0"/>
              <a:t>(M)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0883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CED4AA-C932-4ED5-4894-09B6A4697FC1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4BD56D-06CB-CC87-B887-D5B1ABA81F82}"/>
              </a:ext>
            </a:extLst>
          </p:cNvPr>
          <p:cNvSpPr/>
          <p:nvPr/>
        </p:nvSpPr>
        <p:spPr>
          <a:xfrm>
            <a:off x="0" y="5782967"/>
            <a:ext cx="12192000" cy="107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BAC61-F7B7-DC94-9F93-08CDC4587F93}"/>
              </a:ext>
            </a:extLst>
          </p:cNvPr>
          <p:cNvSpPr/>
          <p:nvPr/>
        </p:nvSpPr>
        <p:spPr>
          <a:xfrm>
            <a:off x="647114" y="1139483"/>
            <a:ext cx="10367888" cy="6049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F2BA82-AB9D-34C8-0155-551D5FA13A6C}"/>
              </a:ext>
            </a:extLst>
          </p:cNvPr>
          <p:cNvSpPr/>
          <p:nvPr/>
        </p:nvSpPr>
        <p:spPr>
          <a:xfrm>
            <a:off x="537030" y="1906365"/>
            <a:ext cx="10717123" cy="36880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02F656-730E-77B6-61DD-7A1E260E96D2}"/>
              </a:ext>
            </a:extLst>
          </p:cNvPr>
          <p:cNvSpPr/>
          <p:nvPr/>
        </p:nvSpPr>
        <p:spPr>
          <a:xfrm>
            <a:off x="9773026" y="4907919"/>
            <a:ext cx="1111347" cy="5205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014EC4B-AF34-6BAF-7AE8-554C9C64402C}"/>
              </a:ext>
            </a:extLst>
          </p:cNvPr>
          <p:cNvSpPr/>
          <p:nvPr/>
        </p:nvSpPr>
        <p:spPr>
          <a:xfrm>
            <a:off x="937847" y="2053883"/>
            <a:ext cx="9570719" cy="583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게시글상세</a:t>
            </a:r>
            <a:endParaRPr lang="ko-KR" altLang="en-US" dirty="0"/>
          </a:p>
        </p:txBody>
      </p:sp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D6E517D7-B6BD-7E41-5659-3C95EF532DDA}"/>
              </a:ext>
            </a:extLst>
          </p:cNvPr>
          <p:cNvSpPr/>
          <p:nvPr/>
        </p:nvSpPr>
        <p:spPr>
          <a:xfrm>
            <a:off x="226199" y="180055"/>
            <a:ext cx="4200657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/>
              <a:t>공지사항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상세</a:t>
            </a:r>
            <a:r>
              <a:rPr lang="en-US" altLang="ko-KR" sz="4800" b="1" dirty="0"/>
              <a:t>)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78172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CED4AA-C932-4ED5-4894-09B6A4697FC1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4BD56D-06CB-CC87-B887-D5B1ABA81F82}"/>
              </a:ext>
            </a:extLst>
          </p:cNvPr>
          <p:cNvSpPr/>
          <p:nvPr/>
        </p:nvSpPr>
        <p:spPr>
          <a:xfrm>
            <a:off x="0" y="5782967"/>
            <a:ext cx="12192000" cy="107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693D96-F473-5955-EFEB-0C8AE1B3E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3" y="1132522"/>
            <a:ext cx="11687175" cy="4128795"/>
          </a:xfrm>
          <a:prstGeom prst="rect">
            <a:avLst/>
          </a:prstGeom>
        </p:spPr>
      </p:pic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640282EB-F2DF-1354-B40B-FA9A176E9B8F}"/>
              </a:ext>
            </a:extLst>
          </p:cNvPr>
          <p:cNvSpPr/>
          <p:nvPr/>
        </p:nvSpPr>
        <p:spPr>
          <a:xfrm>
            <a:off x="217713" y="174171"/>
            <a:ext cx="3701143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게시판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목록</a:t>
            </a:r>
            <a:r>
              <a:rPr lang="en-US" altLang="ko-KR" sz="4800" b="1" dirty="0"/>
              <a:t>)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4464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CED4AA-C932-4ED5-4894-09B6A4697FC1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4BD56D-06CB-CC87-B887-D5B1ABA81F82}"/>
              </a:ext>
            </a:extLst>
          </p:cNvPr>
          <p:cNvSpPr/>
          <p:nvPr/>
        </p:nvSpPr>
        <p:spPr>
          <a:xfrm>
            <a:off x="0" y="5782967"/>
            <a:ext cx="12192000" cy="107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640282EB-F2DF-1354-B40B-FA9A176E9B8F}"/>
              </a:ext>
            </a:extLst>
          </p:cNvPr>
          <p:cNvSpPr/>
          <p:nvPr/>
        </p:nvSpPr>
        <p:spPr>
          <a:xfrm>
            <a:off x="217713" y="174171"/>
            <a:ext cx="3701143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게시판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목록</a:t>
            </a:r>
            <a:r>
              <a:rPr lang="en-US" altLang="ko-KR" sz="4800" b="1" dirty="0"/>
              <a:t>)</a:t>
            </a:r>
            <a:endParaRPr lang="ko-KR" altLang="en-US" sz="4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FB6286-2FE9-EA36-A31A-B7996CFE2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6973"/>
            <a:ext cx="12192000" cy="466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0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CED4AA-C932-4ED5-4894-09B6A4697FC1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4BD56D-06CB-CC87-B887-D5B1ABA81F82}"/>
              </a:ext>
            </a:extLst>
          </p:cNvPr>
          <p:cNvSpPr/>
          <p:nvPr/>
        </p:nvSpPr>
        <p:spPr>
          <a:xfrm>
            <a:off x="0" y="5782967"/>
            <a:ext cx="12192000" cy="107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878102-F17A-96B8-F19A-4167A5829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382150"/>
            <a:ext cx="12172950" cy="4572000"/>
          </a:xfrm>
          <a:prstGeom prst="rect">
            <a:avLst/>
          </a:prstGeom>
        </p:spPr>
      </p:pic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BA421EFE-11D0-09E9-3351-F4438221FED6}"/>
              </a:ext>
            </a:extLst>
          </p:cNvPr>
          <p:cNvSpPr/>
          <p:nvPr/>
        </p:nvSpPr>
        <p:spPr>
          <a:xfrm>
            <a:off x="19050" y="766129"/>
            <a:ext cx="3006783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비밀번호</a:t>
            </a:r>
          </a:p>
        </p:txBody>
      </p:sp>
      <p:sp>
        <p:nvSpPr>
          <p:cNvPr id="7" name="사각형: 잘린 대각선 방향 모서리 6">
            <a:extLst>
              <a:ext uri="{FF2B5EF4-FFF2-40B4-BE49-F238E27FC236}">
                <a16:creationId xmlns:a16="http://schemas.microsoft.com/office/drawing/2014/main" id="{93D56D5B-101F-1AA6-6048-11232A3E17F5}"/>
              </a:ext>
            </a:extLst>
          </p:cNvPr>
          <p:cNvSpPr/>
          <p:nvPr/>
        </p:nvSpPr>
        <p:spPr>
          <a:xfrm>
            <a:off x="0" y="79447"/>
            <a:ext cx="3701143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게시판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확인</a:t>
            </a:r>
            <a:r>
              <a:rPr lang="en-US" altLang="ko-KR" sz="4800" b="1" dirty="0"/>
              <a:t>)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0905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CC4407-A96D-B58B-9BE5-137582F7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14864"/>
            <a:ext cx="12064770" cy="354154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49BA8B4-F6EC-FF73-FE07-4B18BB15C297}"/>
              </a:ext>
            </a:extLst>
          </p:cNvPr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</a:t>
            </a:r>
            <a:r>
              <a:rPr lang="ko-KR" altLang="en-US" dirty="0" err="1"/>
              <a:t>메뉴바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en-US" altLang="ko-KR" dirty="0"/>
              <a:t>| </a:t>
            </a:r>
            <a:r>
              <a:rPr lang="ko-KR" altLang="en-US" dirty="0"/>
              <a:t>공지사항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51784B-415F-A4CE-BC31-1617F99A5B12}"/>
              </a:ext>
            </a:extLst>
          </p:cNvPr>
          <p:cNvSpPr/>
          <p:nvPr/>
        </p:nvSpPr>
        <p:spPr>
          <a:xfrm>
            <a:off x="0" y="6162029"/>
            <a:ext cx="12192000" cy="695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  <a:r>
              <a:rPr lang="en-US" altLang="ko-KR" dirty="0"/>
              <a:t>(</a:t>
            </a:r>
            <a:r>
              <a:rPr lang="ko-KR" altLang="en-US" dirty="0"/>
              <a:t>개인정보취급방침 홈페이지이용약관 광고 고객센터 회원가입 </a:t>
            </a:r>
            <a:r>
              <a:rPr lang="en-US" altLang="ko-KR" dirty="0"/>
              <a:t>.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COPY~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FB10C7-8CDE-416A-6744-C0014AF6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299" y="5527837"/>
            <a:ext cx="2171700" cy="6341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14766A-9A32-CC58-39D2-3BE991302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797083"/>
            <a:ext cx="12064770" cy="1013254"/>
          </a:xfrm>
          <a:prstGeom prst="rect">
            <a:avLst/>
          </a:prstGeom>
        </p:spPr>
      </p:pic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id="{C8B4B86B-5CA3-059E-7B97-BE0C53F838ED}"/>
              </a:ext>
            </a:extLst>
          </p:cNvPr>
          <p:cNvSpPr/>
          <p:nvPr/>
        </p:nvSpPr>
        <p:spPr>
          <a:xfrm>
            <a:off x="127230" y="201469"/>
            <a:ext cx="4228639" cy="65314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게시판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상세</a:t>
            </a:r>
            <a:r>
              <a:rPr lang="en-US" altLang="ko-KR" sz="4800" b="1" dirty="0"/>
              <a:t>)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0784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378</Words>
  <Application>Microsoft Office PowerPoint</Application>
  <PresentationFormat>와이드스크린</PresentationFormat>
  <Paragraphs>70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Kosmo</dc:creator>
  <cp:lastModifiedBy>kosmo</cp:lastModifiedBy>
  <cp:revision>2</cp:revision>
  <dcterms:created xsi:type="dcterms:W3CDTF">2022-08-06T06:26:37Z</dcterms:created>
  <dcterms:modified xsi:type="dcterms:W3CDTF">2022-08-08T00:40:58Z</dcterms:modified>
</cp:coreProperties>
</file>