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8E2A-6396-4D47-B3A7-BD14A5FF1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5848-A1D0-4822-933F-0B845D98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C950-1AAA-4C31-8D85-76657762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E500-2817-442C-8EC8-6DCBC24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74C4-E343-4609-A718-F6705A4B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EA39-741C-4D1E-871A-60C880FD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B88F9-6C13-4BEC-BD93-A85E0918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08BD-5772-49D6-884E-F55BF7C1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5352-FDE7-4D9F-8327-4B7D65E4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6FF6-2BF7-4FB9-BFC3-5F420D34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2AAE1-DCBC-4888-8C19-ACED6AAFC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148FD-1F23-4489-AB18-2F1AEA18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E990-E5A0-4849-946F-419F5C5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15CB-E5FE-48B2-8BD9-B2847988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D8AB0-7990-4D2B-B8DE-7C7E1010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3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D273-FE16-4984-9735-AB120225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78A7-E04E-4816-89B5-5C8A3B15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71E27-97E6-4CDF-9CE0-5AC94D4A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8DC3-51FE-4954-8428-2103198B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D013-377A-4278-97FA-708CA98C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1A27-8FFC-4C9C-91DF-8F7B0525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0464-8321-43C6-9426-6AF87A57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786D-D704-4298-A7DD-7F295735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AC43-95FD-4C8C-B037-5D9285C8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2E85-811F-4147-BA84-D441F880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F382-B223-441F-A5AF-866EB930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26E4-2868-4CB6-8CA7-42D93949B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F75F-2BE0-40A0-8CE1-745C4982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8EC3-3E46-40BC-B64E-1FE7AF80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0595-48E0-42D2-8C02-1FE63160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79D7-EE71-4D4E-9637-7E2E8E2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3E65-5B27-4AE1-BF72-CC3D807B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FED3-246F-477D-AC68-AE6E6C5B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72943-6DC2-49B0-9C89-B919E1AA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38FE7-BA63-4E1C-A6A1-2F250B7EB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F40F1-9B6B-4BF7-93BA-BFB64FA74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3041E-16D0-4BC8-BE80-E941616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93167-362C-4876-8DBE-001B29BC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B0273-72AF-462F-9A34-D9DAC320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6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69C4-D7B0-424B-91EF-44DA1D33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CE597-1F01-4E53-B11C-329CC525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A0863-3C56-4ACF-827D-3A3ACF3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E53CF-2597-4564-99C7-EB11302A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497EF-508D-4C2E-B8A7-B9AE7BF0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7C5C-EB10-4656-B53E-45E714FC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6D18-3417-420B-991F-862CE9F4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56-0B97-47AA-9EB3-FD7B292F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B240-86E8-413B-8F26-A76DF13F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69A3C-1934-4B5B-9290-210974EE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5C18C-F65A-49CD-BE59-A8CA36C0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7E409-6911-4876-98E7-C26401E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E4F89-2CBB-4480-9AB4-963832F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E200-EA1D-4005-9769-A105855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828E2-BCDF-45AF-8136-E933E89DA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59E4-C24D-4BFB-9FAA-C2E62607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B61A-BE45-42BB-9F48-9FC86FAD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03BDB-85BD-4DF9-8EB5-A1252AEF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6366-D591-43EF-86B3-E9588922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AA15-1DCF-4313-8B2B-CF743848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59CC-8600-46A7-9C67-437BDFB2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38A7-2DBC-4F5C-887C-84BD6F5D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2A4B-9B56-4607-ACC7-0705657F0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F08A-0FA1-497D-B280-C4CEF53C3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prebuilt" TargetMode="External"/><Relationship Id="rId2" Type="http://schemas.openxmlformats.org/officeDocument/2006/relationships/hyperlink" Target="https://blog.xamarin.com/building-xamarin-forms-apps-net-standa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remylindsayni/RaspberryPi.Template" TargetMode="External"/><Relationship Id="rId4" Type="http://schemas.openxmlformats.org/officeDocument/2006/relationships/hyperlink" Target="https://docs.microsoft.com/en-us/dotnet/standard/net-standard#comparison-to-portable-class-libra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of a cell phone&#10;&#10;Description generated with high confidence">
            <a:extLst>
              <a:ext uri="{FF2B5EF4-FFF2-40B4-BE49-F238E27FC236}">
                <a16:creationId xmlns:a16="http://schemas.microsoft.com/office/drawing/2014/main" id="{7773783F-A924-41FB-88B9-333866FBA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9" r="14994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AFD0C-55CC-47C0-BEA7-BFFD6B682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GB"/>
              <a:t>x-platform</a:t>
            </a:r>
            <a:br>
              <a:rPr lang="en-GB"/>
            </a:br>
            <a:r>
              <a:rPr lang="en-GB" err="1"/>
              <a:t>.net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E971-225B-4789-A77C-81FF4CBB3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@</a:t>
            </a:r>
            <a:r>
              <a:rPr lang="en-GB" dirty="0" err="1"/>
              <a:t>PeteSamuel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78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01E1-395B-4929-BB21-2200BB5E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FBD9-D2EA-4CB2-8D25-F94A2C539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52D4-6202-4AA2-BC6C-6E997344B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promise</a:t>
            </a:r>
          </a:p>
          <a:p>
            <a:r>
              <a:rPr lang="en-GB" dirty="0"/>
              <a:t>.NET Core and Standard</a:t>
            </a:r>
          </a:p>
          <a:p>
            <a:r>
              <a:rPr lang="en-GB" dirty="0"/>
              <a:t>What does this enable</a:t>
            </a:r>
          </a:p>
          <a:p>
            <a:r>
              <a:rPr lang="en-GB" dirty="0"/>
              <a:t>Use cases</a:t>
            </a:r>
          </a:p>
          <a:p>
            <a:r>
              <a:rPr lang="en-GB" dirty="0"/>
              <a:t>Cross platform</a:t>
            </a:r>
          </a:p>
          <a:p>
            <a:pPr lvl="1"/>
            <a:r>
              <a:rPr lang="en-GB" dirty="0"/>
              <a:t>Android</a:t>
            </a:r>
          </a:p>
          <a:p>
            <a:pPr lvl="1"/>
            <a:r>
              <a:rPr lang="en-GB" dirty="0"/>
              <a:t>iOS</a:t>
            </a:r>
          </a:p>
          <a:p>
            <a:pPr lvl="1"/>
            <a:r>
              <a:rPr lang="en-GB" dirty="0"/>
              <a:t>Linux</a:t>
            </a:r>
          </a:p>
          <a:p>
            <a:pPr lvl="1"/>
            <a:r>
              <a:rPr lang="en-GB" dirty="0"/>
              <a:t>Windows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FF776D-D819-44EE-9C6A-895520A88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Workshop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DAB305-9264-48C0-8A44-A179C91D04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Write a .NET Standard Class Library</a:t>
            </a:r>
          </a:p>
          <a:p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in</a:t>
            </a:r>
          </a:p>
          <a:p>
            <a:pPr lvl="1"/>
            <a:r>
              <a:rPr lang="nb-NO" dirty="0"/>
              <a:t>Android</a:t>
            </a:r>
          </a:p>
          <a:p>
            <a:pPr lvl="1"/>
            <a:r>
              <a:rPr lang="nb-NO" dirty="0"/>
              <a:t>iOS</a:t>
            </a:r>
          </a:p>
          <a:p>
            <a:r>
              <a:rPr lang="nb-NO" dirty="0" err="1"/>
              <a:t>Deploy</a:t>
            </a:r>
            <a:r>
              <a:rPr lang="nb-NO" dirty="0"/>
              <a:t> a </a:t>
            </a:r>
            <a:r>
              <a:rPr lang="nb-NO" dirty="0" err="1"/>
              <a:t>version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code</a:t>
            </a:r>
            <a:r>
              <a:rPr lang="nb-NO" dirty="0"/>
              <a:t> to </a:t>
            </a:r>
            <a:r>
              <a:rPr lang="nb-NO" dirty="0" err="1"/>
              <a:t>Azure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963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0BC3C-B46D-429D-BD6B-5FF69D2E8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r="8890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E41635-042C-4EF0-B8D0-88C3C3D0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064F3-667C-414E-88F4-27A477BE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Noob alert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8A856-2F1D-4696-955B-E1EE61352954}"/>
              </a:ext>
            </a:extLst>
          </p:cNvPr>
          <p:cNvSpPr txBox="1"/>
          <p:nvPr/>
        </p:nvSpPr>
        <p:spPr>
          <a:xfrm>
            <a:off x="10724630" y="6596389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https://flic.kr/p/JjZkxW</a:t>
            </a:r>
          </a:p>
        </p:txBody>
      </p:sp>
    </p:spTree>
    <p:extLst>
      <p:ext uri="{BB962C8B-B14F-4D97-AF65-F5344CB8AC3E}">
        <p14:creationId xmlns:p14="http://schemas.microsoft.com/office/powerpoint/2010/main" val="1394248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D184-97C9-46FD-A72E-CA4F335F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0CC1-EB90-431F-92AC-C0DBADC6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7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.NET Standard Diagram">
            <a:extLst>
              <a:ext uri="{FF2B5EF4-FFF2-40B4-BE49-F238E27FC236}">
                <a16:creationId xmlns:a16="http://schemas.microsoft.com/office/drawing/2014/main" id="{7BC34414-3482-416F-B5F1-BF79F8C965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61861"/>
            <a:ext cx="7188199" cy="43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8B7A8-3580-418C-B5B4-2E1ABC73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2826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8BF8-143C-48EA-A3B1-3DD5562F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E993C-28BC-4EB2-98E4-BF68ADB82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EA08-49B3-4513-879E-17F213B9CF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Proof of Concepts</a:t>
            </a:r>
          </a:p>
          <a:p>
            <a:r>
              <a:rPr lang="en-GB" dirty="0"/>
              <a:t>Wireframing</a:t>
            </a:r>
          </a:p>
          <a:p>
            <a:r>
              <a:rPr lang="en-GB" dirty="0"/>
              <a:t>MVP</a:t>
            </a:r>
          </a:p>
          <a:p>
            <a:r>
              <a:rPr lang="en-GB" dirty="0"/>
              <a:t>Fast time to market</a:t>
            </a:r>
          </a:p>
          <a:p>
            <a:r>
              <a:rPr lang="en-GB" dirty="0"/>
              <a:t>High code re-use across platforms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A2683-931F-4132-B319-A722C8F52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Not suitable for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25C98-062C-4B1F-8075-2D670C53C7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High Performance Applications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89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5F09-345C-4E6C-A538-414D92C6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FAQs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A1ECC5-55C7-473F-A013-96E4EF8488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required</a:t>
            </a:r>
            <a:r>
              <a:rPr lang="nb-NO" dirty="0"/>
              <a:t> to </a:t>
            </a:r>
            <a:r>
              <a:rPr lang="nb-NO" dirty="0" err="1"/>
              <a:t>produce</a:t>
            </a:r>
            <a:r>
              <a:rPr lang="nb-NO" dirty="0"/>
              <a:t> an Android App?</a:t>
            </a:r>
          </a:p>
          <a:p>
            <a:r>
              <a:rPr lang="nb-NO" dirty="0" err="1"/>
              <a:t>Deploy</a:t>
            </a:r>
            <a:r>
              <a:rPr lang="nb-NO" dirty="0"/>
              <a:t> to iOS?</a:t>
            </a:r>
          </a:p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216751-B995-4FCB-BDF0-C02B13284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AutoShape 6" descr=".NET Standard Diagram">
            <a:extLst>
              <a:ext uri="{FF2B5EF4-FFF2-40B4-BE49-F238E27FC236}">
                <a16:creationId xmlns:a16="http://schemas.microsoft.com/office/drawing/2014/main" id="{1172ED50-1E4E-4936-A852-2E3EE2F961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0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B303-2DBA-405F-B9A4-5C6DBCF9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Tooling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4DE58-3679-49A0-B81E-3FCB4419C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4C10-F769-47F8-8588-535770D9A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Visual Studio</a:t>
            </a:r>
          </a:p>
          <a:p>
            <a:r>
              <a:rPr lang="nb-NO" dirty="0"/>
              <a:t>Android Studio</a:t>
            </a:r>
          </a:p>
          <a:p>
            <a:r>
              <a:rPr lang="nb-NO" dirty="0"/>
              <a:t>SDK Manager</a:t>
            </a:r>
          </a:p>
          <a:p>
            <a:r>
              <a:rPr lang="nb-NO" dirty="0"/>
              <a:t>Emulators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E0E25A-C945-4B20-9725-90CE143D4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Mac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0BC5-BCCE-4283-B8A2-307513B888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Visual Studio for Mac</a:t>
            </a:r>
          </a:p>
          <a:p>
            <a:r>
              <a:rPr lang="en-GB" dirty="0" err="1"/>
              <a:t>Xcode</a:t>
            </a:r>
            <a:endParaRPr lang="en-GB" dirty="0"/>
          </a:p>
          <a:p>
            <a:r>
              <a:rPr lang="en-GB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205062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0A11B1-4853-4364-8E50-955C30DB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52E482-5EAE-41EB-B74F-3CEA6548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https://blog.xamarin.com/building-xamarin-forms-apps-net-standard/</a:t>
            </a:r>
            <a:endParaRPr lang="en-GB" dirty="0"/>
          </a:p>
          <a:p>
            <a:r>
              <a:rPr lang="en-GB" dirty="0">
                <a:hlinkClick r:id="rId3"/>
              </a:rPr>
              <a:t>https://www.xamarin.com/prebuilt</a:t>
            </a:r>
            <a:endParaRPr lang="en-GB" dirty="0"/>
          </a:p>
          <a:p>
            <a:r>
              <a:rPr lang="en-GB" dirty="0">
                <a:hlinkClick r:id="rId4"/>
              </a:rPr>
              <a:t>https://docs.microsoft.com/en-us/dotnet/standard/net-standard#comparison-to-portable-class-libraries</a:t>
            </a:r>
            <a:endParaRPr lang="en-GB" dirty="0"/>
          </a:p>
          <a:p>
            <a:r>
              <a:rPr lang="en-GB" dirty="0">
                <a:hlinkClick r:id="rId5"/>
              </a:rPr>
              <a:t>https://github.com/jeremylindsayni/RaspberryPi.Template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9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5856</TotalTime>
  <Words>166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x-platform .net</vt:lpstr>
      <vt:lpstr>Agenda</vt:lpstr>
      <vt:lpstr>Disclaimer</vt:lpstr>
      <vt:lpstr>The Promise</vt:lpstr>
      <vt:lpstr>How does this work?</vt:lpstr>
      <vt:lpstr>Use Cases</vt:lpstr>
      <vt:lpstr>FAQs</vt:lpstr>
      <vt:lpstr>Tooling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Xplatform .net opportunities</dc:title>
  <dc:creator>Peter Samuel</dc:creator>
  <cp:lastModifiedBy>Peter Samuel</cp:lastModifiedBy>
  <cp:revision>15</cp:revision>
  <dcterms:created xsi:type="dcterms:W3CDTF">2017-10-13T21:19:56Z</dcterms:created>
  <dcterms:modified xsi:type="dcterms:W3CDTF">2017-10-19T20:44:32Z</dcterms:modified>
</cp:coreProperties>
</file>