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72" r:id="rId1"/>
  </p:sldMasterIdLst>
  <p:notesMasterIdLst>
    <p:notesMasterId r:id="rId14"/>
  </p:notesMasterIdLst>
  <p:sldIdLst>
    <p:sldId id="256" r:id="rId2"/>
    <p:sldId id="258" r:id="rId3"/>
    <p:sldId id="257" r:id="rId4"/>
    <p:sldId id="260" r:id="rId5"/>
    <p:sldId id="259" r:id="rId6"/>
    <p:sldId id="261" r:id="rId7"/>
    <p:sldId id="263" r:id="rId8"/>
    <p:sldId id="262" r:id="rId9"/>
    <p:sldId id="264" r:id="rId10"/>
    <p:sldId id="268" r:id="rId11"/>
    <p:sldId id="269" r:id="rId12"/>
    <p:sldId id="266" r:id="rId13"/>
  </p:sldIdLst>
  <p:sldSz cx="9144000" cy="6858000" type="screen4x3"/>
  <p:notesSz cx="9144000" cy="6858000"/>
  <p:defaultTextStyle>
    <a:defPPr>
      <a:defRPr lang="pt-BR"/>
    </a:defPPr>
    <a:lvl1pPr marL="0" algn="l" defTabSz="1040313" rtl="0" eaLnBrk="1" latinLnBrk="0" hangingPunct="1">
      <a:defRPr sz="2000" kern="1200">
        <a:solidFill>
          <a:schemeClr val="tx1"/>
        </a:solidFill>
        <a:latin typeface="+mn-lt"/>
        <a:ea typeface="+mn-ea"/>
        <a:cs typeface="+mn-cs"/>
      </a:defRPr>
    </a:lvl1pPr>
    <a:lvl2pPr marL="520156" algn="l" defTabSz="1040313" rtl="0" eaLnBrk="1" latinLnBrk="0" hangingPunct="1">
      <a:defRPr sz="2000" kern="1200">
        <a:solidFill>
          <a:schemeClr val="tx1"/>
        </a:solidFill>
        <a:latin typeface="+mn-lt"/>
        <a:ea typeface="+mn-ea"/>
        <a:cs typeface="+mn-cs"/>
      </a:defRPr>
    </a:lvl2pPr>
    <a:lvl3pPr marL="1040313" algn="l" defTabSz="1040313" rtl="0" eaLnBrk="1" latinLnBrk="0" hangingPunct="1">
      <a:defRPr sz="2000" kern="1200">
        <a:solidFill>
          <a:schemeClr val="tx1"/>
        </a:solidFill>
        <a:latin typeface="+mn-lt"/>
        <a:ea typeface="+mn-ea"/>
        <a:cs typeface="+mn-cs"/>
      </a:defRPr>
    </a:lvl3pPr>
    <a:lvl4pPr marL="1560469" algn="l" defTabSz="1040313" rtl="0" eaLnBrk="1" latinLnBrk="0" hangingPunct="1">
      <a:defRPr sz="2000" kern="1200">
        <a:solidFill>
          <a:schemeClr val="tx1"/>
        </a:solidFill>
        <a:latin typeface="+mn-lt"/>
        <a:ea typeface="+mn-ea"/>
        <a:cs typeface="+mn-cs"/>
      </a:defRPr>
    </a:lvl4pPr>
    <a:lvl5pPr marL="2080626" algn="l" defTabSz="1040313" rtl="0" eaLnBrk="1" latinLnBrk="0" hangingPunct="1">
      <a:defRPr sz="2000" kern="1200">
        <a:solidFill>
          <a:schemeClr val="tx1"/>
        </a:solidFill>
        <a:latin typeface="+mn-lt"/>
        <a:ea typeface="+mn-ea"/>
        <a:cs typeface="+mn-cs"/>
      </a:defRPr>
    </a:lvl5pPr>
    <a:lvl6pPr marL="2600782" algn="l" defTabSz="1040313" rtl="0" eaLnBrk="1" latinLnBrk="0" hangingPunct="1">
      <a:defRPr sz="2000" kern="1200">
        <a:solidFill>
          <a:schemeClr val="tx1"/>
        </a:solidFill>
        <a:latin typeface="+mn-lt"/>
        <a:ea typeface="+mn-ea"/>
        <a:cs typeface="+mn-cs"/>
      </a:defRPr>
    </a:lvl6pPr>
    <a:lvl7pPr marL="3120939" algn="l" defTabSz="1040313" rtl="0" eaLnBrk="1" latinLnBrk="0" hangingPunct="1">
      <a:defRPr sz="2000" kern="1200">
        <a:solidFill>
          <a:schemeClr val="tx1"/>
        </a:solidFill>
        <a:latin typeface="+mn-lt"/>
        <a:ea typeface="+mn-ea"/>
        <a:cs typeface="+mn-cs"/>
      </a:defRPr>
    </a:lvl7pPr>
    <a:lvl8pPr marL="3641095" algn="l" defTabSz="1040313" rtl="0" eaLnBrk="1" latinLnBrk="0" hangingPunct="1">
      <a:defRPr sz="2000" kern="1200">
        <a:solidFill>
          <a:schemeClr val="tx1"/>
        </a:solidFill>
        <a:latin typeface="+mn-lt"/>
        <a:ea typeface="+mn-ea"/>
        <a:cs typeface="+mn-cs"/>
      </a:defRPr>
    </a:lvl8pPr>
    <a:lvl9pPr marL="4161252" algn="l" defTabSz="1040313"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5EBFE3C8-7873-4985-ADE5-C9219645807B}">
          <p14:sldIdLst>
            <p14:sldId id="256"/>
            <p14:sldId id="258"/>
            <p14:sldId id="257"/>
            <p14:sldId id="260"/>
            <p14:sldId id="259"/>
            <p14:sldId id="261"/>
            <p14:sldId id="263"/>
            <p14:sldId id="262"/>
            <p14:sldId id="264"/>
            <p14:sldId id="268"/>
            <p14:sldId id="269"/>
            <p14:sldId id="26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10" autoAdjust="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89CECE-F34A-4DE1-9A7F-F1C960912CD7}" type="datetimeFigureOut">
              <a:rPr lang="pt-BR" smtClean="0"/>
              <a:t>11/12/2016</a:t>
            </a:fld>
            <a:endParaRPr lang="pt-BR"/>
          </a:p>
        </p:txBody>
      </p:sp>
      <p:sp>
        <p:nvSpPr>
          <p:cNvPr id="4" name="Espaço Reservado para Imagem de Slide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9BA7535-6145-460A-A3EA-4E128E2DC848}" type="slidenum">
              <a:rPr lang="pt-BR" smtClean="0"/>
              <a:t>‹nº›</a:t>
            </a:fld>
            <a:endParaRPr lang="pt-BR"/>
          </a:p>
        </p:txBody>
      </p:sp>
    </p:spTree>
    <p:extLst>
      <p:ext uri="{BB962C8B-B14F-4D97-AF65-F5344CB8AC3E}">
        <p14:creationId xmlns:p14="http://schemas.microsoft.com/office/powerpoint/2010/main" val="2488324149"/>
      </p:ext>
    </p:extLst>
  </p:cSld>
  <p:clrMap bg1="lt1" tx1="dk1" bg2="lt2" tx2="dk2" accent1="accent1" accent2="accent2" accent3="accent3" accent4="accent4" accent5="accent5" accent6="accent6" hlink="hlink" folHlink="folHlink"/>
  <p:notesStyle>
    <a:lvl1pPr marL="0" algn="l" defTabSz="1040313" rtl="0" eaLnBrk="1" latinLnBrk="0" hangingPunct="1">
      <a:defRPr sz="1400" kern="1200">
        <a:solidFill>
          <a:schemeClr val="tx1"/>
        </a:solidFill>
        <a:latin typeface="+mn-lt"/>
        <a:ea typeface="+mn-ea"/>
        <a:cs typeface="+mn-cs"/>
      </a:defRPr>
    </a:lvl1pPr>
    <a:lvl2pPr marL="520156" algn="l" defTabSz="1040313" rtl="0" eaLnBrk="1" latinLnBrk="0" hangingPunct="1">
      <a:defRPr sz="1400" kern="1200">
        <a:solidFill>
          <a:schemeClr val="tx1"/>
        </a:solidFill>
        <a:latin typeface="+mn-lt"/>
        <a:ea typeface="+mn-ea"/>
        <a:cs typeface="+mn-cs"/>
      </a:defRPr>
    </a:lvl2pPr>
    <a:lvl3pPr marL="1040313" algn="l" defTabSz="1040313" rtl="0" eaLnBrk="1" latinLnBrk="0" hangingPunct="1">
      <a:defRPr sz="1400" kern="1200">
        <a:solidFill>
          <a:schemeClr val="tx1"/>
        </a:solidFill>
        <a:latin typeface="+mn-lt"/>
        <a:ea typeface="+mn-ea"/>
        <a:cs typeface="+mn-cs"/>
      </a:defRPr>
    </a:lvl3pPr>
    <a:lvl4pPr marL="1560469" algn="l" defTabSz="1040313" rtl="0" eaLnBrk="1" latinLnBrk="0" hangingPunct="1">
      <a:defRPr sz="1400" kern="1200">
        <a:solidFill>
          <a:schemeClr val="tx1"/>
        </a:solidFill>
        <a:latin typeface="+mn-lt"/>
        <a:ea typeface="+mn-ea"/>
        <a:cs typeface="+mn-cs"/>
      </a:defRPr>
    </a:lvl4pPr>
    <a:lvl5pPr marL="2080626" algn="l" defTabSz="1040313" rtl="0" eaLnBrk="1" latinLnBrk="0" hangingPunct="1">
      <a:defRPr sz="1400" kern="1200">
        <a:solidFill>
          <a:schemeClr val="tx1"/>
        </a:solidFill>
        <a:latin typeface="+mn-lt"/>
        <a:ea typeface="+mn-ea"/>
        <a:cs typeface="+mn-cs"/>
      </a:defRPr>
    </a:lvl5pPr>
    <a:lvl6pPr marL="2600782" algn="l" defTabSz="1040313" rtl="0" eaLnBrk="1" latinLnBrk="0" hangingPunct="1">
      <a:defRPr sz="1400" kern="1200">
        <a:solidFill>
          <a:schemeClr val="tx1"/>
        </a:solidFill>
        <a:latin typeface="+mn-lt"/>
        <a:ea typeface="+mn-ea"/>
        <a:cs typeface="+mn-cs"/>
      </a:defRPr>
    </a:lvl6pPr>
    <a:lvl7pPr marL="3120939" algn="l" defTabSz="1040313" rtl="0" eaLnBrk="1" latinLnBrk="0" hangingPunct="1">
      <a:defRPr sz="1400" kern="1200">
        <a:solidFill>
          <a:schemeClr val="tx1"/>
        </a:solidFill>
        <a:latin typeface="+mn-lt"/>
        <a:ea typeface="+mn-ea"/>
        <a:cs typeface="+mn-cs"/>
      </a:defRPr>
    </a:lvl7pPr>
    <a:lvl8pPr marL="3641095" algn="l" defTabSz="1040313" rtl="0" eaLnBrk="1" latinLnBrk="0" hangingPunct="1">
      <a:defRPr sz="1400" kern="1200">
        <a:solidFill>
          <a:schemeClr val="tx1"/>
        </a:solidFill>
        <a:latin typeface="+mn-lt"/>
        <a:ea typeface="+mn-ea"/>
        <a:cs typeface="+mn-cs"/>
      </a:defRPr>
    </a:lvl8pPr>
    <a:lvl9pPr marL="4161252" algn="l" defTabSz="1040313"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857500" y="514350"/>
            <a:ext cx="3429000" cy="257175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9BA7535-6145-460A-A3EA-4E128E2DC848}" type="slidenum">
              <a:rPr lang="pt-BR" smtClean="0"/>
              <a:t>4</a:t>
            </a:fld>
            <a:endParaRPr lang="pt-BR"/>
          </a:p>
        </p:txBody>
      </p:sp>
    </p:spTree>
    <p:extLst>
      <p:ext uri="{BB962C8B-B14F-4D97-AF65-F5344CB8AC3E}">
        <p14:creationId xmlns:p14="http://schemas.microsoft.com/office/powerpoint/2010/main" val="227413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857500" y="514350"/>
            <a:ext cx="3429000" cy="257175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9BA7535-6145-460A-A3EA-4E128E2DC848}" type="slidenum">
              <a:rPr lang="pt-BR" smtClean="0"/>
              <a:t>11</a:t>
            </a:fld>
            <a:endParaRPr lang="pt-BR"/>
          </a:p>
        </p:txBody>
      </p:sp>
    </p:spTree>
    <p:extLst>
      <p:ext uri="{BB962C8B-B14F-4D97-AF65-F5344CB8AC3E}">
        <p14:creationId xmlns:p14="http://schemas.microsoft.com/office/powerpoint/2010/main" val="17581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857500" y="514350"/>
            <a:ext cx="3429000" cy="257175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49BA7535-6145-460A-A3EA-4E128E2DC848}" type="slidenum">
              <a:rPr lang="pt-BR" smtClean="0"/>
              <a:t>13</a:t>
            </a:fld>
            <a:endParaRPr lang="pt-BR"/>
          </a:p>
        </p:txBody>
      </p:sp>
    </p:spTree>
    <p:extLst>
      <p:ext uri="{BB962C8B-B14F-4D97-AF65-F5344CB8AC3E}">
        <p14:creationId xmlns:p14="http://schemas.microsoft.com/office/powerpoint/2010/main" val="1555685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4" name="Título 13"/>
          <p:cNvSpPr>
            <a:spLocks noGrp="1"/>
          </p:cNvSpPr>
          <p:nvPr>
            <p:ph type="ctrTitle"/>
          </p:nvPr>
        </p:nvSpPr>
        <p:spPr>
          <a:xfrm>
            <a:off x="1432560" y="359897"/>
            <a:ext cx="7406640" cy="1472184"/>
          </a:xfrm>
        </p:spPr>
        <p:txBody>
          <a:bodyPr anchor="b"/>
          <a:lstStyle>
            <a:lvl1pPr algn="l">
              <a:defRPr/>
            </a:lvl1pPr>
            <a:extLst/>
          </a:lstStyle>
          <a:p>
            <a:r>
              <a:rPr kumimoji="0" lang="pt-BR" smtClean="0"/>
              <a:t>Clique para editar o título mestre</a:t>
            </a:r>
            <a:endParaRPr kumimoji="0" lang="en-US"/>
          </a:p>
        </p:txBody>
      </p:sp>
      <p:sp>
        <p:nvSpPr>
          <p:cNvPr id="22" name="Subtítulo 21"/>
          <p:cNvSpPr>
            <a:spLocks noGrp="1"/>
          </p:cNvSpPr>
          <p:nvPr>
            <p:ph type="subTitle" idx="1"/>
          </p:nvPr>
        </p:nvSpPr>
        <p:spPr>
          <a:xfrm>
            <a:off x="1432560" y="1850064"/>
            <a:ext cx="7406640" cy="1752600"/>
          </a:xfrm>
        </p:spPr>
        <p:txBody>
          <a:bodyPr tIns="0"/>
          <a:lstStyle>
            <a:lvl1pPr marL="31209" indent="0" algn="l">
              <a:buNone/>
              <a:defRPr sz="3000">
                <a:solidFill>
                  <a:schemeClr val="tx2">
                    <a:shade val="30000"/>
                    <a:satMod val="150000"/>
                  </a:schemeClr>
                </a:solidFill>
              </a:defRPr>
            </a:lvl1pPr>
            <a:lvl2pPr marL="520156" indent="0" algn="ctr">
              <a:buNone/>
            </a:lvl2pPr>
            <a:lvl3pPr marL="1040313" indent="0" algn="ctr">
              <a:buNone/>
            </a:lvl3pPr>
            <a:lvl4pPr marL="1560469" indent="0" algn="ctr">
              <a:buNone/>
            </a:lvl4pPr>
            <a:lvl5pPr marL="2080626" indent="0" algn="ctr">
              <a:buNone/>
            </a:lvl5pPr>
            <a:lvl6pPr marL="2600782" indent="0" algn="ctr">
              <a:buNone/>
            </a:lvl6pPr>
            <a:lvl7pPr marL="3120939" indent="0" algn="ctr">
              <a:buNone/>
            </a:lvl7pPr>
            <a:lvl8pPr marL="3641095" indent="0" algn="ctr">
              <a:buNone/>
            </a:lvl8pPr>
            <a:lvl9pPr marL="4161252" indent="0" algn="ctr">
              <a:buNone/>
            </a:lvl9pPr>
            <a:extLst/>
          </a:lstStyle>
          <a:p>
            <a:r>
              <a:rPr kumimoji="0" lang="pt-BR" smtClean="0"/>
              <a:t>Clique para editar o estilo do subtítulo mestre</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20" name="Espaço Reservado para Rodapé 19"/>
          <p:cNvSpPr>
            <a:spLocks noGrp="1"/>
          </p:cNvSpPr>
          <p:nvPr>
            <p:ph type="ftr" sz="quarter" idx="11"/>
          </p:nvPr>
        </p:nvSpPr>
        <p:spPr/>
        <p:txBody>
          <a:bodyPr/>
          <a:lstStyle>
            <a:extLst/>
          </a:lstStyle>
          <a:p>
            <a:endParaRPr lang="pt-BR"/>
          </a:p>
        </p:txBody>
      </p:sp>
      <p:sp>
        <p:nvSpPr>
          <p:cNvPr id="10" name="Espaço Reservado para Número de Slide 9"/>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Elipse 7"/>
          <p:cNvSpPr/>
          <p:nvPr/>
        </p:nvSpPr>
        <p:spPr>
          <a:xfrm>
            <a:off x="921433" y="1413803"/>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04031" tIns="52016" rIns="104031" bIns="52016" anchor="ctr"/>
          <a:lstStyle>
            <a:extLst/>
          </a:lstStyle>
          <a:p>
            <a:pPr algn="ctr" eaLnBrk="1" latinLnBrk="0" hangingPunct="1"/>
            <a:endParaRPr kumimoji="0" lang="en-US"/>
          </a:p>
        </p:txBody>
      </p:sp>
      <p:sp>
        <p:nvSpPr>
          <p:cNvPr id="9" name="E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04031" tIns="52016" rIns="104031" bIns="52016"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274643"/>
            <a:ext cx="1828800" cy="5851525"/>
          </a:xfrm>
        </p:spPr>
        <p:txBody>
          <a:bodyPr vert="eaVert"/>
          <a:lstStyle>
            <a:extLs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1143001" y="274644"/>
            <a:ext cx="5562600" cy="5851525"/>
          </a:xfrm>
        </p:spPr>
        <p:txBody>
          <a:bodyPr vert="eaVert"/>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tângulo 6"/>
          <p:cNvSpPr/>
          <p:nvPr/>
        </p:nvSpPr>
        <p:spPr>
          <a:xfrm>
            <a:off x="2282890" y="-54"/>
            <a:ext cx="6858000"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2" name="Título 1"/>
          <p:cNvSpPr>
            <a:spLocks noGrp="1"/>
          </p:cNvSpPr>
          <p:nvPr>
            <p:ph type="title"/>
          </p:nvPr>
        </p:nvSpPr>
        <p:spPr>
          <a:xfrm>
            <a:off x="2578392" y="2600325"/>
            <a:ext cx="6400800" cy="2286000"/>
          </a:xfrm>
        </p:spPr>
        <p:txBody>
          <a:bodyPr anchor="t"/>
          <a:lstStyle>
            <a:lvl1pPr algn="l">
              <a:lnSpc>
                <a:spcPts val="5120"/>
              </a:lnSpc>
              <a:buNone/>
              <a:defRPr sz="4600" b="1" cap="all"/>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578392" y="1066800"/>
            <a:ext cx="6400800" cy="1509712"/>
          </a:xfrm>
        </p:spPr>
        <p:txBody>
          <a:bodyPr anchor="b"/>
          <a:lstStyle>
            <a:lvl1pPr marL="20806" indent="0">
              <a:lnSpc>
                <a:spcPts val="2617"/>
              </a:lnSpc>
              <a:spcBef>
                <a:spcPts val="0"/>
              </a:spcBef>
              <a:buNone/>
              <a:defRPr sz="2300">
                <a:solidFill>
                  <a:schemeClr val="tx2">
                    <a:shade val="30000"/>
                    <a:satMod val="150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10" name="Retângulo 9"/>
          <p:cNvSpPr/>
          <p:nvPr/>
        </p:nvSpPr>
        <p:spPr bwMode="invGray">
          <a:xfrm>
            <a:off x="2286001" y="2"/>
            <a:ext cx="76200"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8" name="E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04031" tIns="52016" rIns="104031" bIns="52016" anchor="ctr"/>
          <a:lstStyle>
            <a:extLst/>
          </a:lstStyle>
          <a:p>
            <a:pPr algn="ctr" eaLnBrk="1" latinLnBrk="0" hangingPunct="1"/>
            <a:endParaRPr kumimoji="0" lang="en-US"/>
          </a:p>
        </p:txBody>
      </p:sp>
      <p:sp>
        <p:nvSpPr>
          <p:cNvPr id="9" name="Elipse 8"/>
          <p:cNvSpPr/>
          <p:nvPr/>
        </p:nvSpPr>
        <p:spPr>
          <a:xfrm>
            <a:off x="2408064" y="2745871"/>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04031" tIns="52016" rIns="104031" bIns="52016"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lstStyle>
            <a:extLst/>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1435608" y="1524000"/>
            <a:ext cx="3657600" cy="4663440"/>
          </a:xfrm>
        </p:spPr>
        <p:txBody>
          <a:bodyPr/>
          <a:lstStyle>
            <a:lvl1pPr>
              <a:defRPr sz="3200"/>
            </a:lvl1pPr>
            <a:lvl2pPr>
              <a:defRPr sz="2700"/>
            </a:lvl2pPr>
            <a:lvl3pPr>
              <a:defRPr sz="23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5276088" y="1524000"/>
            <a:ext cx="3657600" cy="4663440"/>
          </a:xfrm>
        </p:spPr>
        <p:txBody>
          <a:bodyPr/>
          <a:lstStyle>
            <a:lvl1pPr>
              <a:defRPr sz="3200"/>
            </a:lvl1pPr>
            <a:lvl2pPr>
              <a:defRPr sz="2700"/>
            </a:lvl2pPr>
            <a:lvl3pPr>
              <a:defRPr sz="2300"/>
            </a:lvl3pPr>
            <a:lvl4pPr>
              <a:defRPr sz="2000"/>
            </a:lvl4pPr>
            <a:lvl5pPr>
              <a:defRPr sz="20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60336"/>
            <a:ext cx="8229600" cy="1143000"/>
          </a:xfrm>
        </p:spPr>
        <p:txBody>
          <a:bodyPr anchor="ctr"/>
          <a:lstStyle>
            <a:lvl1pPr algn="ctr">
              <a:defRPr sz="5100" b="1" cap="none"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328279"/>
            <a:ext cx="4023360" cy="640080"/>
          </a:xfrm>
          <a:solidFill>
            <a:schemeClr val="bg1"/>
          </a:solidFill>
          <a:ln w="10795">
            <a:solidFill>
              <a:schemeClr val="bg1"/>
            </a:solidFill>
            <a:miter lim="800000"/>
          </a:ln>
        </p:spPr>
        <p:txBody>
          <a:bodyPr anchor="ctr"/>
          <a:lstStyle>
            <a:lvl1pPr marL="72822" indent="0" algn="l">
              <a:lnSpc>
                <a:spcPct val="100000"/>
              </a:lnSpc>
              <a:spcBef>
                <a:spcPts val="114"/>
              </a:spcBef>
              <a:buNone/>
              <a:defRPr sz="2200" b="0">
                <a:solidFill>
                  <a:schemeClr val="tx1"/>
                </a:solidFill>
              </a:defRPr>
            </a:lvl1pPr>
            <a:lvl2pPr>
              <a:buNone/>
              <a:defRPr sz="2300" b="1"/>
            </a:lvl2pPr>
            <a:lvl3pPr>
              <a:buNone/>
              <a:defRPr sz="2000" b="1"/>
            </a:lvl3pPr>
            <a:lvl4pPr>
              <a:buNone/>
              <a:defRPr sz="1800" b="1"/>
            </a:lvl4pPr>
            <a:lvl5pPr>
              <a:buNone/>
              <a:defRPr sz="1800" b="1"/>
            </a:lvl5pPr>
            <a:extLst/>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63440" y="328279"/>
            <a:ext cx="4023360" cy="640080"/>
          </a:xfrm>
          <a:solidFill>
            <a:schemeClr val="bg1"/>
          </a:solidFill>
          <a:ln w="10795">
            <a:solidFill>
              <a:schemeClr val="bg1"/>
            </a:solidFill>
            <a:miter lim="800000"/>
          </a:ln>
        </p:spPr>
        <p:txBody>
          <a:bodyPr anchor="ctr"/>
          <a:lstStyle>
            <a:lvl1pPr marL="72822" indent="0" algn="l">
              <a:lnSpc>
                <a:spcPct val="100000"/>
              </a:lnSpc>
              <a:spcBef>
                <a:spcPts val="114"/>
              </a:spcBef>
              <a:buNone/>
              <a:defRPr sz="2200" b="0">
                <a:solidFill>
                  <a:schemeClr val="tx1"/>
                </a:solidFill>
              </a:defRPr>
            </a:lvl1pPr>
            <a:lvl2pPr>
              <a:buNone/>
              <a:defRPr sz="2300" b="1"/>
            </a:lvl2pPr>
            <a:lvl3pPr>
              <a:buNone/>
              <a:defRPr sz="2000" b="1"/>
            </a:lvl3pPr>
            <a:lvl4pPr>
              <a:buNone/>
              <a:defRPr sz="1800" b="1"/>
            </a:lvl4pPr>
            <a:lvl5pPr>
              <a:buNone/>
              <a:defRPr sz="1800" b="1"/>
            </a:lvl5pPr>
            <a:extLst/>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969336"/>
            <a:ext cx="4023360" cy="4114800"/>
          </a:xfrm>
          <a:ln w="10795">
            <a:solidFill>
              <a:schemeClr val="bg1"/>
            </a:solidFill>
            <a:prstDash val="dash"/>
            <a:miter lim="800000"/>
          </a:ln>
        </p:spPr>
        <p:txBody>
          <a:bodyPr/>
          <a:lstStyle>
            <a:lvl1pPr marL="447335" indent="-312094">
              <a:lnSpc>
                <a:spcPct val="100000"/>
              </a:lnSpc>
              <a:spcBef>
                <a:spcPts val="796"/>
              </a:spcBef>
              <a:defRPr sz="2700"/>
            </a:lvl1pPr>
            <a:lvl2pPr>
              <a:lnSpc>
                <a:spcPct val="100000"/>
              </a:lnSpc>
              <a:spcBef>
                <a:spcPts val="796"/>
              </a:spcBef>
              <a:defRPr sz="2300"/>
            </a:lvl2pPr>
            <a:lvl3pPr>
              <a:lnSpc>
                <a:spcPct val="100000"/>
              </a:lnSpc>
              <a:spcBef>
                <a:spcPts val="796"/>
              </a:spcBef>
              <a:defRPr sz="2000"/>
            </a:lvl3pPr>
            <a:lvl4pPr>
              <a:lnSpc>
                <a:spcPct val="100000"/>
              </a:lnSpc>
              <a:spcBef>
                <a:spcPts val="796"/>
              </a:spcBef>
              <a:defRPr sz="1800"/>
            </a:lvl4pPr>
            <a:lvl5pPr>
              <a:lnSpc>
                <a:spcPct val="100000"/>
              </a:lnSpc>
              <a:spcBef>
                <a:spcPts val="796"/>
              </a:spcBef>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63440" y="969336"/>
            <a:ext cx="4023360" cy="4114800"/>
          </a:xfrm>
          <a:ln w="10795">
            <a:solidFill>
              <a:schemeClr val="bg1"/>
            </a:solidFill>
            <a:prstDash val="dash"/>
            <a:miter lim="800000"/>
          </a:ln>
        </p:spPr>
        <p:txBody>
          <a:bodyPr/>
          <a:lstStyle>
            <a:lvl1pPr marL="447335" indent="-312094">
              <a:lnSpc>
                <a:spcPct val="100000"/>
              </a:lnSpc>
              <a:spcBef>
                <a:spcPts val="796"/>
              </a:spcBef>
              <a:defRPr sz="2700"/>
            </a:lvl1pPr>
            <a:lvl2pPr>
              <a:lnSpc>
                <a:spcPct val="100000"/>
              </a:lnSpc>
              <a:spcBef>
                <a:spcPts val="796"/>
              </a:spcBef>
              <a:defRPr sz="2300"/>
            </a:lvl2pPr>
            <a:lvl3pPr>
              <a:lnSpc>
                <a:spcPct val="100000"/>
              </a:lnSpc>
              <a:spcBef>
                <a:spcPts val="796"/>
              </a:spcBef>
              <a:defRPr sz="2000"/>
            </a:lvl3pPr>
            <a:lvl4pPr>
              <a:lnSpc>
                <a:spcPct val="100000"/>
              </a:lnSpc>
              <a:spcBef>
                <a:spcPts val="796"/>
              </a:spcBef>
              <a:defRPr sz="1800"/>
            </a:lvl4pPr>
            <a:lvl5pPr>
              <a:lnSpc>
                <a:spcPct val="100000"/>
              </a:lnSpc>
              <a:spcBef>
                <a:spcPts val="796"/>
              </a:spcBef>
              <a:defRPr sz="18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35608" y="274320"/>
            <a:ext cx="7498080" cy="1143000"/>
          </a:xfrm>
        </p:spPr>
        <p:txBody>
          <a:bodyPr anchor="ctr"/>
          <a:lstStyle>
            <a:extLst/>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tângu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2" name="Espaço Reservado para Data 1"/>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6" name="Retângulo 5"/>
          <p:cNvSpPr/>
          <p:nvPr/>
        </p:nvSpPr>
        <p:spPr bwMode="invGray">
          <a:xfrm>
            <a:off x="1014984" y="-54"/>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16778"/>
            <a:ext cx="3810000" cy="1162051"/>
          </a:xfrm>
          <a:ln>
            <a:noFill/>
          </a:ln>
        </p:spPr>
        <p:txBody>
          <a:bodyPr anchor="b"/>
          <a:lstStyle>
            <a:lvl1pPr algn="l">
              <a:lnSpc>
                <a:spcPts val="2275"/>
              </a:lnSpc>
              <a:buNone/>
              <a:defRPr sz="2500" b="1" cap="all" baseline="0"/>
            </a:lvl1pPr>
            <a:extLst/>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1406965"/>
            <a:ext cx="3810000" cy="698500"/>
          </a:xfrm>
        </p:spPr>
        <p:txBody>
          <a:bodyPr/>
          <a:lstStyle>
            <a:lvl1pPr marL="52016" indent="0">
              <a:lnSpc>
                <a:spcPct val="100000"/>
              </a:lnSpc>
              <a:spcBef>
                <a:spcPts val="0"/>
              </a:spcBef>
              <a:buNone/>
              <a:defRPr sz="1600"/>
            </a:lvl1pPr>
            <a:lvl2pPr>
              <a:buNone/>
              <a:defRPr sz="1400"/>
            </a:lvl2pPr>
            <a:lvl3pPr>
              <a:buNone/>
              <a:defRPr sz="1100"/>
            </a:lvl3pPr>
            <a:lvl4pPr>
              <a:buNone/>
              <a:defRPr sz="1000"/>
            </a:lvl4pPr>
            <a:lvl5pPr>
              <a:buNone/>
              <a:defRPr sz="1000"/>
            </a:lvl5pPr>
            <a:extLst/>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2133603"/>
            <a:ext cx="8153400" cy="3992563"/>
          </a:xfrm>
        </p:spPr>
        <p:txBody>
          <a:bodyPr/>
          <a:lstStyle>
            <a:lvl1pPr>
              <a:defRPr sz="3600"/>
            </a:lvl1pPr>
            <a:lvl2pPr>
              <a:defRPr sz="3200"/>
            </a:lvl2pPr>
            <a:lvl3pPr>
              <a:defRPr sz="2700"/>
            </a:lvl3pPr>
            <a:lvl4pPr>
              <a:defRPr sz="2300"/>
            </a:lvl4pPr>
            <a:lvl5pPr>
              <a:defRPr sz="2300"/>
            </a:lvl5pPr>
            <a:extLs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86896" y="1066800"/>
            <a:ext cx="2743200" cy="1981200"/>
          </a:xfrm>
        </p:spPr>
        <p:txBody>
          <a:bodyPr anchor="b">
            <a:noAutofit/>
          </a:bodyPr>
          <a:lstStyle>
            <a:lvl1pPr algn="l">
              <a:buNone/>
              <a:defRPr sz="2400" b="1">
                <a:effectLst/>
              </a:defRPr>
            </a:lvl1pPr>
            <a:extLst/>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extLst/>
          </a:lstStyle>
          <a:p>
            <a:fld id="{06D2B188-86D3-414B-BB86-E6D1024CE684}" type="datetimeFigureOut">
              <a:rPr lang="pt-BR" smtClean="0"/>
              <a:t>11/12/2016</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84A84353-3B90-4C4E-9CED-1A153405C03C}" type="slidenum">
              <a:rPr lang="pt-BR" smtClean="0"/>
              <a:t>‹nº›</a:t>
            </a:fld>
            <a:endParaRPr lang="pt-BR"/>
          </a:p>
        </p:txBody>
      </p:sp>
      <p:sp>
        <p:nvSpPr>
          <p:cNvPr id="8" name="Retângu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04031" tIns="312094" rIns="104031" bIns="52016" rtlCol="0" anchor="t">
            <a:normAutofit/>
          </a:bodyPr>
          <a:lstStyle>
            <a:extLst/>
          </a:lstStyle>
          <a:p>
            <a:pPr marL="0" indent="-322497" algn="l" rtl="0" eaLnBrk="1" latinLnBrk="0" hangingPunct="1">
              <a:lnSpc>
                <a:spcPts val="3413"/>
              </a:lnSpc>
              <a:spcBef>
                <a:spcPts val="683"/>
              </a:spcBef>
              <a:buClr>
                <a:schemeClr val="accent1"/>
              </a:buClr>
              <a:buSzPct val="80000"/>
              <a:buFont typeface="Wingdings 2"/>
              <a:buNone/>
            </a:pPr>
            <a:endParaRPr kumimoji="0" lang="en-US" sz="3600" kern="1200">
              <a:solidFill>
                <a:schemeClr val="tx1"/>
              </a:solidFill>
              <a:latin typeface="+mn-lt"/>
              <a:ea typeface="+mn-ea"/>
              <a:cs typeface="+mn-cs"/>
            </a:endParaRPr>
          </a:p>
        </p:txBody>
      </p:sp>
      <p:sp>
        <p:nvSpPr>
          <p:cNvPr id="3" name="Espaço Reservado para Imagem 2"/>
          <p:cNvSpPr>
            <a:spLocks noGrp="1"/>
          </p:cNvSpPr>
          <p:nvPr>
            <p:ph type="pic" idx="1"/>
          </p:nvPr>
        </p:nvSpPr>
        <p:spPr>
          <a:xfrm>
            <a:off x="838200" y="1143006"/>
            <a:ext cx="4419600" cy="3514531"/>
          </a:xfrm>
          <a:prstGeom prst="roundRect">
            <a:avLst>
              <a:gd name="adj" fmla="val 783"/>
            </a:avLst>
          </a:prstGeom>
          <a:solidFill>
            <a:schemeClr val="bg2"/>
          </a:solidFill>
          <a:ln w="127000">
            <a:noFill/>
            <a:miter lim="800000"/>
          </a:ln>
          <a:effectLst/>
        </p:spPr>
        <p:txBody>
          <a:bodyPr lIns="104031" tIns="312094" anchor="t"/>
          <a:lstStyle>
            <a:lvl1pPr marL="0" indent="0" algn="l" eaLnBrk="1" latinLnBrk="0" hangingPunct="1">
              <a:buNone/>
              <a:defRPr sz="3600"/>
            </a:lvl1pPr>
            <a:extLst/>
          </a:lstStyle>
          <a:p>
            <a:pPr marL="0" algn="l" eaLnBrk="1" latinLnBrk="0" hangingPunct="1"/>
            <a:r>
              <a:rPr kumimoji="0" lang="pt-BR" smtClean="0"/>
              <a:t>Clique no ícone para adicionar uma imagem</a:t>
            </a:r>
            <a:endParaRPr kumimoji="0" lang="en-US" dirty="0"/>
          </a:p>
        </p:txBody>
      </p:sp>
      <p:sp>
        <p:nvSpPr>
          <p:cNvPr id="9" name="Fluxograma: Processo 8"/>
          <p:cNvSpPr/>
          <p:nvPr/>
        </p:nvSpPr>
        <p:spPr>
          <a:xfrm rot="19468671">
            <a:off x="396725" y="954343"/>
            <a:ext cx="685800"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10" name="Fluxograma: Processo 9"/>
          <p:cNvSpPr/>
          <p:nvPr/>
        </p:nvSpPr>
        <p:spPr>
          <a:xfrm rot="2103354" flipH="1">
            <a:off x="5003667" y="936787"/>
            <a:ext cx="649224" cy="204311"/>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dirty="0"/>
          </a:p>
        </p:txBody>
      </p:sp>
      <p:sp>
        <p:nvSpPr>
          <p:cNvPr id="4" name="Espaço Reservado para Texto 3"/>
          <p:cNvSpPr>
            <a:spLocks noGrp="1"/>
          </p:cNvSpPr>
          <p:nvPr>
            <p:ph type="body" sz="half" idx="2"/>
          </p:nvPr>
        </p:nvSpPr>
        <p:spPr>
          <a:xfrm>
            <a:off x="838200" y="4800600"/>
            <a:ext cx="4419600" cy="762000"/>
          </a:xfrm>
        </p:spPr>
        <p:txBody>
          <a:bodyPr anchor="ctr"/>
          <a:lstStyle>
            <a:lvl1pPr marL="0" indent="0" algn="l">
              <a:lnSpc>
                <a:spcPts val="1820"/>
              </a:lnSpc>
              <a:spcBef>
                <a:spcPts val="0"/>
              </a:spcBef>
              <a:buNone/>
              <a:defRPr sz="1600">
                <a:solidFill>
                  <a:srgbClr val="777777"/>
                </a:solidFill>
              </a:defRPr>
            </a:lvl1pPr>
            <a:lvl2pPr>
              <a:defRPr sz="1400"/>
            </a:lvl2pPr>
            <a:lvl3pPr>
              <a:defRPr sz="1100"/>
            </a:lvl3pPr>
            <a:lvl4pPr>
              <a:defRPr sz="1000"/>
            </a:lvl4pPr>
            <a:lvl5pPr>
              <a:defRPr sz="1000"/>
            </a:lvl5pPr>
            <a:extLst/>
          </a:lstStyle>
          <a:p>
            <a:pPr lvl="0" eaLnBrk="1" latinLnBrk="0" hangingPunct="1"/>
            <a:r>
              <a:rPr kumimoji="0" lang="pt-BR" smtClean="0"/>
              <a:t>Clique para editar 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zza 6"/>
          <p:cNvSpPr/>
          <p:nvPr/>
        </p:nvSpPr>
        <p:spPr>
          <a:xfrm>
            <a:off x="-815925" y="-815921"/>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8" name="Elipse 7"/>
          <p:cNvSpPr/>
          <p:nvPr/>
        </p:nvSpPr>
        <p:spPr>
          <a:xfrm>
            <a:off x="168819" y="21106"/>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11" name="Rosca 10"/>
          <p:cNvSpPr/>
          <p:nvPr/>
        </p:nvSpPr>
        <p:spPr>
          <a:xfrm rot="2315675">
            <a:off x="182884"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12" name="Retângulo 11"/>
          <p:cNvSpPr/>
          <p:nvPr/>
        </p:nvSpPr>
        <p:spPr>
          <a:xfrm>
            <a:off x="1012876" y="-54"/>
            <a:ext cx="8131127" cy="6858055"/>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
        <p:nvSpPr>
          <p:cNvPr id="5" name="Espaço Reservado para Título 4"/>
          <p:cNvSpPr>
            <a:spLocks noGrp="1"/>
          </p:cNvSpPr>
          <p:nvPr>
            <p:ph type="title"/>
          </p:nvPr>
        </p:nvSpPr>
        <p:spPr>
          <a:xfrm>
            <a:off x="1435608" y="274639"/>
            <a:ext cx="7498080" cy="1143000"/>
          </a:xfrm>
          <a:prstGeom prst="rect">
            <a:avLst/>
          </a:prstGeom>
        </p:spPr>
        <p:txBody>
          <a:bodyPr lIns="104031" tIns="52016" rIns="104031" bIns="52016" anchor="ctr">
            <a:normAutofit/>
          </a:bodyPr>
          <a:lstStyle>
            <a:extLst/>
          </a:lstStyle>
          <a:p>
            <a:r>
              <a:rPr kumimoji="0" lang="pt-BR" smtClean="0"/>
              <a:t>Clique para editar o título mestre</a:t>
            </a:r>
            <a:endParaRPr kumimoji="0" lang="en-US"/>
          </a:p>
        </p:txBody>
      </p:sp>
      <p:sp>
        <p:nvSpPr>
          <p:cNvPr id="9" name="Espaço Reservado para Texto 8"/>
          <p:cNvSpPr>
            <a:spLocks noGrp="1"/>
          </p:cNvSpPr>
          <p:nvPr>
            <p:ph type="body" idx="1"/>
          </p:nvPr>
        </p:nvSpPr>
        <p:spPr>
          <a:xfrm>
            <a:off x="1435608" y="1447800"/>
            <a:ext cx="7498080" cy="4800600"/>
          </a:xfrm>
          <a:prstGeom prst="rect">
            <a:avLst/>
          </a:prstGeom>
        </p:spPr>
        <p:txBody>
          <a:bodyPr lIns="104031" tIns="52016" rIns="104031" bIns="52016">
            <a:normAutofit/>
          </a:bodyPr>
          <a:lstStyle>
            <a:extLst/>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3581400" y="6305550"/>
            <a:ext cx="2133600" cy="476251"/>
          </a:xfrm>
          <a:prstGeom prst="rect">
            <a:avLst/>
          </a:prstGeom>
        </p:spPr>
        <p:txBody>
          <a:bodyPr lIns="104031" tIns="52016" rIns="104031" bIns="52016" anchor="b"/>
          <a:lstStyle>
            <a:lvl1pPr algn="r" eaLnBrk="1" latinLnBrk="0" hangingPunct="1">
              <a:defRPr kumimoji="0" sz="1400">
                <a:solidFill>
                  <a:schemeClr val="bg2">
                    <a:shade val="50000"/>
                    <a:satMod val="200000"/>
                  </a:schemeClr>
                </a:solidFill>
              </a:defRPr>
            </a:lvl1pPr>
            <a:extLst/>
          </a:lstStyle>
          <a:p>
            <a:fld id="{06D2B188-86D3-414B-BB86-E6D1024CE684}" type="datetimeFigureOut">
              <a:rPr lang="pt-BR" smtClean="0"/>
              <a:t>11/12/2016</a:t>
            </a:fld>
            <a:endParaRPr lang="pt-BR"/>
          </a:p>
        </p:txBody>
      </p:sp>
      <p:sp>
        <p:nvSpPr>
          <p:cNvPr id="10" name="Espaço Reservado para Rodapé 9"/>
          <p:cNvSpPr>
            <a:spLocks noGrp="1"/>
          </p:cNvSpPr>
          <p:nvPr>
            <p:ph type="ftr" sz="quarter" idx="3"/>
          </p:nvPr>
        </p:nvSpPr>
        <p:spPr>
          <a:xfrm>
            <a:off x="5715000" y="6305550"/>
            <a:ext cx="2895600" cy="476251"/>
          </a:xfrm>
          <a:prstGeom prst="rect">
            <a:avLst/>
          </a:prstGeom>
        </p:spPr>
        <p:txBody>
          <a:bodyPr lIns="104031" tIns="52016" rIns="104031" bIns="52016" anchor="b"/>
          <a:lstStyle>
            <a:lvl1pPr eaLnBrk="1" latinLnBrk="0" hangingPunct="1">
              <a:defRPr kumimoji="0" sz="1400">
                <a:solidFill>
                  <a:schemeClr val="bg2">
                    <a:shade val="50000"/>
                    <a:satMod val="200000"/>
                  </a:schemeClr>
                </a:solidFill>
                <a:effectLst/>
              </a:defRPr>
            </a:lvl1pPr>
            <a:extLst/>
          </a:lstStyle>
          <a:p>
            <a:endParaRPr lang="pt-BR"/>
          </a:p>
        </p:txBody>
      </p:sp>
      <p:sp>
        <p:nvSpPr>
          <p:cNvPr id="22" name="Espaço Reservado para Número de Slide 21"/>
          <p:cNvSpPr>
            <a:spLocks noGrp="1"/>
          </p:cNvSpPr>
          <p:nvPr>
            <p:ph type="sldNum" sz="quarter" idx="4"/>
          </p:nvPr>
        </p:nvSpPr>
        <p:spPr>
          <a:xfrm>
            <a:off x="8613648" y="6305550"/>
            <a:ext cx="457200" cy="476251"/>
          </a:xfrm>
          <a:prstGeom prst="rect">
            <a:avLst/>
          </a:prstGeom>
        </p:spPr>
        <p:txBody>
          <a:bodyPr lIns="104031" tIns="52016" rIns="104031" bIns="52016" anchor="b"/>
          <a:lstStyle>
            <a:lvl1pPr algn="ctr" eaLnBrk="1" latinLnBrk="0" hangingPunct="1">
              <a:defRPr kumimoji="0" sz="1400">
                <a:solidFill>
                  <a:schemeClr val="bg2">
                    <a:shade val="50000"/>
                    <a:satMod val="200000"/>
                  </a:schemeClr>
                </a:solidFill>
                <a:effectLst/>
              </a:defRPr>
            </a:lvl1pPr>
            <a:extLst/>
          </a:lstStyle>
          <a:p>
            <a:fld id="{84A84353-3B90-4C4E-9CED-1A153405C03C}" type="slidenum">
              <a:rPr lang="pt-BR" smtClean="0"/>
              <a:t>‹nº›</a:t>
            </a:fld>
            <a:endParaRPr lang="pt-BR"/>
          </a:p>
        </p:txBody>
      </p:sp>
      <p:sp>
        <p:nvSpPr>
          <p:cNvPr id="15" name="Retângulo 14"/>
          <p:cNvSpPr/>
          <p:nvPr/>
        </p:nvSpPr>
        <p:spPr bwMode="invGray">
          <a:xfrm>
            <a:off x="1014984" y="-54"/>
            <a:ext cx="73152" cy="6858055"/>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04031" tIns="52016" rIns="104031" bIns="52016"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9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416125" indent="-322497" algn="l" rtl="0" eaLnBrk="1" latinLnBrk="0" hangingPunct="1">
        <a:lnSpc>
          <a:spcPct val="100000"/>
        </a:lnSpc>
        <a:spcBef>
          <a:spcPts val="683"/>
        </a:spcBef>
        <a:buClr>
          <a:schemeClr val="accent1"/>
        </a:buClr>
        <a:buSzPct val="80000"/>
        <a:buFont typeface="Wingdings 2"/>
        <a:buChar char=""/>
        <a:defRPr kumimoji="0" sz="3600" kern="1200">
          <a:solidFill>
            <a:schemeClr val="tx1"/>
          </a:solidFill>
          <a:latin typeface="+mn-lt"/>
          <a:ea typeface="+mn-ea"/>
          <a:cs typeface="+mn-cs"/>
        </a:defRPr>
      </a:lvl1pPr>
      <a:lvl2pPr marL="728219" indent="-270481" algn="l" rtl="0" eaLnBrk="1" latinLnBrk="0" hangingPunct="1">
        <a:lnSpc>
          <a:spcPct val="100000"/>
        </a:lnSpc>
        <a:spcBef>
          <a:spcPts val="626"/>
        </a:spcBef>
        <a:buClr>
          <a:schemeClr val="accent1"/>
        </a:buClr>
        <a:buFont typeface="Verdana"/>
        <a:buChar char="◦"/>
        <a:defRPr kumimoji="0" sz="3200" kern="1200">
          <a:solidFill>
            <a:schemeClr val="tx1"/>
          </a:solidFill>
          <a:latin typeface="+mn-lt"/>
          <a:ea typeface="+mn-ea"/>
          <a:cs typeface="+mn-cs"/>
        </a:defRPr>
      </a:lvl2pPr>
      <a:lvl3pPr marL="1009103" indent="-260078" algn="l" rtl="0" eaLnBrk="1" latinLnBrk="0" hangingPunct="1">
        <a:lnSpc>
          <a:spcPct val="100000"/>
        </a:lnSpc>
        <a:spcBef>
          <a:spcPct val="20000"/>
        </a:spcBef>
        <a:buClr>
          <a:schemeClr val="accent2"/>
        </a:buClr>
        <a:buFont typeface="Wingdings 2"/>
        <a:buChar char=""/>
        <a:defRPr kumimoji="0" sz="2700" kern="1200">
          <a:solidFill>
            <a:schemeClr val="tx1"/>
          </a:solidFill>
          <a:latin typeface="+mn-lt"/>
          <a:ea typeface="+mn-ea"/>
          <a:cs typeface="+mn-cs"/>
        </a:defRPr>
      </a:lvl3pPr>
      <a:lvl4pPr marL="1248375" indent="-197659" algn="l" rtl="0" eaLnBrk="1" latinLnBrk="0" hangingPunct="1">
        <a:lnSpc>
          <a:spcPct val="100000"/>
        </a:lnSpc>
        <a:spcBef>
          <a:spcPct val="20000"/>
        </a:spcBef>
        <a:buClr>
          <a:schemeClr val="accent3"/>
        </a:buClr>
        <a:buFont typeface="Wingdings 2"/>
        <a:buChar char=""/>
        <a:defRPr kumimoji="0" sz="2300" kern="1200">
          <a:solidFill>
            <a:schemeClr val="tx1"/>
          </a:solidFill>
          <a:latin typeface="+mn-lt"/>
          <a:ea typeface="+mn-ea"/>
          <a:cs typeface="+mn-cs"/>
        </a:defRPr>
      </a:lvl4pPr>
      <a:lvl5pPr marL="1477244" indent="-208063" algn="l" rtl="0" eaLnBrk="1" latinLnBrk="0" hangingPunct="1">
        <a:lnSpc>
          <a:spcPct val="100000"/>
        </a:lnSpc>
        <a:spcBef>
          <a:spcPct val="20000"/>
        </a:spcBef>
        <a:buClr>
          <a:schemeClr val="accent4"/>
        </a:buClr>
        <a:buFont typeface="Wingdings 2"/>
        <a:buChar char=""/>
        <a:defRPr kumimoji="0" sz="2300" kern="1200">
          <a:solidFill>
            <a:schemeClr val="tx1"/>
          </a:solidFill>
          <a:latin typeface="+mn-lt"/>
          <a:ea typeface="+mn-ea"/>
          <a:cs typeface="+mn-cs"/>
        </a:defRPr>
      </a:lvl5pPr>
      <a:lvl6pPr marL="1716516" indent="-208063" algn="l" rtl="0" eaLnBrk="1" latinLnBrk="0" hangingPunct="1">
        <a:lnSpc>
          <a:spcPct val="100000"/>
        </a:lnSpc>
        <a:spcBef>
          <a:spcPct val="20000"/>
        </a:spcBef>
        <a:buClr>
          <a:schemeClr val="accent5"/>
        </a:buClr>
        <a:buFont typeface="Wingdings 2"/>
        <a:buChar char=""/>
        <a:defRPr kumimoji="0" sz="2300" kern="1200">
          <a:solidFill>
            <a:schemeClr val="tx1"/>
          </a:solidFill>
          <a:latin typeface="+mn-lt"/>
          <a:ea typeface="+mn-ea"/>
          <a:cs typeface="+mn-cs"/>
        </a:defRPr>
      </a:lvl6pPr>
      <a:lvl7pPr marL="1955788" indent="-208063" algn="l" rtl="0" eaLnBrk="1" latinLnBrk="0" hangingPunct="1">
        <a:lnSpc>
          <a:spcPct val="100000"/>
        </a:lnSpc>
        <a:spcBef>
          <a:spcPct val="20000"/>
        </a:spcBef>
        <a:buClr>
          <a:schemeClr val="accent6"/>
        </a:buClr>
        <a:buFont typeface="Wingdings 2"/>
        <a:buChar char=""/>
        <a:defRPr kumimoji="0" sz="2300" kern="1200">
          <a:solidFill>
            <a:schemeClr val="tx1"/>
          </a:solidFill>
          <a:latin typeface="+mn-lt"/>
          <a:ea typeface="+mn-ea"/>
          <a:cs typeface="+mn-cs"/>
        </a:defRPr>
      </a:lvl7pPr>
      <a:lvl8pPr marL="2184657" indent="-208063" algn="l" rtl="0" eaLnBrk="1" latinLnBrk="0" hangingPunct="1">
        <a:lnSpc>
          <a:spcPct val="100000"/>
        </a:lnSpc>
        <a:spcBef>
          <a:spcPct val="20000"/>
        </a:spcBef>
        <a:buClr>
          <a:schemeClr val="accent6"/>
        </a:buClr>
        <a:buFont typeface="Wingdings 2"/>
        <a:buChar char=""/>
        <a:defRPr kumimoji="0" sz="2300" kern="1200">
          <a:solidFill>
            <a:schemeClr val="tx1"/>
          </a:solidFill>
          <a:latin typeface="+mn-lt"/>
          <a:ea typeface="+mn-ea"/>
          <a:cs typeface="+mn-cs"/>
        </a:defRPr>
      </a:lvl8pPr>
      <a:lvl9pPr marL="2423929" indent="-208063" algn="l" rtl="0" eaLnBrk="1" latinLnBrk="0" hangingPunct="1">
        <a:lnSpc>
          <a:spcPct val="100000"/>
        </a:lnSpc>
        <a:spcBef>
          <a:spcPct val="20000"/>
        </a:spcBef>
        <a:buClr>
          <a:schemeClr val="accent6"/>
        </a:buClr>
        <a:buFont typeface="Wingdings 2"/>
        <a:buChar char=""/>
        <a:defRPr kumimoji="0" sz="23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20156" algn="l" rtl="0" eaLnBrk="1" latinLnBrk="0" hangingPunct="1">
        <a:defRPr kumimoji="0" kern="1200">
          <a:solidFill>
            <a:schemeClr val="tx1"/>
          </a:solidFill>
          <a:latin typeface="+mn-lt"/>
          <a:ea typeface="+mn-ea"/>
          <a:cs typeface="+mn-cs"/>
        </a:defRPr>
      </a:lvl2pPr>
      <a:lvl3pPr marL="1040313" algn="l" rtl="0" eaLnBrk="1" latinLnBrk="0" hangingPunct="1">
        <a:defRPr kumimoji="0" kern="1200">
          <a:solidFill>
            <a:schemeClr val="tx1"/>
          </a:solidFill>
          <a:latin typeface="+mn-lt"/>
          <a:ea typeface="+mn-ea"/>
          <a:cs typeface="+mn-cs"/>
        </a:defRPr>
      </a:lvl3pPr>
      <a:lvl4pPr marL="1560469" algn="l" rtl="0" eaLnBrk="1" latinLnBrk="0" hangingPunct="1">
        <a:defRPr kumimoji="0" kern="1200">
          <a:solidFill>
            <a:schemeClr val="tx1"/>
          </a:solidFill>
          <a:latin typeface="+mn-lt"/>
          <a:ea typeface="+mn-ea"/>
          <a:cs typeface="+mn-cs"/>
        </a:defRPr>
      </a:lvl4pPr>
      <a:lvl5pPr marL="2080626" algn="l" rtl="0" eaLnBrk="1" latinLnBrk="0" hangingPunct="1">
        <a:defRPr kumimoji="0" kern="1200">
          <a:solidFill>
            <a:schemeClr val="tx1"/>
          </a:solidFill>
          <a:latin typeface="+mn-lt"/>
          <a:ea typeface="+mn-ea"/>
          <a:cs typeface="+mn-cs"/>
        </a:defRPr>
      </a:lvl5pPr>
      <a:lvl6pPr marL="2600782" algn="l" rtl="0" eaLnBrk="1" latinLnBrk="0" hangingPunct="1">
        <a:defRPr kumimoji="0" kern="1200">
          <a:solidFill>
            <a:schemeClr val="tx1"/>
          </a:solidFill>
          <a:latin typeface="+mn-lt"/>
          <a:ea typeface="+mn-ea"/>
          <a:cs typeface="+mn-cs"/>
        </a:defRPr>
      </a:lvl6pPr>
      <a:lvl7pPr marL="3120939" algn="l" rtl="0" eaLnBrk="1" latinLnBrk="0" hangingPunct="1">
        <a:defRPr kumimoji="0" kern="1200">
          <a:solidFill>
            <a:schemeClr val="tx1"/>
          </a:solidFill>
          <a:latin typeface="+mn-lt"/>
          <a:ea typeface="+mn-ea"/>
          <a:cs typeface="+mn-cs"/>
        </a:defRPr>
      </a:lvl7pPr>
      <a:lvl8pPr marL="3641095" algn="l" rtl="0" eaLnBrk="1" latinLnBrk="0" hangingPunct="1">
        <a:defRPr kumimoji="0" kern="1200">
          <a:solidFill>
            <a:schemeClr val="tx1"/>
          </a:solidFill>
          <a:latin typeface="+mn-lt"/>
          <a:ea typeface="+mn-ea"/>
          <a:cs typeface="+mn-cs"/>
        </a:defRPr>
      </a:lvl8pPr>
      <a:lvl9pPr marL="416125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5616" y="2348880"/>
            <a:ext cx="7406640" cy="1472184"/>
          </a:xfrm>
        </p:spPr>
        <p:txBody>
          <a:bodyPr>
            <a:normAutofit fontScale="90000"/>
          </a:bodyPr>
          <a:lstStyle/>
          <a:p>
            <a:r>
              <a:rPr lang="pt-BR" dirty="0" smtClean="0"/>
              <a:t>Curso Sistemas de Informação</a:t>
            </a:r>
            <a:endParaRPr lang="pt-BR" dirty="0"/>
          </a:p>
        </p:txBody>
      </p:sp>
      <p:sp>
        <p:nvSpPr>
          <p:cNvPr id="3" name="Subtítulo 2"/>
          <p:cNvSpPr>
            <a:spLocks noGrp="1"/>
          </p:cNvSpPr>
          <p:nvPr>
            <p:ph type="subTitle" idx="1"/>
          </p:nvPr>
        </p:nvSpPr>
        <p:spPr>
          <a:xfrm>
            <a:off x="1115616" y="332656"/>
            <a:ext cx="7622664" cy="1752600"/>
          </a:xfrm>
        </p:spPr>
        <p:txBody>
          <a:bodyPr>
            <a:noAutofit/>
          </a:bodyPr>
          <a:lstStyle/>
          <a:p>
            <a:pPr algn="l"/>
            <a:r>
              <a:rPr lang="pt-BR" sz="2000" dirty="0"/>
              <a:t>Acadêmico:</a:t>
            </a:r>
          </a:p>
          <a:p>
            <a:r>
              <a:rPr lang="pt-BR" sz="2000" dirty="0"/>
              <a:t>Paulo José dos Santos</a:t>
            </a:r>
          </a:p>
          <a:p>
            <a:r>
              <a:rPr lang="pt-BR" sz="2000" dirty="0"/>
              <a:t>Professores da Banca:</a:t>
            </a:r>
          </a:p>
          <a:p>
            <a:r>
              <a:rPr lang="pt-BR" sz="2000" dirty="0">
                <a:solidFill>
                  <a:schemeClr val="tx1">
                    <a:lumMod val="95000"/>
                    <a:lumOff val="5000"/>
                  </a:schemeClr>
                </a:solidFill>
                <a:latin typeface="Segoe UI" panose="020B0502040204020203" pitchFamily="34" charset="0"/>
                <a:cs typeface="Segoe UI" panose="020B0502040204020203" pitchFamily="34" charset="0"/>
              </a:rPr>
              <a:t> Vivaldo Pinto </a:t>
            </a:r>
            <a:endParaRPr lang="pt-BR" sz="2000" dirty="0"/>
          </a:p>
          <a:p>
            <a:endParaRPr lang="pt-BR" sz="2000" dirty="0"/>
          </a:p>
        </p:txBody>
      </p:sp>
    </p:spTree>
    <p:extLst>
      <p:ext uri="{BB962C8B-B14F-4D97-AF65-F5344CB8AC3E}">
        <p14:creationId xmlns:p14="http://schemas.microsoft.com/office/powerpoint/2010/main" val="15344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585579"/>
            <a:ext cx="9144000" cy="6091508"/>
          </a:xfrm>
        </p:spPr>
      </p:pic>
      <p:sp>
        <p:nvSpPr>
          <p:cNvPr id="7" name="CaixaDeTexto 6"/>
          <p:cNvSpPr txBox="1"/>
          <p:nvPr/>
        </p:nvSpPr>
        <p:spPr>
          <a:xfrm>
            <a:off x="0" y="-108866"/>
            <a:ext cx="9144000" cy="523220"/>
          </a:xfrm>
          <a:prstGeom prst="rect">
            <a:avLst/>
          </a:prstGeom>
          <a:solidFill>
            <a:schemeClr val="bg1"/>
          </a:solidFill>
          <a:ln>
            <a:noFill/>
          </a:ln>
        </p:spPr>
        <p:txBody>
          <a:bodyPr wrap="square" rtlCol="0">
            <a:spAutoFit/>
          </a:bodyPr>
          <a:lstStyle/>
          <a:p>
            <a:pPr algn="ctr"/>
            <a:r>
              <a:rPr lang="en-US" sz="2800" dirty="0" smtClean="0"/>
              <a:t>Diagrama de Classes </a:t>
            </a:r>
            <a:endParaRPr lang="pt-BR" sz="2800" dirty="0"/>
          </a:p>
        </p:txBody>
      </p:sp>
    </p:spTree>
    <p:extLst>
      <p:ext uri="{BB962C8B-B14F-4D97-AF65-F5344CB8AC3E}">
        <p14:creationId xmlns:p14="http://schemas.microsoft.com/office/powerpoint/2010/main" val="216531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672"/>
            <a:ext cx="9144000" cy="6381328"/>
          </a:xfrm>
          <a:prstGeom prst="rect">
            <a:avLst/>
          </a:prstGeom>
        </p:spPr>
      </p:pic>
      <p:sp>
        <p:nvSpPr>
          <p:cNvPr id="3" name="CaixaDeTexto 2"/>
          <p:cNvSpPr txBox="1"/>
          <p:nvPr/>
        </p:nvSpPr>
        <p:spPr>
          <a:xfrm>
            <a:off x="0" y="-57001"/>
            <a:ext cx="9143999" cy="523220"/>
          </a:xfrm>
          <a:prstGeom prst="rect">
            <a:avLst/>
          </a:prstGeom>
          <a:solidFill>
            <a:schemeClr val="bg1"/>
          </a:solidFill>
          <a:ln>
            <a:noFill/>
          </a:ln>
        </p:spPr>
        <p:txBody>
          <a:bodyPr wrap="square" rtlCol="0">
            <a:spAutoFit/>
          </a:bodyPr>
          <a:lstStyle/>
          <a:p>
            <a:pPr algn="ctr"/>
            <a:r>
              <a:rPr lang="en-US" sz="2800" dirty="0" smtClean="0"/>
              <a:t>Diagrama Entidade Relacional</a:t>
            </a:r>
            <a:endParaRPr lang="pt-BR" sz="2800" dirty="0"/>
          </a:p>
        </p:txBody>
      </p:sp>
    </p:spTree>
    <p:extLst>
      <p:ext uri="{BB962C8B-B14F-4D97-AF65-F5344CB8AC3E}">
        <p14:creationId xmlns:p14="http://schemas.microsoft.com/office/powerpoint/2010/main" val="3012397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116632"/>
            <a:ext cx="7498080" cy="1143000"/>
          </a:xfrm>
        </p:spPr>
        <p:txBody>
          <a:bodyPr/>
          <a:lstStyle/>
          <a:p>
            <a:r>
              <a:rPr lang="pt-BR" dirty="0" smtClean="0"/>
              <a:t>Conclusão</a:t>
            </a:r>
            <a:endParaRPr lang="pt-BR" dirty="0"/>
          </a:p>
        </p:txBody>
      </p:sp>
      <p:sp>
        <p:nvSpPr>
          <p:cNvPr id="3" name="Espaço Reservado para Conteúdo 2"/>
          <p:cNvSpPr>
            <a:spLocks noGrp="1"/>
          </p:cNvSpPr>
          <p:nvPr>
            <p:ph idx="1"/>
          </p:nvPr>
        </p:nvSpPr>
        <p:spPr>
          <a:xfrm>
            <a:off x="1043608" y="1124744"/>
            <a:ext cx="7992888" cy="4800600"/>
          </a:xfrm>
        </p:spPr>
        <p:txBody>
          <a:bodyPr/>
          <a:lstStyle/>
          <a:p>
            <a:pPr marL="93628" indent="0" algn="just">
              <a:buNone/>
            </a:pPr>
            <a:r>
              <a:rPr lang="pt-BR" dirty="0" smtClean="0"/>
              <a:t>O novo sistema que será implantado na Gerencia TFD visa dar mais agilidade no processo envolvido no programa de Tratamento Foro Domicílio, contando com vários benefícios para auxiliar os operadores do programa TFD no atendimento aos usuários.</a:t>
            </a:r>
            <a:endParaRPr lang="pt-BR" dirty="0"/>
          </a:p>
        </p:txBody>
      </p:sp>
    </p:spTree>
    <p:extLst>
      <p:ext uri="{BB962C8B-B14F-4D97-AF65-F5344CB8AC3E}">
        <p14:creationId xmlns:p14="http://schemas.microsoft.com/office/powerpoint/2010/main" val="1161220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SISPTD</a:t>
            </a:r>
            <a:endParaRPr lang="pt-BR" dirty="0"/>
          </a:p>
        </p:txBody>
      </p:sp>
      <p:sp>
        <p:nvSpPr>
          <p:cNvPr id="3" name="Subtítulo 2"/>
          <p:cNvSpPr>
            <a:spLocks noGrp="1"/>
          </p:cNvSpPr>
          <p:nvPr>
            <p:ph type="subTitle" idx="1"/>
          </p:nvPr>
        </p:nvSpPr>
        <p:spPr>
          <a:xfrm>
            <a:off x="971601" y="2060848"/>
            <a:ext cx="7704856" cy="1290904"/>
          </a:xfrm>
        </p:spPr>
        <p:txBody>
          <a:bodyPr>
            <a:noAutofit/>
          </a:bodyPr>
          <a:lstStyle/>
          <a:p>
            <a:pPr algn="ctr"/>
            <a:r>
              <a:rPr lang="pt-BR" sz="3600" dirty="0"/>
              <a:t>Sistema de Informação de Paciente no Tratamento fora </a:t>
            </a:r>
            <a:r>
              <a:rPr lang="pt-BR" sz="3600" dirty="0" smtClean="0"/>
              <a:t>Domicílio</a:t>
            </a:r>
            <a:endParaRPr lang="pt-BR" sz="3600" dirty="0"/>
          </a:p>
        </p:txBody>
      </p:sp>
    </p:spTree>
    <p:extLst>
      <p:ext uri="{BB962C8B-B14F-4D97-AF65-F5344CB8AC3E}">
        <p14:creationId xmlns:p14="http://schemas.microsoft.com/office/powerpoint/2010/main" val="190472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0"/>
            <a:ext cx="7890080" cy="692696"/>
          </a:xfrm>
        </p:spPr>
        <p:txBody>
          <a:bodyPr anchor="t">
            <a:normAutofit fontScale="90000"/>
          </a:bodyPr>
          <a:lstStyle/>
          <a:p>
            <a:r>
              <a:rPr lang="pt-BR" sz="4400" dirty="0" smtClean="0"/>
              <a:t>O que é TFD ?</a:t>
            </a:r>
            <a:endParaRPr lang="pt-BR" sz="4400" dirty="0"/>
          </a:p>
        </p:txBody>
      </p:sp>
      <p:sp>
        <p:nvSpPr>
          <p:cNvPr id="3" name="Espaço Reservado para Conteúdo 2"/>
          <p:cNvSpPr>
            <a:spLocks noGrp="1"/>
          </p:cNvSpPr>
          <p:nvPr>
            <p:ph idx="1"/>
          </p:nvPr>
        </p:nvSpPr>
        <p:spPr>
          <a:xfrm>
            <a:off x="1043608" y="1196752"/>
            <a:ext cx="7920880" cy="4536504"/>
          </a:xfrm>
        </p:spPr>
        <p:txBody>
          <a:bodyPr>
            <a:normAutofit fontScale="92500"/>
          </a:bodyPr>
          <a:lstStyle/>
          <a:p>
            <a:pPr marL="0" indent="0" algn="just">
              <a:buNone/>
            </a:pPr>
            <a:r>
              <a:rPr lang="pt-BR" dirty="0" smtClean="0"/>
              <a:t>O Tratamento Fora de Domicílio – </a:t>
            </a:r>
            <a:r>
              <a:rPr lang="pt-BR" b="1" dirty="0" smtClean="0"/>
              <a:t>TFD</a:t>
            </a:r>
            <a:r>
              <a:rPr lang="pt-BR" dirty="0" smtClean="0"/>
              <a:t>, instituído pela Portaria nº 55 da Secretaria de Assistência à Saúde (Ministério da Saúde), é um instrumento legal que visa garantir, através do SUS, tratamento médico à pacientes portadores de doenças não tratáveis no município de origem por falta de condições técnicas.</a:t>
            </a:r>
            <a:endParaRPr lang="pt-BR" dirty="0"/>
          </a:p>
        </p:txBody>
      </p:sp>
    </p:spTree>
    <p:extLst>
      <p:ext uri="{BB962C8B-B14F-4D97-AF65-F5344CB8AC3E}">
        <p14:creationId xmlns:p14="http://schemas.microsoft.com/office/powerpoint/2010/main" val="203054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2352" y="-72008"/>
            <a:ext cx="7498080" cy="836712"/>
          </a:xfrm>
        </p:spPr>
        <p:txBody>
          <a:bodyPr anchor="t">
            <a:normAutofit fontScale="90000"/>
          </a:bodyPr>
          <a:lstStyle/>
          <a:p>
            <a:r>
              <a:rPr lang="pt-BR" dirty="0" smtClean="0"/>
              <a:t>Descrição do Sistema Atual</a:t>
            </a:r>
            <a:endParaRPr lang="pt-BR" dirty="0"/>
          </a:p>
        </p:txBody>
      </p:sp>
      <p:sp>
        <p:nvSpPr>
          <p:cNvPr id="3" name="Espaço Reservado para Conteúdo 2"/>
          <p:cNvSpPr>
            <a:spLocks noGrp="1"/>
          </p:cNvSpPr>
          <p:nvPr>
            <p:ph idx="1"/>
          </p:nvPr>
        </p:nvSpPr>
        <p:spPr>
          <a:xfrm>
            <a:off x="1043608" y="908720"/>
            <a:ext cx="7890080" cy="5339680"/>
          </a:xfrm>
        </p:spPr>
        <p:txBody>
          <a:bodyPr>
            <a:normAutofit/>
          </a:bodyPr>
          <a:lstStyle/>
          <a:p>
            <a:pPr marL="0" indent="0" algn="just">
              <a:buNone/>
            </a:pPr>
            <a:r>
              <a:rPr lang="pt-BR" sz="3200" dirty="0" smtClean="0"/>
              <a:t>	O Sistema atual conta com uma base de dados crítica e não confiável e ainda não sendo um sistema multiusuários, e isso tem tornado os processos envolvidos no TFD mais manual do que informatizado.</a:t>
            </a:r>
          </a:p>
          <a:p>
            <a:pPr marL="0" indent="0" algn="just">
              <a:buNone/>
            </a:pPr>
            <a:r>
              <a:rPr lang="pt-BR" sz="3200" dirty="0" smtClean="0"/>
              <a:t>	Isso vem dificultado o trabalho dos operadores da </a:t>
            </a:r>
            <a:r>
              <a:rPr lang="pt-BR" sz="3200" dirty="0" smtClean="0"/>
              <a:t>Gerência </a:t>
            </a:r>
            <a:r>
              <a:rPr lang="pt-BR" sz="3200" dirty="0" smtClean="0"/>
              <a:t>TFD no controle dos pacientes em tratamento.</a:t>
            </a:r>
            <a:endParaRPr lang="pt-BR" sz="3200" dirty="0"/>
          </a:p>
        </p:txBody>
      </p:sp>
    </p:spTree>
    <p:extLst>
      <p:ext uri="{BB962C8B-B14F-4D97-AF65-F5344CB8AC3E}">
        <p14:creationId xmlns:p14="http://schemas.microsoft.com/office/powerpoint/2010/main" val="1574503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0"/>
            <a:ext cx="7498080" cy="1196752"/>
          </a:xfrm>
        </p:spPr>
        <p:txBody>
          <a:bodyPr/>
          <a:lstStyle/>
          <a:p>
            <a:r>
              <a:rPr lang="pt-BR" dirty="0" smtClean="0"/>
              <a:t>Objetivo do Sistema</a:t>
            </a:r>
            <a:endParaRPr lang="pt-BR" dirty="0"/>
          </a:p>
        </p:txBody>
      </p:sp>
      <p:sp>
        <p:nvSpPr>
          <p:cNvPr id="3" name="Espaço Reservado para Conteúdo 2"/>
          <p:cNvSpPr>
            <a:spLocks noGrp="1"/>
          </p:cNvSpPr>
          <p:nvPr>
            <p:ph idx="1"/>
          </p:nvPr>
        </p:nvSpPr>
        <p:spPr>
          <a:xfrm>
            <a:off x="899593" y="1340770"/>
            <a:ext cx="8244408" cy="4824534"/>
          </a:xfrm>
        </p:spPr>
        <p:txBody>
          <a:bodyPr>
            <a:normAutofit/>
          </a:bodyPr>
          <a:lstStyle/>
          <a:p>
            <a:pPr marL="0" indent="0" algn="just">
              <a:buNone/>
            </a:pPr>
            <a:r>
              <a:rPr lang="pt-BR" dirty="0" smtClean="0"/>
              <a:t>	Facilitar o Controle de requisições de </a:t>
            </a:r>
            <a:r>
              <a:rPr lang="pt-BR" dirty="0" smtClean="0"/>
              <a:t>viagem </a:t>
            </a:r>
            <a:r>
              <a:rPr lang="pt-BR" dirty="0" smtClean="0"/>
              <a:t>para Pacientes que estão no tratamento fora domicílio, dando para os operadores da </a:t>
            </a:r>
            <a:r>
              <a:rPr lang="pt-BR" dirty="0" smtClean="0"/>
              <a:t>gerência </a:t>
            </a:r>
            <a:r>
              <a:rPr lang="pt-BR" dirty="0" smtClean="0"/>
              <a:t>de tratamento fora domiciliar uma visão ampla no acompanhamento do paciente envolvido no processo de tratamento fora domicílio.</a:t>
            </a:r>
            <a:endParaRPr lang="pt-BR" dirty="0"/>
          </a:p>
        </p:txBody>
      </p:sp>
    </p:spTree>
    <p:extLst>
      <p:ext uri="{BB962C8B-B14F-4D97-AF65-F5344CB8AC3E}">
        <p14:creationId xmlns:p14="http://schemas.microsoft.com/office/powerpoint/2010/main" val="46835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1600" y="-27384"/>
            <a:ext cx="7498080" cy="836712"/>
          </a:xfrm>
        </p:spPr>
        <p:txBody>
          <a:bodyPr anchor="t">
            <a:normAutofit fontScale="90000"/>
          </a:bodyPr>
          <a:lstStyle/>
          <a:p>
            <a:r>
              <a:rPr lang="pt-BR" dirty="0" smtClean="0"/>
              <a:t>Diagrama de Atores</a:t>
            </a:r>
            <a:endParaRPr lang="pt-BR" dirty="0"/>
          </a:p>
        </p:txBody>
      </p:sp>
      <p:pic>
        <p:nvPicPr>
          <p:cNvPr id="6" name="Espaço Reservado para Conteú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692696"/>
            <a:ext cx="7848872" cy="5904656"/>
          </a:xfrm>
        </p:spPr>
      </p:pic>
    </p:spTree>
    <p:extLst>
      <p:ext uri="{BB962C8B-B14F-4D97-AF65-F5344CB8AC3E}">
        <p14:creationId xmlns:p14="http://schemas.microsoft.com/office/powerpoint/2010/main" val="1261766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116632"/>
            <a:ext cx="7498080" cy="648072"/>
          </a:xfrm>
        </p:spPr>
        <p:txBody>
          <a:bodyPr anchor="t">
            <a:noAutofit/>
          </a:bodyPr>
          <a:lstStyle/>
          <a:p>
            <a:r>
              <a:rPr lang="pt-BR" sz="3600" dirty="0" smtClean="0"/>
              <a:t>Diagrama de Caso de Uso Principal</a:t>
            </a:r>
            <a:endParaRPr lang="pt-BR" sz="36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836712"/>
            <a:ext cx="7848872" cy="5616624"/>
          </a:xfrm>
        </p:spPr>
      </p:pic>
    </p:spTree>
    <p:extLst>
      <p:ext uri="{BB962C8B-B14F-4D97-AF65-F5344CB8AC3E}">
        <p14:creationId xmlns:p14="http://schemas.microsoft.com/office/powerpoint/2010/main" val="192181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16" y="32619"/>
            <a:ext cx="7498080" cy="588069"/>
          </a:xfrm>
        </p:spPr>
        <p:txBody>
          <a:bodyPr anchor="t">
            <a:noAutofit/>
          </a:bodyPr>
          <a:lstStyle/>
          <a:p>
            <a:r>
              <a:rPr lang="pt-BR" sz="2800" dirty="0"/>
              <a:t>Diagrama de Sequencia Requisição de Viagem</a:t>
            </a:r>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642" y="548680"/>
            <a:ext cx="7739829" cy="5832648"/>
          </a:xfrm>
        </p:spPr>
      </p:pic>
    </p:spTree>
    <p:extLst>
      <p:ext uri="{BB962C8B-B14F-4D97-AF65-F5344CB8AC3E}">
        <p14:creationId xmlns:p14="http://schemas.microsoft.com/office/powerpoint/2010/main" val="17058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27462"/>
            <a:ext cx="7498080" cy="809253"/>
          </a:xfrm>
        </p:spPr>
        <p:txBody>
          <a:bodyPr>
            <a:normAutofit/>
          </a:bodyPr>
          <a:lstStyle/>
          <a:p>
            <a:r>
              <a:rPr lang="pt-BR" sz="3200" dirty="0"/>
              <a:t>Diagrama de Classe Conceitual</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9" y="764704"/>
            <a:ext cx="7920880" cy="5328592"/>
          </a:xfrm>
        </p:spPr>
      </p:pic>
    </p:spTree>
    <p:extLst>
      <p:ext uri="{BB962C8B-B14F-4D97-AF65-F5344CB8AC3E}">
        <p14:creationId xmlns:p14="http://schemas.microsoft.com/office/powerpoint/2010/main" val="3543479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ício">
  <a:themeElements>
    <a:clrScheme name="Solstí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í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í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515</TotalTime>
  <Words>162</Words>
  <Application>Microsoft Office PowerPoint</Application>
  <PresentationFormat>Apresentação na tela (4:3)</PresentationFormat>
  <Paragraphs>25</Paragraphs>
  <Slides>12</Slides>
  <Notes>3</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Solstício</vt:lpstr>
      <vt:lpstr>Curso Sistemas de Informação</vt:lpstr>
      <vt:lpstr>SISPTD</vt:lpstr>
      <vt:lpstr>O que é TFD ?</vt:lpstr>
      <vt:lpstr>Descrição do Sistema Atual</vt:lpstr>
      <vt:lpstr>Objetivo do Sistema</vt:lpstr>
      <vt:lpstr>Diagrama de Atores</vt:lpstr>
      <vt:lpstr>Diagrama de Caso de Uso Principal</vt:lpstr>
      <vt:lpstr>Diagrama de Sequencia Requisição de Viagem</vt:lpstr>
      <vt:lpstr>Diagrama de Classe Conceitual</vt:lpstr>
      <vt:lpstr>Apresentação do PowerPoint</vt:lpstr>
      <vt:lpstr>Apresentação do PowerPoint</vt:lpstr>
      <vt:lpstr>Conclusão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dc:title>
  <dc:creator>lordcyber</dc:creator>
  <cp:lastModifiedBy>Microsoft</cp:lastModifiedBy>
  <cp:revision>38</cp:revision>
  <dcterms:created xsi:type="dcterms:W3CDTF">2015-11-11T23:24:26Z</dcterms:created>
  <dcterms:modified xsi:type="dcterms:W3CDTF">2016-12-12T03:44:25Z</dcterms:modified>
</cp:coreProperties>
</file>