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 id="260" r:id="rId6"/>
    <p:sldId id="261" r:id="rId7"/>
    <p:sldId id="263" r:id="rId8"/>
    <p:sldId id="262" r:id="rId9"/>
    <p:sldId id="264" r:id="rId10"/>
    <p:sldId id="265" r:id="rId11"/>
    <p:sldId id="266" r:id="rId1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210" autoAdjust="0"/>
  </p:normalViewPr>
  <p:slideViewPr>
    <p:cSldViewPr>
      <p:cViewPr varScale="1">
        <p:scale>
          <a:sx n="67" d="100"/>
          <a:sy n="67" d="100"/>
        </p:scale>
        <p:origin x="-146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14" name="Título 13"/>
          <p:cNvSpPr>
            <a:spLocks noGrp="1"/>
          </p:cNvSpPr>
          <p:nvPr>
            <p:ph type="ctrTitle"/>
          </p:nvPr>
        </p:nvSpPr>
        <p:spPr>
          <a:xfrm>
            <a:off x="1432560" y="359898"/>
            <a:ext cx="7406640" cy="1472184"/>
          </a:xfrm>
        </p:spPr>
        <p:txBody>
          <a:bodyPr anchor="b"/>
          <a:lstStyle>
            <a:lvl1pPr algn="l">
              <a:defRPr/>
            </a:lvl1pPr>
            <a:extLst/>
          </a:lstStyle>
          <a:p>
            <a:r>
              <a:rPr kumimoji="0" lang="pt-BR" smtClean="0"/>
              <a:t>Clique para editar o título mestre</a:t>
            </a:r>
            <a:endParaRPr kumimoji="0" lang="en-US"/>
          </a:p>
        </p:txBody>
      </p:sp>
      <p:sp>
        <p:nvSpPr>
          <p:cNvPr id="22" name="Subtítulo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BR" smtClean="0"/>
              <a:t>Clique para editar o estilo do subtítulo mestre</a:t>
            </a:r>
            <a:endParaRPr kumimoji="0" lang="en-US"/>
          </a:p>
        </p:txBody>
      </p:sp>
      <p:sp>
        <p:nvSpPr>
          <p:cNvPr id="7" name="Espaço Reservado para Data 6"/>
          <p:cNvSpPr>
            <a:spLocks noGrp="1"/>
          </p:cNvSpPr>
          <p:nvPr>
            <p:ph type="dt" sz="half" idx="10"/>
          </p:nvPr>
        </p:nvSpPr>
        <p:spPr/>
        <p:txBody>
          <a:bodyPr/>
          <a:lstStyle>
            <a:extLst/>
          </a:lstStyle>
          <a:p>
            <a:fld id="{06D2B188-86D3-414B-BB86-E6D1024CE684}" type="datetimeFigureOut">
              <a:rPr lang="pt-BR" smtClean="0"/>
              <a:t>25/11/2015</a:t>
            </a:fld>
            <a:endParaRPr lang="pt-BR"/>
          </a:p>
        </p:txBody>
      </p:sp>
      <p:sp>
        <p:nvSpPr>
          <p:cNvPr id="20" name="Espaço Reservado para Rodapé 19"/>
          <p:cNvSpPr>
            <a:spLocks noGrp="1"/>
          </p:cNvSpPr>
          <p:nvPr>
            <p:ph type="ftr" sz="quarter" idx="11"/>
          </p:nvPr>
        </p:nvSpPr>
        <p:spPr/>
        <p:txBody>
          <a:bodyPr/>
          <a:lstStyle>
            <a:extLst/>
          </a:lstStyle>
          <a:p>
            <a:endParaRPr lang="pt-BR"/>
          </a:p>
        </p:txBody>
      </p:sp>
      <p:sp>
        <p:nvSpPr>
          <p:cNvPr id="10" name="Espaço Reservado para Número de Slide 9"/>
          <p:cNvSpPr>
            <a:spLocks noGrp="1"/>
          </p:cNvSpPr>
          <p:nvPr>
            <p:ph type="sldNum" sz="quarter" idx="12"/>
          </p:nvPr>
        </p:nvSpPr>
        <p:spPr/>
        <p:txBody>
          <a:bodyPr/>
          <a:lstStyle>
            <a:extLst/>
          </a:lstStyle>
          <a:p>
            <a:fld id="{84A84353-3B90-4C4E-9CED-1A153405C03C}" type="slidenum">
              <a:rPr lang="pt-BR" smtClean="0"/>
              <a:t>‹nº›</a:t>
            </a:fld>
            <a:endParaRPr lang="pt-BR"/>
          </a:p>
        </p:txBody>
      </p:sp>
      <p:sp>
        <p:nvSpPr>
          <p:cNvPr id="8" name="E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p:txBody>
          <a:bodyPr vert="eaVert"/>
          <a:lstStyle>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06D2B188-86D3-414B-BB86-E6D1024CE684}" type="datetimeFigureOut">
              <a:rPr lang="pt-BR" smtClean="0"/>
              <a:t>25/11/2015</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84A84353-3B90-4C4E-9CED-1A153405C03C}"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58000" y="274639"/>
            <a:ext cx="1828800" cy="5851525"/>
          </a:xfrm>
        </p:spPr>
        <p:txBody>
          <a:bodyPr vert="eaVert"/>
          <a:lstStyle>
            <a:extLs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a:xfrm>
            <a:off x="1143000" y="274640"/>
            <a:ext cx="5562600" cy="5851525"/>
          </a:xfrm>
        </p:spPr>
        <p:txBody>
          <a:bodyPr vert="eaVert"/>
          <a:lstStyle>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06D2B188-86D3-414B-BB86-E6D1024CE684}" type="datetimeFigureOut">
              <a:rPr lang="pt-BR" smtClean="0"/>
              <a:t>25/11/2015</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84A84353-3B90-4C4E-9CED-1A153405C03C}"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título mestre</a:t>
            </a:r>
            <a:endParaRPr kumimoji="0" lang="en-US"/>
          </a:p>
        </p:txBody>
      </p:sp>
      <p:sp>
        <p:nvSpPr>
          <p:cNvPr id="3" name="Espaço Reservado para Conteúdo 2"/>
          <p:cNvSpPr>
            <a:spLocks noGrp="1"/>
          </p:cNvSpPr>
          <p:nvPr>
            <p:ph idx="1"/>
          </p:nvPr>
        </p:nvSpPr>
        <p:spPr/>
        <p:txBody>
          <a:bodyPr/>
          <a:lstStyle>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06D2B188-86D3-414B-BB86-E6D1024CE684}" type="datetimeFigureOut">
              <a:rPr lang="pt-BR" smtClean="0"/>
              <a:t>25/11/2015</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84A84353-3B90-4C4E-9CED-1A153405C03C}"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tângulo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ítulo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BR" smtClean="0"/>
              <a:t>Clique para editar o texto mestre</a:t>
            </a:r>
          </a:p>
        </p:txBody>
      </p:sp>
      <p:sp>
        <p:nvSpPr>
          <p:cNvPr id="4" name="Espaço Reservado para Data 3"/>
          <p:cNvSpPr>
            <a:spLocks noGrp="1"/>
          </p:cNvSpPr>
          <p:nvPr>
            <p:ph type="dt" sz="half" idx="10"/>
          </p:nvPr>
        </p:nvSpPr>
        <p:spPr/>
        <p:txBody>
          <a:bodyPr/>
          <a:lstStyle>
            <a:extLst/>
          </a:lstStyle>
          <a:p>
            <a:fld id="{06D2B188-86D3-414B-BB86-E6D1024CE684}" type="datetimeFigureOut">
              <a:rPr lang="pt-BR" smtClean="0"/>
              <a:t>25/11/2015</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84A84353-3B90-4C4E-9CED-1A153405C03C}" type="slidenum">
              <a:rPr lang="pt-BR" smtClean="0"/>
              <a:t>‹nº›</a:t>
            </a:fld>
            <a:endParaRPr lang="pt-BR"/>
          </a:p>
        </p:txBody>
      </p:sp>
      <p:sp>
        <p:nvSpPr>
          <p:cNvPr id="10" name="Retângulo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1435608" y="274320"/>
            <a:ext cx="7498080" cy="1143000"/>
          </a:xfrm>
        </p:spPr>
        <p:txBody>
          <a:bodyPr/>
          <a:lstStyle>
            <a:extLst/>
          </a:lstStyle>
          <a:p>
            <a:r>
              <a:rPr kumimoji="0" lang="pt-BR" smtClean="0"/>
              <a:t>Clique para editar o título mestre</a:t>
            </a:r>
            <a:endParaRPr kumimoji="0" lang="en-US"/>
          </a:p>
        </p:txBody>
      </p:sp>
      <p:sp>
        <p:nvSpPr>
          <p:cNvPr id="3" name="Espaço Reservado para Conteúdo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extLst/>
          </a:lstStyle>
          <a:p>
            <a:fld id="{06D2B188-86D3-414B-BB86-E6D1024CE684}" type="datetimeFigureOut">
              <a:rPr lang="pt-BR" smtClean="0"/>
              <a:t>25/11/2015</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84A84353-3B90-4C4E-9CED-1A153405C03C}"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smtClean="0"/>
              <a:t>Clique para editar o texto mestre</a:t>
            </a:r>
          </a:p>
        </p:txBody>
      </p:sp>
      <p:sp>
        <p:nvSpPr>
          <p:cNvPr id="4" name="Espaço Reservado para Texto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smtClean="0"/>
              <a:t>Clique para editar o texto mestre</a:t>
            </a:r>
          </a:p>
        </p:txBody>
      </p:sp>
      <p:sp>
        <p:nvSpPr>
          <p:cNvPr id="5" name="Espaço Reservado para Conteúdo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extLst/>
          </a:lstStyle>
          <a:p>
            <a:fld id="{06D2B188-86D3-414B-BB86-E6D1024CE684}" type="datetimeFigureOut">
              <a:rPr lang="pt-BR" smtClean="0"/>
              <a:t>25/11/2015</a:t>
            </a:fld>
            <a:endParaRPr lang="pt-BR"/>
          </a:p>
        </p:txBody>
      </p:sp>
      <p:sp>
        <p:nvSpPr>
          <p:cNvPr id="8" name="Espaço Reservado para Rodapé 7"/>
          <p:cNvSpPr>
            <a:spLocks noGrp="1"/>
          </p:cNvSpPr>
          <p:nvPr>
            <p:ph type="ftr" sz="quarter" idx="11"/>
          </p:nvPr>
        </p:nvSpPr>
        <p:spPr/>
        <p:txBody>
          <a:bodyPr/>
          <a:lstStyle>
            <a:extLst/>
          </a:lstStyle>
          <a:p>
            <a:endParaRPr lang="pt-BR"/>
          </a:p>
        </p:txBody>
      </p:sp>
      <p:sp>
        <p:nvSpPr>
          <p:cNvPr id="9" name="Espaço Reservado para Número de Slide 8"/>
          <p:cNvSpPr>
            <a:spLocks noGrp="1"/>
          </p:cNvSpPr>
          <p:nvPr>
            <p:ph type="sldNum" sz="quarter" idx="12"/>
          </p:nvPr>
        </p:nvSpPr>
        <p:spPr/>
        <p:txBody>
          <a:bodyPr/>
          <a:lstStyle>
            <a:extLst/>
          </a:lstStyle>
          <a:p>
            <a:fld id="{84A84353-3B90-4C4E-9CED-1A153405C03C}"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1435608" y="274320"/>
            <a:ext cx="7498080" cy="1143000"/>
          </a:xfrm>
        </p:spPr>
        <p:txBody>
          <a:bodyPr anchor="ctr"/>
          <a:lstStyle>
            <a:extLst/>
          </a:lstStyle>
          <a:p>
            <a:r>
              <a:rPr kumimoji="0" lang="pt-BR" smtClean="0"/>
              <a:t>Clique para editar o título mestre</a:t>
            </a:r>
            <a:endParaRPr kumimoji="0" lang="en-US"/>
          </a:p>
        </p:txBody>
      </p:sp>
      <p:sp>
        <p:nvSpPr>
          <p:cNvPr id="3" name="Espaço Reservado para Data 2"/>
          <p:cNvSpPr>
            <a:spLocks noGrp="1"/>
          </p:cNvSpPr>
          <p:nvPr>
            <p:ph type="dt" sz="half" idx="10"/>
          </p:nvPr>
        </p:nvSpPr>
        <p:spPr/>
        <p:txBody>
          <a:bodyPr/>
          <a:lstStyle>
            <a:extLst/>
          </a:lstStyle>
          <a:p>
            <a:fld id="{06D2B188-86D3-414B-BB86-E6D1024CE684}" type="datetimeFigureOut">
              <a:rPr lang="pt-BR" smtClean="0"/>
              <a:t>25/11/2015</a:t>
            </a:fld>
            <a:endParaRPr lang="pt-BR"/>
          </a:p>
        </p:txBody>
      </p:sp>
      <p:sp>
        <p:nvSpPr>
          <p:cNvPr id="4" name="Espaço Reservado para Rodapé 3"/>
          <p:cNvSpPr>
            <a:spLocks noGrp="1"/>
          </p:cNvSpPr>
          <p:nvPr>
            <p:ph type="ftr" sz="quarter" idx="11"/>
          </p:nvPr>
        </p:nvSpPr>
        <p:spPr/>
        <p:txBody>
          <a:bodyPr/>
          <a:lstStyle>
            <a:extLst/>
          </a:lstStyle>
          <a:p>
            <a:endParaRPr lang="pt-BR"/>
          </a:p>
        </p:txBody>
      </p:sp>
      <p:sp>
        <p:nvSpPr>
          <p:cNvPr id="5" name="Espaço Reservado para Número de Slide 4"/>
          <p:cNvSpPr>
            <a:spLocks noGrp="1"/>
          </p:cNvSpPr>
          <p:nvPr>
            <p:ph type="sldNum" sz="quarter" idx="12"/>
          </p:nvPr>
        </p:nvSpPr>
        <p:spPr/>
        <p:txBody>
          <a:bodyPr/>
          <a:lstStyle>
            <a:extLst/>
          </a:lstStyle>
          <a:p>
            <a:fld id="{84A84353-3B90-4C4E-9CED-1A153405C03C}"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tângulo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ço Reservado para Data 1"/>
          <p:cNvSpPr>
            <a:spLocks noGrp="1"/>
          </p:cNvSpPr>
          <p:nvPr>
            <p:ph type="dt" sz="half" idx="10"/>
          </p:nvPr>
        </p:nvSpPr>
        <p:spPr/>
        <p:txBody>
          <a:bodyPr/>
          <a:lstStyle>
            <a:extLst/>
          </a:lstStyle>
          <a:p>
            <a:fld id="{06D2B188-86D3-414B-BB86-E6D1024CE684}" type="datetimeFigureOut">
              <a:rPr lang="pt-BR" smtClean="0"/>
              <a:t>25/11/2015</a:t>
            </a:fld>
            <a:endParaRPr lang="pt-BR"/>
          </a:p>
        </p:txBody>
      </p:sp>
      <p:sp>
        <p:nvSpPr>
          <p:cNvPr id="3" name="Espaço Reservado para Rodapé 2"/>
          <p:cNvSpPr>
            <a:spLocks noGrp="1"/>
          </p:cNvSpPr>
          <p:nvPr>
            <p:ph type="ftr" sz="quarter" idx="11"/>
          </p:nvPr>
        </p:nvSpPr>
        <p:spPr/>
        <p:txBody>
          <a:bodyPr/>
          <a:lstStyle>
            <a:extLst/>
          </a:lstStyle>
          <a:p>
            <a:endParaRPr lang="pt-BR"/>
          </a:p>
        </p:txBody>
      </p:sp>
      <p:sp>
        <p:nvSpPr>
          <p:cNvPr id="4" name="Espaço Reservado para Número de Slide 3"/>
          <p:cNvSpPr>
            <a:spLocks noGrp="1"/>
          </p:cNvSpPr>
          <p:nvPr>
            <p:ph type="sldNum" sz="quarter" idx="12"/>
          </p:nvPr>
        </p:nvSpPr>
        <p:spPr/>
        <p:txBody>
          <a:bodyPr/>
          <a:lstStyle>
            <a:extLst/>
          </a:lstStyle>
          <a:p>
            <a:fld id="{84A84353-3B90-4C4E-9CED-1A153405C03C}" type="slidenum">
              <a:rPr lang="pt-BR" smtClean="0"/>
              <a:t>‹nº›</a:t>
            </a:fld>
            <a:endParaRPr lang="pt-BR"/>
          </a:p>
        </p:txBody>
      </p:sp>
      <p:sp>
        <p:nvSpPr>
          <p:cNvPr id="6" name="Retângulo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pt-BR" smtClean="0"/>
              <a:t>Clique para editar o título mestre</a:t>
            </a:r>
            <a:endParaRPr kumimoji="0" lang="en-US"/>
          </a:p>
        </p:txBody>
      </p:sp>
      <p:sp>
        <p:nvSpPr>
          <p:cNvPr id="3" name="Espaço Reservado para Texto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pt-BR" smtClean="0"/>
              <a:t>Clique para editar o texto mestre</a:t>
            </a:r>
          </a:p>
        </p:txBody>
      </p:sp>
      <p:sp>
        <p:nvSpPr>
          <p:cNvPr id="4" name="Espaço Reservado para Conteúdo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extLst/>
          </a:lstStyle>
          <a:p>
            <a:fld id="{06D2B188-86D3-414B-BB86-E6D1024CE684}" type="datetimeFigureOut">
              <a:rPr lang="pt-BR" smtClean="0"/>
              <a:t>25/11/2015</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84A84353-3B90-4C4E-9CED-1A153405C03C}"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pt-BR" smtClean="0"/>
              <a:t>Clique para editar o título mestre</a:t>
            </a:r>
            <a:endParaRPr kumimoji="0" lang="en-US"/>
          </a:p>
        </p:txBody>
      </p:sp>
      <p:sp>
        <p:nvSpPr>
          <p:cNvPr id="5" name="Espaço Reservado para Data 4"/>
          <p:cNvSpPr>
            <a:spLocks noGrp="1"/>
          </p:cNvSpPr>
          <p:nvPr>
            <p:ph type="dt" sz="half" idx="10"/>
          </p:nvPr>
        </p:nvSpPr>
        <p:spPr/>
        <p:txBody>
          <a:bodyPr/>
          <a:lstStyle>
            <a:extLst/>
          </a:lstStyle>
          <a:p>
            <a:fld id="{06D2B188-86D3-414B-BB86-E6D1024CE684}" type="datetimeFigureOut">
              <a:rPr lang="pt-BR" smtClean="0"/>
              <a:t>25/11/2015</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84A84353-3B90-4C4E-9CED-1A153405C03C}" type="slidenum">
              <a:rPr lang="pt-BR" smtClean="0"/>
              <a:t>‹nº›</a:t>
            </a:fld>
            <a:endParaRPr lang="pt-BR"/>
          </a:p>
        </p:txBody>
      </p:sp>
      <p:sp>
        <p:nvSpPr>
          <p:cNvPr id="8" name="Retângulo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Espaço Reservado para Imagem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pt-BR" smtClean="0"/>
              <a:t>Clique no ícone para adicionar uma imagem</a:t>
            </a:r>
            <a:endParaRPr kumimoji="0" lang="en-US" dirty="0"/>
          </a:p>
        </p:txBody>
      </p:sp>
      <p:sp>
        <p:nvSpPr>
          <p:cNvPr id="9" name="Fluxograma: Processo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uxograma: Processo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Espaço Reservado para Texto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pt-BR" smtClean="0"/>
              <a:t>Clique para editar o texto mestre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zza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sca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tângulo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Espaço Reservado para Título 4"/>
          <p:cNvSpPr>
            <a:spLocks noGrp="1"/>
          </p:cNvSpPr>
          <p:nvPr>
            <p:ph type="title"/>
          </p:nvPr>
        </p:nvSpPr>
        <p:spPr>
          <a:xfrm>
            <a:off x="1435608" y="274638"/>
            <a:ext cx="7498080" cy="1143000"/>
          </a:xfrm>
          <a:prstGeom prst="rect">
            <a:avLst/>
          </a:prstGeom>
        </p:spPr>
        <p:txBody>
          <a:bodyPr anchor="ctr">
            <a:normAutofit/>
          </a:bodyPr>
          <a:lstStyle>
            <a:extLst/>
          </a:lstStyle>
          <a:p>
            <a:r>
              <a:rPr kumimoji="0" lang="pt-BR" smtClean="0"/>
              <a:t>Clique para editar o título mestre</a:t>
            </a:r>
            <a:endParaRPr kumimoji="0" lang="en-US"/>
          </a:p>
        </p:txBody>
      </p:sp>
      <p:sp>
        <p:nvSpPr>
          <p:cNvPr id="9" name="Espaço Reservado para Texto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pt-BR" smtClean="0"/>
              <a:t>Clique para editar 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24" name="Espaço Reservado para Data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6D2B188-86D3-414B-BB86-E6D1024CE684}" type="datetimeFigureOut">
              <a:rPr lang="pt-BR" smtClean="0"/>
              <a:t>25/11/2015</a:t>
            </a:fld>
            <a:endParaRPr lang="pt-BR"/>
          </a:p>
        </p:txBody>
      </p:sp>
      <p:sp>
        <p:nvSpPr>
          <p:cNvPr id="10" name="Espaço Reservado para Rodapé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pt-BR"/>
          </a:p>
        </p:txBody>
      </p:sp>
      <p:sp>
        <p:nvSpPr>
          <p:cNvPr id="22" name="Espaço Reservado para Número de Slide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4A84353-3B90-4C4E-9CED-1A153405C03C}" type="slidenum">
              <a:rPr lang="pt-BR" smtClean="0"/>
              <a:t>‹nº›</a:t>
            </a:fld>
            <a:endParaRPr lang="pt-BR"/>
          </a:p>
        </p:txBody>
      </p:sp>
      <p:sp>
        <p:nvSpPr>
          <p:cNvPr id="15" name="Retângulo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75656" y="2348880"/>
            <a:ext cx="7406640" cy="1472184"/>
          </a:xfrm>
        </p:spPr>
        <p:txBody>
          <a:bodyPr/>
          <a:lstStyle/>
          <a:p>
            <a:r>
              <a:rPr lang="pt-BR" dirty="0" smtClean="0"/>
              <a:t>Curso Sistemas de Informação</a:t>
            </a:r>
            <a:endParaRPr lang="pt-BR" dirty="0"/>
          </a:p>
        </p:txBody>
      </p:sp>
      <p:sp>
        <p:nvSpPr>
          <p:cNvPr id="3" name="Subtítulo 2"/>
          <p:cNvSpPr>
            <a:spLocks noGrp="1"/>
          </p:cNvSpPr>
          <p:nvPr>
            <p:ph type="subTitle" idx="1"/>
          </p:nvPr>
        </p:nvSpPr>
        <p:spPr>
          <a:xfrm>
            <a:off x="1115616" y="332656"/>
            <a:ext cx="7622664" cy="1752600"/>
          </a:xfrm>
        </p:spPr>
        <p:txBody>
          <a:bodyPr>
            <a:noAutofit/>
          </a:bodyPr>
          <a:lstStyle/>
          <a:p>
            <a:pPr algn="l"/>
            <a:r>
              <a:rPr lang="pt-BR" sz="1800" dirty="0" smtClean="0"/>
              <a:t>Acadêmico:</a:t>
            </a:r>
            <a:endParaRPr lang="pt-BR" sz="1800" dirty="0"/>
          </a:p>
          <a:p>
            <a:r>
              <a:rPr lang="pt-BR" sz="1800" dirty="0" smtClean="0"/>
              <a:t>Paulo José dos Santos</a:t>
            </a:r>
          </a:p>
          <a:p>
            <a:r>
              <a:rPr lang="pt-BR" sz="1800" dirty="0" smtClean="0"/>
              <a:t>7º Período – TCC -1</a:t>
            </a:r>
          </a:p>
          <a:p>
            <a:r>
              <a:rPr lang="pt-BR" sz="1800" dirty="0" smtClean="0"/>
              <a:t>Professores da Banca:</a:t>
            </a:r>
          </a:p>
          <a:p>
            <a:r>
              <a:rPr lang="pt-BR" sz="1800" dirty="0" err="1" smtClean="0">
                <a:solidFill>
                  <a:schemeClr val="tx1">
                    <a:lumMod val="95000"/>
                    <a:lumOff val="5000"/>
                  </a:schemeClr>
                </a:solidFill>
                <a:latin typeface="Segoe UI" panose="020B0502040204020203" pitchFamily="34" charset="0"/>
                <a:cs typeface="Segoe UI" panose="020B0502040204020203" pitchFamily="34" charset="0"/>
              </a:rPr>
              <a:t>Ancelmo</a:t>
            </a:r>
            <a:r>
              <a:rPr lang="pt-BR" sz="1800" dirty="0" smtClean="0">
                <a:solidFill>
                  <a:schemeClr val="tx1">
                    <a:lumMod val="95000"/>
                    <a:lumOff val="5000"/>
                  </a:schemeClr>
                </a:solidFill>
                <a:latin typeface="Segoe UI" panose="020B0502040204020203" pitchFamily="34" charset="0"/>
                <a:cs typeface="Segoe UI" panose="020B0502040204020203" pitchFamily="34" charset="0"/>
              </a:rPr>
              <a:t> </a:t>
            </a:r>
            <a:r>
              <a:rPr lang="pt-BR" sz="1800" dirty="0">
                <a:solidFill>
                  <a:schemeClr val="tx1">
                    <a:lumMod val="95000"/>
                    <a:lumOff val="5000"/>
                  </a:schemeClr>
                </a:solidFill>
                <a:latin typeface="Segoe UI" panose="020B0502040204020203" pitchFamily="34" charset="0"/>
                <a:cs typeface="Segoe UI" panose="020B0502040204020203" pitchFamily="34" charset="0"/>
              </a:rPr>
              <a:t>Luiz Evangelista dos Santos, Edilson Vasconcelos, Vivaldo Pinto </a:t>
            </a:r>
            <a:endParaRPr lang="pt-BR" sz="1800" dirty="0"/>
          </a:p>
          <a:p>
            <a:endParaRPr lang="pt-BR" sz="1800" dirty="0"/>
          </a:p>
        </p:txBody>
      </p:sp>
    </p:spTree>
    <p:extLst>
      <p:ext uri="{BB962C8B-B14F-4D97-AF65-F5344CB8AC3E}">
        <p14:creationId xmlns:p14="http://schemas.microsoft.com/office/powerpoint/2010/main" val="1534490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Diagrama de Classe</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1196752"/>
            <a:ext cx="7848872" cy="5472608"/>
          </a:xfrm>
        </p:spPr>
      </p:pic>
    </p:spTree>
    <p:extLst>
      <p:ext uri="{BB962C8B-B14F-4D97-AF65-F5344CB8AC3E}">
        <p14:creationId xmlns:p14="http://schemas.microsoft.com/office/powerpoint/2010/main" val="4474322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Conclusão</a:t>
            </a:r>
            <a:endParaRPr lang="pt-BR" dirty="0"/>
          </a:p>
        </p:txBody>
      </p:sp>
      <p:sp>
        <p:nvSpPr>
          <p:cNvPr id="3" name="Espaço Reservado para Conteúdo 2"/>
          <p:cNvSpPr>
            <a:spLocks noGrp="1"/>
          </p:cNvSpPr>
          <p:nvPr>
            <p:ph idx="1"/>
          </p:nvPr>
        </p:nvSpPr>
        <p:spPr/>
        <p:txBody>
          <a:bodyPr/>
          <a:lstStyle/>
          <a:p>
            <a:pPr marL="82296" indent="0" algn="just">
              <a:buNone/>
            </a:pPr>
            <a:r>
              <a:rPr lang="pt-BR" dirty="0" smtClean="0"/>
              <a:t>O novo sistema que será implantado na Gerencia TFD visa dar mais agilidade nos processos envolvido no programa de Tratamento Foro Domicílio, contando com vários benefícios para auxiliar os operadores do programa TFD no atendimento aos usuários do programa.</a:t>
            </a:r>
            <a:endParaRPr lang="pt-BR" dirty="0"/>
          </a:p>
        </p:txBody>
      </p:sp>
    </p:spTree>
    <p:extLst>
      <p:ext uri="{BB962C8B-B14F-4D97-AF65-F5344CB8AC3E}">
        <p14:creationId xmlns:p14="http://schemas.microsoft.com/office/powerpoint/2010/main" val="1161220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SPTD</a:t>
            </a:r>
            <a:endParaRPr lang="pt-BR" dirty="0"/>
          </a:p>
        </p:txBody>
      </p:sp>
      <p:sp>
        <p:nvSpPr>
          <p:cNvPr id="3" name="Subtítulo 2"/>
          <p:cNvSpPr>
            <a:spLocks noGrp="1"/>
          </p:cNvSpPr>
          <p:nvPr>
            <p:ph type="subTitle" idx="1"/>
          </p:nvPr>
        </p:nvSpPr>
        <p:spPr/>
        <p:txBody>
          <a:bodyPr/>
          <a:lstStyle/>
          <a:p>
            <a:r>
              <a:rPr lang="pt-BR" dirty="0" smtClean="0"/>
              <a:t>Sistema de Paciente no Tratamento fora Domiciliar</a:t>
            </a:r>
            <a:endParaRPr lang="pt-BR" dirty="0"/>
          </a:p>
        </p:txBody>
      </p:sp>
    </p:spTree>
    <p:extLst>
      <p:ext uri="{BB962C8B-B14F-4D97-AF65-F5344CB8AC3E}">
        <p14:creationId xmlns:p14="http://schemas.microsoft.com/office/powerpoint/2010/main" val="1904726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 que é TFD ?</a:t>
            </a:r>
            <a:endParaRPr lang="pt-BR" dirty="0"/>
          </a:p>
        </p:txBody>
      </p:sp>
      <p:sp>
        <p:nvSpPr>
          <p:cNvPr id="3" name="Espaço Reservado para Conteúdo 2"/>
          <p:cNvSpPr>
            <a:spLocks noGrp="1"/>
          </p:cNvSpPr>
          <p:nvPr>
            <p:ph idx="1"/>
          </p:nvPr>
        </p:nvSpPr>
        <p:spPr>
          <a:xfrm>
            <a:off x="1043608" y="1600201"/>
            <a:ext cx="7920880" cy="4133056"/>
          </a:xfrm>
        </p:spPr>
        <p:txBody>
          <a:bodyPr/>
          <a:lstStyle/>
          <a:p>
            <a:pPr marL="0" indent="0" algn="just">
              <a:buNone/>
            </a:pPr>
            <a:r>
              <a:rPr lang="pt-BR" dirty="0" smtClean="0"/>
              <a:t>O Tratamento Fora de Domicílio – </a:t>
            </a:r>
            <a:r>
              <a:rPr lang="pt-BR" b="1" dirty="0" smtClean="0"/>
              <a:t>TFD</a:t>
            </a:r>
            <a:r>
              <a:rPr lang="pt-BR" dirty="0" smtClean="0"/>
              <a:t>, instituído pela Portaria nº 55 da Secretaria de Assistência à Saúde (Ministério da Saúde), é um instrumento legal que visa garantir, através do SUS, tratamento médico a pacientes portadores de doenças não tratáveis no município de origem por falta de condições técnicas.</a:t>
            </a:r>
            <a:endParaRPr lang="pt-BR" dirty="0"/>
          </a:p>
        </p:txBody>
      </p:sp>
    </p:spTree>
    <p:extLst>
      <p:ext uri="{BB962C8B-B14F-4D97-AF65-F5344CB8AC3E}">
        <p14:creationId xmlns:p14="http://schemas.microsoft.com/office/powerpoint/2010/main" val="2030540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Objetivo do Sistema</a:t>
            </a:r>
            <a:endParaRPr lang="pt-BR" dirty="0"/>
          </a:p>
        </p:txBody>
      </p:sp>
      <p:sp>
        <p:nvSpPr>
          <p:cNvPr id="3" name="Espaço Reservado para Conteúdo 2"/>
          <p:cNvSpPr>
            <a:spLocks noGrp="1"/>
          </p:cNvSpPr>
          <p:nvPr>
            <p:ph idx="1"/>
          </p:nvPr>
        </p:nvSpPr>
        <p:spPr>
          <a:xfrm>
            <a:off x="971600" y="1844824"/>
            <a:ext cx="7797552" cy="4525963"/>
          </a:xfrm>
        </p:spPr>
        <p:txBody>
          <a:bodyPr/>
          <a:lstStyle/>
          <a:p>
            <a:pPr marL="0" indent="0" algn="just">
              <a:buNone/>
            </a:pPr>
            <a:r>
              <a:rPr lang="pt-BR" dirty="0" smtClean="0"/>
              <a:t>	Facilitar o Controle dos Pacientes que estão no tratamento fora domicílio, dando para os operadores da Gerencia de tratamento fora domiciliar uma visão ampla e informatizada no acompanhamento do paciente envolvido no tratamento fora domicílio.</a:t>
            </a:r>
            <a:endParaRPr lang="pt-BR" dirty="0"/>
          </a:p>
        </p:txBody>
      </p:sp>
    </p:spTree>
    <p:extLst>
      <p:ext uri="{BB962C8B-B14F-4D97-AF65-F5344CB8AC3E}">
        <p14:creationId xmlns:p14="http://schemas.microsoft.com/office/powerpoint/2010/main" val="468354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Descrição do Sistema Atual</a:t>
            </a:r>
            <a:endParaRPr lang="pt-BR" dirty="0"/>
          </a:p>
        </p:txBody>
      </p:sp>
      <p:sp>
        <p:nvSpPr>
          <p:cNvPr id="3" name="Espaço Reservado para Conteúdo 2"/>
          <p:cNvSpPr>
            <a:spLocks noGrp="1"/>
          </p:cNvSpPr>
          <p:nvPr>
            <p:ph idx="1"/>
          </p:nvPr>
        </p:nvSpPr>
        <p:spPr>
          <a:xfrm>
            <a:off x="1043608" y="1447800"/>
            <a:ext cx="7890080" cy="4800600"/>
          </a:xfrm>
        </p:spPr>
        <p:txBody>
          <a:bodyPr/>
          <a:lstStyle/>
          <a:p>
            <a:pPr marL="0" indent="0" algn="just">
              <a:buNone/>
            </a:pPr>
            <a:r>
              <a:rPr lang="pt-BR" dirty="0" smtClean="0"/>
              <a:t>	O Sistema atual conta com uma base de dados crítica e não confiável e ainda não sendo um sistema multiusuários, e isso tem tornado os processos envolvidos no TFD mais manual do que informatizado.</a:t>
            </a:r>
          </a:p>
          <a:p>
            <a:pPr marL="0" indent="0" algn="just">
              <a:buNone/>
            </a:pPr>
            <a:r>
              <a:rPr lang="pt-BR" dirty="0" smtClean="0"/>
              <a:t>	Isso vem dificultado o trabalho dos operadores da Gerencia TFD no controle dos pacientes em tratamento.</a:t>
            </a:r>
            <a:endParaRPr lang="pt-BR" dirty="0"/>
          </a:p>
        </p:txBody>
      </p:sp>
    </p:spTree>
    <p:extLst>
      <p:ext uri="{BB962C8B-B14F-4D97-AF65-F5344CB8AC3E}">
        <p14:creationId xmlns:p14="http://schemas.microsoft.com/office/powerpoint/2010/main" val="1574503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Diagrama de Atores</a:t>
            </a:r>
            <a:endParaRPr lang="pt-BR" dirty="0"/>
          </a:p>
        </p:txBody>
      </p:sp>
      <p:pic>
        <p:nvPicPr>
          <p:cNvPr id="6" name="Espaço Reservado para Conteú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40" y="1340768"/>
            <a:ext cx="7200800" cy="5256584"/>
          </a:xfrm>
        </p:spPr>
      </p:pic>
    </p:spTree>
    <p:extLst>
      <p:ext uri="{BB962C8B-B14F-4D97-AF65-F5344CB8AC3E}">
        <p14:creationId xmlns:p14="http://schemas.microsoft.com/office/powerpoint/2010/main" val="1261766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Diagrama de Caso de Uso Principal</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1412776"/>
            <a:ext cx="7674818" cy="4896543"/>
          </a:xfrm>
        </p:spPr>
      </p:pic>
    </p:spTree>
    <p:extLst>
      <p:ext uri="{BB962C8B-B14F-4D97-AF65-F5344CB8AC3E}">
        <p14:creationId xmlns:p14="http://schemas.microsoft.com/office/powerpoint/2010/main" val="192181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5616" y="32618"/>
            <a:ext cx="7498080" cy="1143000"/>
          </a:xfrm>
        </p:spPr>
        <p:txBody>
          <a:bodyPr/>
          <a:lstStyle/>
          <a:p>
            <a:r>
              <a:rPr lang="pt-BR" dirty="0" smtClean="0"/>
              <a:t>Diagrama de Sequencia</a:t>
            </a:r>
            <a:endParaRPr lang="pt-BR" dirty="0"/>
          </a:p>
        </p:txBody>
      </p:sp>
      <p:pic>
        <p:nvPicPr>
          <p:cNvPr id="3" name="Espaço Reservado para Conteúd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1268760"/>
            <a:ext cx="7560840" cy="5112568"/>
          </a:xfrm>
        </p:spPr>
      </p:pic>
    </p:spTree>
    <p:extLst>
      <p:ext uri="{BB962C8B-B14F-4D97-AF65-F5344CB8AC3E}">
        <p14:creationId xmlns:p14="http://schemas.microsoft.com/office/powerpoint/2010/main" val="1705871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Diagrama de Classe Conceitual</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1340768"/>
            <a:ext cx="7776864" cy="5184576"/>
          </a:xfrm>
        </p:spPr>
      </p:pic>
    </p:spTree>
    <p:extLst>
      <p:ext uri="{BB962C8B-B14F-4D97-AF65-F5344CB8AC3E}">
        <p14:creationId xmlns:p14="http://schemas.microsoft.com/office/powerpoint/2010/main" val="35434791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ício">
  <a:themeElements>
    <a:clrScheme name="Solstí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í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í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364</TotalTime>
  <Words>167</Words>
  <Application>Microsoft Office PowerPoint</Application>
  <PresentationFormat>Apresentação na tela (4:3)</PresentationFormat>
  <Paragraphs>22</Paragraphs>
  <Slides>11</Slides>
  <Notes>0</Notes>
  <HiddenSlides>0</HiddenSlides>
  <MMClips>0</MMClips>
  <ScaleCrop>false</ScaleCrop>
  <HeadingPairs>
    <vt:vector size="4" baseType="variant">
      <vt:variant>
        <vt:lpstr>Tema</vt:lpstr>
      </vt:variant>
      <vt:variant>
        <vt:i4>1</vt:i4>
      </vt:variant>
      <vt:variant>
        <vt:lpstr>Títulos de slides</vt:lpstr>
      </vt:variant>
      <vt:variant>
        <vt:i4>11</vt:i4>
      </vt:variant>
    </vt:vector>
  </HeadingPairs>
  <TitlesOfParts>
    <vt:vector size="12" baseType="lpstr">
      <vt:lpstr>Solstício</vt:lpstr>
      <vt:lpstr>Curso Sistemas de Informação</vt:lpstr>
      <vt:lpstr>SPTD</vt:lpstr>
      <vt:lpstr>O que é TFD ?</vt:lpstr>
      <vt:lpstr>Objetivo do Sistema</vt:lpstr>
      <vt:lpstr>Descrição do Sistema Atual</vt:lpstr>
      <vt:lpstr>Diagrama de Atores</vt:lpstr>
      <vt:lpstr>Diagrama de Caso de Uso Principal</vt:lpstr>
      <vt:lpstr>Diagrama de Sequencia</vt:lpstr>
      <vt:lpstr>Diagrama de Classe Conceitual</vt:lpstr>
      <vt:lpstr>Diagrama de Classe</vt:lpstr>
      <vt:lpstr>Conclusão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Informação</dc:title>
  <dc:creator>lordcyber</dc:creator>
  <cp:lastModifiedBy>lordcyber</cp:lastModifiedBy>
  <cp:revision>24</cp:revision>
  <dcterms:created xsi:type="dcterms:W3CDTF">2015-11-11T23:24:26Z</dcterms:created>
  <dcterms:modified xsi:type="dcterms:W3CDTF">2015-11-25T22:50:45Z</dcterms:modified>
</cp:coreProperties>
</file>