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2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9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A0D7-D803-BF4F-B9A7-056003B3DC11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3D42-86D4-4442-91D8-999C7404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20093" y="3096484"/>
            <a:ext cx="3194461" cy="593771"/>
            <a:chOff x="3443844" y="2244432"/>
            <a:chExt cx="3194461" cy="593771"/>
          </a:xfrm>
        </p:grpSpPr>
        <p:sp>
          <p:nvSpPr>
            <p:cNvPr id="4" name="5-Point Star 3"/>
            <p:cNvSpPr/>
            <p:nvPr/>
          </p:nvSpPr>
          <p:spPr>
            <a:xfrm>
              <a:off x="3443844" y="2244436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4093028" y="2244435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5395355" y="2244433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4746171" y="2244434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6044539" y="2244432"/>
              <a:ext cx="593766" cy="593767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45823" y="1650661"/>
            <a:ext cx="3194461" cy="593771"/>
            <a:chOff x="3443844" y="2244432"/>
            <a:chExt cx="3194461" cy="593771"/>
          </a:xfrm>
        </p:grpSpPr>
        <p:sp>
          <p:nvSpPr>
            <p:cNvPr id="12" name="5-Point Star 11"/>
            <p:cNvSpPr/>
            <p:nvPr/>
          </p:nvSpPr>
          <p:spPr>
            <a:xfrm>
              <a:off x="3443844" y="2244436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4093028" y="2244435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5395355" y="2244433"/>
              <a:ext cx="593766" cy="593767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4746171" y="2244434"/>
              <a:ext cx="593766" cy="593767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6044539" y="2244432"/>
              <a:ext cx="593766" cy="593767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45823" y="3796141"/>
            <a:ext cx="3194461" cy="593771"/>
            <a:chOff x="3443844" y="2244432"/>
            <a:chExt cx="3194461" cy="593771"/>
          </a:xfrm>
        </p:grpSpPr>
        <p:sp>
          <p:nvSpPr>
            <p:cNvPr id="18" name="5-Point Star 17"/>
            <p:cNvSpPr/>
            <p:nvPr/>
          </p:nvSpPr>
          <p:spPr>
            <a:xfrm>
              <a:off x="3443844" y="2244436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4093028" y="2244435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5395355" y="2244433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4746171" y="2244434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6044539" y="2244432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5-Point Star 23"/>
          <p:cNvSpPr/>
          <p:nvPr/>
        </p:nvSpPr>
        <p:spPr>
          <a:xfrm>
            <a:off x="1292432" y="1901012"/>
            <a:ext cx="593766" cy="59376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095006" y="357232"/>
            <a:ext cx="593766" cy="59376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5397333" y="357230"/>
            <a:ext cx="593766" cy="59376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748149" y="357231"/>
            <a:ext cx="593766" cy="59376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6046517" y="357229"/>
            <a:ext cx="593766" cy="59376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1142011" y="4093024"/>
            <a:ext cx="593766" cy="59376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2117766" y="3126135"/>
            <a:ext cx="593766" cy="59376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420093" y="3126133"/>
            <a:ext cx="593766" cy="59376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2770909" y="3126134"/>
            <a:ext cx="593766" cy="59376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4069277" y="3126132"/>
            <a:ext cx="593766" cy="593767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596244" y="2419571"/>
            <a:ext cx="3194461" cy="593771"/>
            <a:chOff x="3443844" y="2244432"/>
            <a:chExt cx="3194461" cy="593771"/>
          </a:xfrm>
        </p:grpSpPr>
        <p:sp>
          <p:nvSpPr>
            <p:cNvPr id="36" name="5-Point Star 35"/>
            <p:cNvSpPr/>
            <p:nvPr/>
          </p:nvSpPr>
          <p:spPr>
            <a:xfrm>
              <a:off x="3443844" y="2244436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4093028" y="2244435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5395355" y="2244433"/>
              <a:ext cx="593766" cy="593767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4746171" y="2244434"/>
              <a:ext cx="593766" cy="59376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6044539" y="2244432"/>
              <a:ext cx="593766" cy="593767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3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 Shalhoub</dc:creator>
  <cp:lastModifiedBy>PJ Shalhoub</cp:lastModifiedBy>
  <cp:revision>2</cp:revision>
  <dcterms:created xsi:type="dcterms:W3CDTF">2017-11-24T03:13:43Z</dcterms:created>
  <dcterms:modified xsi:type="dcterms:W3CDTF">2017-11-24T03:19:57Z</dcterms:modified>
</cp:coreProperties>
</file>