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arlow" panose="020B0604020202020204" charset="0"/>
      <p:regular r:id="rId24"/>
      <p:bold r:id="rId25"/>
      <p:italic r:id="rId26"/>
      <p:boldItalic r:id="rId27"/>
    </p:embeddedFont>
    <p:embeddedFont>
      <p:font typeface="Palanquin" panose="020B0604020202020204" charset="0"/>
      <p:regular r:id="rId28"/>
      <p:bold r:id="rId29"/>
    </p:embeddedFont>
    <p:embeddedFont>
      <p:font typeface="Poppins" panose="020B0604020202020204" charset="0"/>
      <p:regular r:id="rId30"/>
      <p:bold r:id="rId31"/>
      <p:italic r:id="rId32"/>
      <p:boldItalic r:id="rId33"/>
    </p:embeddedFont>
    <p:embeddedFont>
      <p:font typeface="Poppins Black" panose="020B0604020202020204" charset="0"/>
      <p:bold r:id="rId34"/>
      <p:boldItalic r:id="rId35"/>
    </p:embeddedFont>
    <p:embeddedFont>
      <p:font typeface="Poppins ExtraBold" panose="020B0604020202020204" charset="0"/>
      <p:bold r:id="rId36"/>
      <p:boldItalic r:id="rId37"/>
    </p:embeddedFont>
    <p:embeddedFont>
      <p:font typeface="Raleway" panose="020B0604020202020204" charset="0"/>
      <p:regular r:id="rId38"/>
      <p:bold r:id="rId39"/>
      <p:italic r:id="rId40"/>
      <p:boldItalic r:id="rId41"/>
    </p:embeddedFont>
    <p:embeddedFont>
      <p:font typeface="Signika"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71213F-D1EE-4DBC-89C4-96F2897EB1DC}">
  <a:tblStyle styleId="{4E71213F-D1EE-4DBC-89C4-96F2897EB1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2a71494735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2a71494735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a71494735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a71494735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2a71494735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2a71494735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2a71494735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2a71494735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a71494735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a7149473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a71494735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a71494735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63f39d2ffe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63f39d2ff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63f39d2ff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63f39d2ff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63f39d2ffe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63f39d2ff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263f39d2ffe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63f39d2ff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263f39d2ffe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263f39d2ff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263f39d2ffe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263f39d2ffe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a7149473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a7149473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54dda1946d_6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a71494735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a71494735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2"/>
        <p:cNvGrpSpPr/>
        <p:nvPr/>
      </p:nvGrpSpPr>
      <p:grpSpPr>
        <a:xfrm>
          <a:off x="0" y="0"/>
          <a:ext cx="0" cy="0"/>
          <a:chOff x="0" y="0"/>
          <a:chExt cx="0" cy="0"/>
        </a:xfrm>
      </p:grpSpPr>
      <p:grpSp>
        <p:nvGrpSpPr>
          <p:cNvPr id="213" name="Google Shape;213;p11"/>
          <p:cNvGrpSpPr/>
          <p:nvPr/>
        </p:nvGrpSpPr>
        <p:grpSpPr>
          <a:xfrm rot="10800000" flipH="1">
            <a:off x="-3394" y="-2273839"/>
            <a:ext cx="9804518" cy="8448224"/>
            <a:chOff x="-3394" y="-1706421"/>
            <a:chExt cx="9804518" cy="8448224"/>
          </a:xfrm>
        </p:grpSpPr>
        <p:sp>
          <p:nvSpPr>
            <p:cNvPr id="214" name="Google Shape;214;p11"/>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 y="379782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10800000">
              <a:off x="-3394" y="-170642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1"/>
          <p:cNvSpPr txBox="1">
            <a:spLocks noGrp="1"/>
          </p:cNvSpPr>
          <p:nvPr>
            <p:ph type="title" hasCustomPrompt="1"/>
          </p:nvPr>
        </p:nvSpPr>
        <p:spPr>
          <a:xfrm>
            <a:off x="3025725" y="1918850"/>
            <a:ext cx="4078800" cy="768000"/>
          </a:xfrm>
          <a:prstGeom prst="rect">
            <a:avLst/>
          </a:prstGeom>
        </p:spPr>
        <p:txBody>
          <a:bodyPr spcFirstLastPara="1" wrap="square" lIns="91425" tIns="91425" rIns="91425" bIns="91425" anchor="ctr" anchorCtr="0">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sz="9600" b="0">
                <a:latin typeface="Poppins"/>
                <a:ea typeface="Poppins"/>
                <a:cs typeface="Poppins"/>
                <a:sym typeface="Poppins"/>
              </a:defRPr>
            </a:lvl2pPr>
            <a:lvl3pPr lvl="2" algn="ctr">
              <a:spcBef>
                <a:spcPts val="0"/>
              </a:spcBef>
              <a:spcAft>
                <a:spcPts val="0"/>
              </a:spcAft>
              <a:buSzPts val="9600"/>
              <a:buFont typeface="Poppins"/>
              <a:buNone/>
              <a:defRPr sz="9600" b="0">
                <a:latin typeface="Poppins"/>
                <a:ea typeface="Poppins"/>
                <a:cs typeface="Poppins"/>
                <a:sym typeface="Poppins"/>
              </a:defRPr>
            </a:lvl3pPr>
            <a:lvl4pPr lvl="3" algn="ctr">
              <a:spcBef>
                <a:spcPts val="0"/>
              </a:spcBef>
              <a:spcAft>
                <a:spcPts val="0"/>
              </a:spcAft>
              <a:buSzPts val="9600"/>
              <a:buFont typeface="Poppins"/>
              <a:buNone/>
              <a:defRPr sz="9600" b="0">
                <a:latin typeface="Poppins"/>
                <a:ea typeface="Poppins"/>
                <a:cs typeface="Poppins"/>
                <a:sym typeface="Poppins"/>
              </a:defRPr>
            </a:lvl4pPr>
            <a:lvl5pPr lvl="4" algn="ctr">
              <a:spcBef>
                <a:spcPts val="0"/>
              </a:spcBef>
              <a:spcAft>
                <a:spcPts val="0"/>
              </a:spcAft>
              <a:buSzPts val="9600"/>
              <a:buFont typeface="Poppins"/>
              <a:buNone/>
              <a:defRPr sz="9600" b="0">
                <a:latin typeface="Poppins"/>
                <a:ea typeface="Poppins"/>
                <a:cs typeface="Poppins"/>
                <a:sym typeface="Poppins"/>
              </a:defRPr>
            </a:lvl5pPr>
            <a:lvl6pPr lvl="5" algn="ctr">
              <a:spcBef>
                <a:spcPts val="0"/>
              </a:spcBef>
              <a:spcAft>
                <a:spcPts val="0"/>
              </a:spcAft>
              <a:buSzPts val="9600"/>
              <a:buFont typeface="Poppins"/>
              <a:buNone/>
              <a:defRPr sz="9600" b="0">
                <a:latin typeface="Poppins"/>
                <a:ea typeface="Poppins"/>
                <a:cs typeface="Poppins"/>
                <a:sym typeface="Poppins"/>
              </a:defRPr>
            </a:lvl6pPr>
            <a:lvl7pPr lvl="6" algn="ctr">
              <a:spcBef>
                <a:spcPts val="0"/>
              </a:spcBef>
              <a:spcAft>
                <a:spcPts val="0"/>
              </a:spcAft>
              <a:buSzPts val="9600"/>
              <a:buFont typeface="Poppins"/>
              <a:buNone/>
              <a:defRPr sz="9600" b="0">
                <a:latin typeface="Poppins"/>
                <a:ea typeface="Poppins"/>
                <a:cs typeface="Poppins"/>
                <a:sym typeface="Poppins"/>
              </a:defRPr>
            </a:lvl7pPr>
            <a:lvl8pPr lvl="7" algn="ctr">
              <a:spcBef>
                <a:spcPts val="0"/>
              </a:spcBef>
              <a:spcAft>
                <a:spcPts val="0"/>
              </a:spcAft>
              <a:buSzPts val="9600"/>
              <a:buFont typeface="Poppins"/>
              <a:buNone/>
              <a:defRPr sz="9600" b="0">
                <a:latin typeface="Poppins"/>
                <a:ea typeface="Poppins"/>
                <a:cs typeface="Poppins"/>
                <a:sym typeface="Poppins"/>
              </a:defRPr>
            </a:lvl8pPr>
            <a:lvl9pPr lvl="8" algn="ctr">
              <a:spcBef>
                <a:spcPts val="0"/>
              </a:spcBef>
              <a:spcAft>
                <a:spcPts val="0"/>
              </a:spcAft>
              <a:buSzPts val="9600"/>
              <a:buFont typeface="Poppins"/>
              <a:buNone/>
              <a:defRPr sz="9600" b="0">
                <a:latin typeface="Poppins"/>
                <a:ea typeface="Poppins"/>
                <a:cs typeface="Poppins"/>
                <a:sym typeface="Poppins"/>
              </a:defRPr>
            </a:lvl9pPr>
          </a:lstStyle>
          <a:p>
            <a:r>
              <a:t>xx%</a:t>
            </a:r>
          </a:p>
        </p:txBody>
      </p:sp>
      <p:sp>
        <p:nvSpPr>
          <p:cNvPr id="218" name="Google Shape;218;p11"/>
          <p:cNvSpPr txBox="1">
            <a:spLocks noGrp="1"/>
          </p:cNvSpPr>
          <p:nvPr>
            <p:ph type="subTitle" idx="1"/>
          </p:nvPr>
        </p:nvSpPr>
        <p:spPr>
          <a:xfrm>
            <a:off x="3025725" y="2697650"/>
            <a:ext cx="40788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19" name="Google Shape;219;p11"/>
          <p:cNvGrpSpPr/>
          <p:nvPr/>
        </p:nvGrpSpPr>
        <p:grpSpPr>
          <a:xfrm>
            <a:off x="998171" y="-8"/>
            <a:ext cx="6608794" cy="5143512"/>
            <a:chOff x="998171" y="-8"/>
            <a:chExt cx="6608794" cy="5143512"/>
          </a:xfrm>
        </p:grpSpPr>
        <p:sp>
          <p:nvSpPr>
            <p:cNvPr id="220" name="Google Shape;220;p11"/>
            <p:cNvSpPr/>
            <p:nvPr/>
          </p:nvSpPr>
          <p:spPr>
            <a:xfrm rot="10800000">
              <a:off x="998171" y="487649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66001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1"/>
          <p:cNvGrpSpPr/>
          <p:nvPr/>
        </p:nvGrpSpPr>
        <p:grpSpPr>
          <a:xfrm rot="10800000" flipH="1">
            <a:off x="-1443375" y="-2220551"/>
            <a:ext cx="11922622" cy="9653454"/>
            <a:chOff x="-1443375" y="-2964939"/>
            <a:chExt cx="11922622" cy="9653454"/>
          </a:xfrm>
        </p:grpSpPr>
        <p:grpSp>
          <p:nvGrpSpPr>
            <p:cNvPr id="223" name="Google Shape;223;p11"/>
            <p:cNvGrpSpPr/>
            <p:nvPr/>
          </p:nvGrpSpPr>
          <p:grpSpPr>
            <a:xfrm>
              <a:off x="6475250" y="3928475"/>
              <a:ext cx="4003997" cy="2064658"/>
              <a:chOff x="5557850" y="3928475"/>
              <a:chExt cx="4003997" cy="2064658"/>
            </a:xfrm>
          </p:grpSpPr>
          <p:sp>
            <p:nvSpPr>
              <p:cNvPr id="224" name="Google Shape;224;p11"/>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5557850" y="3928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1"/>
            <p:cNvGrpSpPr/>
            <p:nvPr/>
          </p:nvGrpSpPr>
          <p:grpSpPr>
            <a:xfrm>
              <a:off x="-1443375" y="3908625"/>
              <a:ext cx="5889466" cy="2779890"/>
              <a:chOff x="-1394450" y="3908625"/>
              <a:chExt cx="5889466" cy="2779890"/>
            </a:xfrm>
          </p:grpSpPr>
          <p:sp>
            <p:nvSpPr>
              <p:cNvPr id="227" name="Google Shape;227;p11"/>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1394450" y="3908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1"/>
            <p:cNvSpPr/>
            <p:nvPr/>
          </p:nvSpPr>
          <p:spPr>
            <a:xfrm rot="10800000">
              <a:off x="-377487" y="-1412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a:off x="4605266" y="-29649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flipH="1">
              <a:off x="-10" y="42534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rot="10800000">
              <a:off x="3765449" y="-165806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flipH="1">
              <a:off x="9714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flipH="1">
              <a:off x="6924920"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641180"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4"/>
          <p:cNvSpPr txBox="1">
            <a:spLocks noGrp="1"/>
          </p:cNvSpPr>
          <p:nvPr>
            <p:ph type="title"/>
          </p:nvPr>
        </p:nvSpPr>
        <p:spPr>
          <a:xfrm>
            <a:off x="1419900" y="3055775"/>
            <a:ext cx="6304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4" name="Google Shape;274;p14"/>
          <p:cNvSpPr txBox="1">
            <a:spLocks noGrp="1"/>
          </p:cNvSpPr>
          <p:nvPr>
            <p:ph type="subTitle" idx="1"/>
          </p:nvPr>
        </p:nvSpPr>
        <p:spPr>
          <a:xfrm>
            <a:off x="1419900" y="1081900"/>
            <a:ext cx="6304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 y="47535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rot="10800000">
              <a:off x="-689412" y="-818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924913" y="4604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1103225" y="1490900"/>
            <a:ext cx="31692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15"/>
          <p:cNvSpPr txBox="1">
            <a:spLocks noGrp="1"/>
          </p:cNvSpPr>
          <p:nvPr>
            <p:ph type="subTitle" idx="1"/>
          </p:nvPr>
        </p:nvSpPr>
        <p:spPr>
          <a:xfrm>
            <a:off x="1103225" y="3187975"/>
            <a:ext cx="3169200" cy="771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3" name="Google Shape;283;p15"/>
          <p:cNvSpPr>
            <a:spLocks noGrp="1"/>
          </p:cNvSpPr>
          <p:nvPr>
            <p:ph type="pic" idx="2"/>
          </p:nvPr>
        </p:nvSpPr>
        <p:spPr>
          <a:xfrm>
            <a:off x="4272425" y="613850"/>
            <a:ext cx="3768300" cy="3796800"/>
          </a:xfrm>
          <a:prstGeom prst="rect">
            <a:avLst/>
          </a:prstGeom>
          <a:noFill/>
          <a:ln>
            <a:noFill/>
          </a:ln>
        </p:spPr>
      </p:sp>
      <p:grpSp>
        <p:nvGrpSpPr>
          <p:cNvPr id="284" name="Google Shape;284;p15"/>
          <p:cNvGrpSpPr/>
          <p:nvPr/>
        </p:nvGrpSpPr>
        <p:grpSpPr>
          <a:xfrm rot="10800000" flipH="1">
            <a:off x="-1536301" y="-1730518"/>
            <a:ext cx="10804826" cy="8381753"/>
            <a:chOff x="-1589201" y="-1194493"/>
            <a:chExt cx="10804826" cy="8381753"/>
          </a:xfrm>
        </p:grpSpPr>
        <p:sp>
          <p:nvSpPr>
            <p:cNvPr id="285" name="Google Shape;285;p15"/>
            <p:cNvSpPr/>
            <p:nvPr/>
          </p:nvSpPr>
          <p:spPr>
            <a:xfrm rot="10800000" flipH="1">
              <a:off x="-79353" y="-11944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589201" y="48181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5"/>
          <p:cNvSpPr/>
          <p:nvPr/>
        </p:nvSpPr>
        <p:spPr>
          <a:xfrm rot="10800000" flipH="1">
            <a:off x="6778074" y="487648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7378450" y="429690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5"/>
          <p:cNvGrpSpPr/>
          <p:nvPr/>
        </p:nvGrpSpPr>
        <p:grpSpPr>
          <a:xfrm flipH="1">
            <a:off x="-1397466" y="738820"/>
            <a:ext cx="3010303" cy="380635"/>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92" name="Google Shape;292;p1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95" name="Google Shape;295;p1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98" name="Google Shape;298;p1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322"/>
        <p:cNvGrpSpPr/>
        <p:nvPr/>
      </p:nvGrpSpPr>
      <p:grpSpPr>
        <a:xfrm>
          <a:off x="0" y="0"/>
          <a:ext cx="0" cy="0"/>
          <a:chOff x="0" y="0"/>
          <a:chExt cx="0" cy="0"/>
        </a:xfrm>
      </p:grpSpPr>
      <p:sp>
        <p:nvSpPr>
          <p:cNvPr id="323" name="Google Shape;323;p17"/>
          <p:cNvSpPr/>
          <p:nvPr/>
        </p:nvSpPr>
        <p:spPr>
          <a:xfrm rot="10800000">
            <a:off x="666600" y="478394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1259172" y="46349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17"/>
          <p:cNvGrpSpPr/>
          <p:nvPr/>
        </p:nvGrpSpPr>
        <p:grpSpPr>
          <a:xfrm>
            <a:off x="6644522" y="4451415"/>
            <a:ext cx="3427062" cy="540036"/>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29" name="Google Shape;329;p1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1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35" name="Google Shape;335;p1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38" name="Google Shape;338;p1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9" name="Google Shape;339;p17"/>
          <p:cNvGrpSpPr/>
          <p:nvPr/>
        </p:nvGrpSpPr>
        <p:grpSpPr>
          <a:xfrm>
            <a:off x="-694176" y="-920239"/>
            <a:ext cx="10964574" cy="6661025"/>
            <a:chOff x="-694176" y="-920239"/>
            <a:chExt cx="10964574" cy="6661025"/>
          </a:xfrm>
        </p:grpSpPr>
        <p:sp>
          <p:nvSpPr>
            <p:cNvPr id="340" name="Google Shape;340;p17"/>
            <p:cNvSpPr/>
            <p:nvPr/>
          </p:nvSpPr>
          <p:spPr>
            <a:xfrm rot="10800000" flipH="1">
              <a:off x="-694176" y="-92023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flipH="1">
              <a:off x="6749999" y="3899186"/>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7"/>
          <p:cNvSpPr txBox="1">
            <a:spLocks noGrp="1"/>
          </p:cNvSpPr>
          <p:nvPr>
            <p:ph type="title"/>
          </p:nvPr>
        </p:nvSpPr>
        <p:spPr>
          <a:xfrm>
            <a:off x="5200875" y="1926400"/>
            <a:ext cx="30774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3" name="Google Shape;343;p17"/>
          <p:cNvSpPr txBox="1">
            <a:spLocks noGrp="1"/>
          </p:cNvSpPr>
          <p:nvPr>
            <p:ph type="subTitle" idx="1"/>
          </p:nvPr>
        </p:nvSpPr>
        <p:spPr>
          <a:xfrm>
            <a:off x="5201025" y="2562000"/>
            <a:ext cx="3077400" cy="805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rot="10800000" flipH="1">
              <a:off x="-305811" y="-464980"/>
              <a:ext cx="1920158" cy="1004478"/>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1289846" y="46040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 name="Google Shape;349;p18"/>
          <p:cNvSpPr txBox="1">
            <a:spLocks noGrp="1"/>
          </p:cNvSpPr>
          <p:nvPr>
            <p:ph type="subTitle" idx="1"/>
          </p:nvPr>
        </p:nvSpPr>
        <p:spPr>
          <a:xfrm>
            <a:off x="713225" y="1071950"/>
            <a:ext cx="3848100" cy="159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50" name="Google Shape;350;p18"/>
          <p:cNvSpPr/>
          <p:nvPr/>
        </p:nvSpPr>
        <p:spPr>
          <a:xfrm flipH="1">
            <a:off x="-871159" y="5394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10800000" flipH="1">
            <a:off x="-2006799"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55" name="Google Shape;355;p1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58" name="Google Shape;358;p1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61" name="Google Shape;361;p1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64" name="Google Shape;364;p1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65"/>
        <p:cNvGrpSpPr/>
        <p:nvPr/>
      </p:nvGrpSpPr>
      <p:grpSpPr>
        <a:xfrm>
          <a:off x="0" y="0"/>
          <a:ext cx="0" cy="0"/>
          <a:chOff x="0" y="0"/>
          <a:chExt cx="0" cy="0"/>
        </a:xfrm>
      </p:grpSpPr>
      <p:grpSp>
        <p:nvGrpSpPr>
          <p:cNvPr id="366" name="Google Shape;366;p19"/>
          <p:cNvGrpSpPr/>
          <p:nvPr/>
        </p:nvGrpSpPr>
        <p:grpSpPr>
          <a:xfrm>
            <a:off x="-1657830" y="-1821713"/>
            <a:ext cx="13368611" cy="9000374"/>
            <a:chOff x="-1657830" y="-1821713"/>
            <a:chExt cx="13368611" cy="9000374"/>
          </a:xfrm>
        </p:grpSpPr>
        <p:sp>
          <p:nvSpPr>
            <p:cNvPr id="367" name="Google Shape;367;p19"/>
            <p:cNvSpPr/>
            <p:nvPr/>
          </p:nvSpPr>
          <p:spPr>
            <a:xfrm flipH="1">
              <a:off x="-1657830" y="4429574"/>
              <a:ext cx="13368611" cy="2749087"/>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10800000">
              <a:off x="6074499" y="-1821713"/>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a:off x="-1296840" y="259346"/>
            <a:ext cx="11980094" cy="454922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73" name="Google Shape;373;p19"/>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76" name="Google Shape;376;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79" name="Google Shape;379;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83" name="Google Shape;383;p1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86" name="Google Shape;386;p1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89" name="Google Shape;389;p1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92" name="Google Shape;392;p1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95" name="Google Shape;395;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98" name="Google Shape;398;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99" name="Google Shape;399;p19"/>
          <p:cNvGrpSpPr/>
          <p:nvPr/>
        </p:nvGrpSpPr>
        <p:grpSpPr>
          <a:xfrm>
            <a:off x="-2546154" y="-635197"/>
            <a:ext cx="12379564" cy="6575223"/>
            <a:chOff x="-2546154" y="-635197"/>
            <a:chExt cx="12379564" cy="6575223"/>
          </a:xfrm>
        </p:grpSpPr>
        <p:sp>
          <p:nvSpPr>
            <p:cNvPr id="400" name="Google Shape;400;p19"/>
            <p:cNvSpPr/>
            <p:nvPr/>
          </p:nvSpPr>
          <p:spPr>
            <a:xfrm rot="10800000" flipH="1">
              <a:off x="7028137" y="-635197"/>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4" name="Google Shape;404;p19"/>
          <p:cNvGrpSpPr/>
          <p:nvPr/>
        </p:nvGrpSpPr>
        <p:grpSpPr>
          <a:xfrm>
            <a:off x="-281888" y="-10703"/>
            <a:ext cx="10398364" cy="4440282"/>
            <a:chOff x="-281888" y="-10703"/>
            <a:chExt cx="10398364" cy="4440282"/>
          </a:xfrm>
        </p:grpSpPr>
        <p:sp>
          <p:nvSpPr>
            <p:cNvPr id="405" name="Google Shape;405;p19"/>
            <p:cNvSpPr/>
            <p:nvPr/>
          </p:nvSpPr>
          <p:spPr>
            <a:xfrm>
              <a:off x="8698225" y="90219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6098975" y="-10703"/>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281888" y="4232899"/>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9" name="Google Shape;409;p19"/>
          <p:cNvSpPr txBox="1">
            <a:spLocks noGrp="1"/>
          </p:cNvSpPr>
          <p:nvPr>
            <p:ph type="subTitle" idx="1"/>
          </p:nvPr>
        </p:nvSpPr>
        <p:spPr>
          <a:xfrm>
            <a:off x="2835450" y="1017725"/>
            <a:ext cx="3410400" cy="28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10"/>
        <p:cNvGrpSpPr/>
        <p:nvPr/>
      </p:nvGrpSpPr>
      <p:grpSpPr>
        <a:xfrm>
          <a:off x="0" y="0"/>
          <a:ext cx="0" cy="0"/>
          <a:chOff x="0" y="0"/>
          <a:chExt cx="0" cy="0"/>
        </a:xfrm>
      </p:grpSpPr>
      <p:grpSp>
        <p:nvGrpSpPr>
          <p:cNvPr id="411" name="Google Shape;411;p20"/>
          <p:cNvGrpSpPr/>
          <p:nvPr/>
        </p:nvGrpSpPr>
        <p:grpSpPr>
          <a:xfrm>
            <a:off x="-706235" y="-1528931"/>
            <a:ext cx="9861884" cy="9150482"/>
            <a:chOff x="-706235" y="-1528931"/>
            <a:chExt cx="9861884" cy="9150482"/>
          </a:xfrm>
        </p:grpSpPr>
        <p:sp>
          <p:nvSpPr>
            <p:cNvPr id="412" name="Google Shape;412;p20"/>
            <p:cNvSpPr/>
            <p:nvPr/>
          </p:nvSpPr>
          <p:spPr>
            <a:xfrm>
              <a:off x="-706235"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rot="10800000" flipH="1">
              <a:off x="-201825" y="-1528931"/>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0"/>
          <p:cNvSpPr/>
          <p:nvPr/>
        </p:nvSpPr>
        <p:spPr>
          <a:xfrm>
            <a:off x="-1021725" y="398384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flipH="1">
            <a:off x="-828950" y="4250853"/>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20"/>
          <p:cNvGrpSpPr/>
          <p:nvPr/>
        </p:nvGrpSpPr>
        <p:grpSpPr>
          <a:xfrm>
            <a:off x="7632064" y="4367465"/>
            <a:ext cx="3894036" cy="692436"/>
            <a:chOff x="5477439" y="1590790"/>
            <a:chExt cx="3894036" cy="692436"/>
          </a:xfrm>
        </p:grpSpPr>
        <p:grpSp>
          <p:nvGrpSpPr>
            <p:cNvPr id="417" name="Google Shape;417;p20"/>
            <p:cNvGrpSpPr/>
            <p:nvPr/>
          </p:nvGrpSpPr>
          <p:grpSpPr>
            <a:xfrm flipH="1">
              <a:off x="5803750" y="2180862"/>
              <a:ext cx="3070084" cy="102364"/>
              <a:chOff x="1779150" y="2604263"/>
              <a:chExt cx="3811875" cy="127113"/>
            </a:xfrm>
          </p:grpSpPr>
          <p:sp>
            <p:nvSpPr>
              <p:cNvPr id="418" name="Google Shape;418;p2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19" name="Google Shape;419;p2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0"/>
            <p:cNvGrpSpPr/>
            <p:nvPr/>
          </p:nvGrpSpPr>
          <p:grpSpPr>
            <a:xfrm flipH="1">
              <a:off x="5898325" y="1789205"/>
              <a:ext cx="1567047" cy="45661"/>
              <a:chOff x="1754675" y="2566652"/>
              <a:chExt cx="1945675" cy="56700"/>
            </a:xfrm>
          </p:grpSpPr>
          <p:cxnSp>
            <p:nvCxnSpPr>
              <p:cNvPr id="421" name="Google Shape;421;p20"/>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422" name="Google Shape;422;p20"/>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20"/>
            <p:cNvGrpSpPr/>
            <p:nvPr/>
          </p:nvGrpSpPr>
          <p:grpSpPr>
            <a:xfrm flipH="1">
              <a:off x="5477439" y="1987637"/>
              <a:ext cx="1561280" cy="136187"/>
              <a:chOff x="1754675" y="2824000"/>
              <a:chExt cx="4728285" cy="412439"/>
            </a:xfrm>
          </p:grpSpPr>
          <p:sp>
            <p:nvSpPr>
              <p:cNvPr id="424" name="Google Shape;424;p2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25" name="Google Shape;425;p2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0"/>
            <p:cNvGrpSpPr/>
            <p:nvPr/>
          </p:nvGrpSpPr>
          <p:grpSpPr>
            <a:xfrm flipH="1">
              <a:off x="6361172" y="1590790"/>
              <a:ext cx="3010303" cy="45661"/>
              <a:chOff x="631564" y="2679979"/>
              <a:chExt cx="3737650" cy="56700"/>
            </a:xfrm>
          </p:grpSpPr>
          <p:cxnSp>
            <p:nvCxnSpPr>
              <p:cNvPr id="427" name="Google Shape;427;p20"/>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428" name="Google Shape;428;p20"/>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9" name="Google Shape;42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0" name="Google Shape;430;p20"/>
          <p:cNvSpPr txBox="1">
            <a:spLocks noGrp="1"/>
          </p:cNvSpPr>
          <p:nvPr>
            <p:ph type="subTitle" idx="1"/>
          </p:nvPr>
        </p:nvSpPr>
        <p:spPr>
          <a:xfrm>
            <a:off x="4869042" y="2513325"/>
            <a:ext cx="2535600" cy="16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1" name="Google Shape;431;p20"/>
          <p:cNvSpPr txBox="1">
            <a:spLocks noGrp="1"/>
          </p:cNvSpPr>
          <p:nvPr>
            <p:ph type="subTitle" idx="2"/>
          </p:nvPr>
        </p:nvSpPr>
        <p:spPr>
          <a:xfrm>
            <a:off x="1739345" y="2513325"/>
            <a:ext cx="2535600" cy="16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2" name="Google Shape;432;p20"/>
          <p:cNvSpPr txBox="1">
            <a:spLocks noGrp="1"/>
          </p:cNvSpPr>
          <p:nvPr>
            <p:ph type="subTitle" idx="3"/>
          </p:nvPr>
        </p:nvSpPr>
        <p:spPr>
          <a:xfrm>
            <a:off x="1739345" y="2037225"/>
            <a:ext cx="2535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33" name="Google Shape;433;p20"/>
          <p:cNvSpPr txBox="1">
            <a:spLocks noGrp="1"/>
          </p:cNvSpPr>
          <p:nvPr>
            <p:ph type="subTitle" idx="4"/>
          </p:nvPr>
        </p:nvSpPr>
        <p:spPr>
          <a:xfrm>
            <a:off x="4869042" y="2037225"/>
            <a:ext cx="2535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rot="10800000">
              <a:off x="6986174" y="-88666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rot="10800000" flipH="1">
              <a:off x="-1123779" y="-1437185"/>
              <a:ext cx="3115510" cy="183781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5" name="Google Shape;465;p22"/>
          <p:cNvSpPr txBox="1">
            <a:spLocks noGrp="1"/>
          </p:cNvSpPr>
          <p:nvPr>
            <p:ph type="subTitle" idx="1"/>
          </p:nvPr>
        </p:nvSpPr>
        <p:spPr>
          <a:xfrm>
            <a:off x="93762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22"/>
          <p:cNvSpPr txBox="1">
            <a:spLocks noGrp="1"/>
          </p:cNvSpPr>
          <p:nvPr>
            <p:ph type="subTitle" idx="2"/>
          </p:nvPr>
        </p:nvSpPr>
        <p:spPr>
          <a:xfrm>
            <a:off x="3341062"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22"/>
          <p:cNvSpPr txBox="1">
            <a:spLocks noGrp="1"/>
          </p:cNvSpPr>
          <p:nvPr>
            <p:ph type="subTitle" idx="3"/>
          </p:nvPr>
        </p:nvSpPr>
        <p:spPr>
          <a:xfrm>
            <a:off x="574450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22"/>
          <p:cNvSpPr txBox="1">
            <a:spLocks noGrp="1"/>
          </p:cNvSpPr>
          <p:nvPr>
            <p:ph type="subTitle" idx="4"/>
          </p:nvPr>
        </p:nvSpPr>
        <p:spPr>
          <a:xfrm>
            <a:off x="937625"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69" name="Google Shape;469;p22"/>
          <p:cNvSpPr txBox="1">
            <a:spLocks noGrp="1"/>
          </p:cNvSpPr>
          <p:nvPr>
            <p:ph type="subTitle" idx="5"/>
          </p:nvPr>
        </p:nvSpPr>
        <p:spPr>
          <a:xfrm>
            <a:off x="3341063"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70" name="Google Shape;470;p22"/>
          <p:cNvSpPr txBox="1">
            <a:spLocks noGrp="1"/>
          </p:cNvSpPr>
          <p:nvPr>
            <p:ph type="subTitle" idx="6"/>
          </p:nvPr>
        </p:nvSpPr>
        <p:spPr>
          <a:xfrm>
            <a:off x="5744502"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471" name="Google Shape;471;p22"/>
          <p:cNvGrpSpPr/>
          <p:nvPr/>
        </p:nvGrpSpPr>
        <p:grpSpPr>
          <a:xfrm rot="10800000" flipH="1">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74" name="Google Shape;474;p2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77" name="Google Shape;477;p2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80" name="Google Shape;480;p2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83" name="Google Shape;483;p2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rot="10800000" flipH="1">
              <a:off x="-592558" y="-10342"/>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rot="10800000" flipH="1">
              <a:off x="5882231" y="4965151"/>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2"/>
          <p:cNvSpPr/>
          <p:nvPr/>
        </p:nvSpPr>
        <p:spPr>
          <a:xfrm flipH="1">
            <a:off x="6761059" y="4250475"/>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8"/>
        <p:cNvGrpSpPr/>
        <p:nvPr/>
      </p:nvGrpSpPr>
      <p:grpSpPr>
        <a:xfrm>
          <a:off x="0" y="0"/>
          <a:ext cx="0" cy="0"/>
          <a:chOff x="0" y="0"/>
          <a:chExt cx="0" cy="0"/>
        </a:xfrm>
      </p:grpSpPr>
      <p:sp>
        <p:nvSpPr>
          <p:cNvPr id="489" name="Google Shape;48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0" name="Google Shape;490;p23"/>
          <p:cNvSpPr txBox="1">
            <a:spLocks noGrp="1"/>
          </p:cNvSpPr>
          <p:nvPr>
            <p:ph type="subTitle" idx="1"/>
          </p:nvPr>
        </p:nvSpPr>
        <p:spPr>
          <a:xfrm>
            <a:off x="1689126" y="17606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23"/>
          <p:cNvSpPr txBox="1">
            <a:spLocks noGrp="1"/>
          </p:cNvSpPr>
          <p:nvPr>
            <p:ph type="subTitle" idx="2"/>
          </p:nvPr>
        </p:nvSpPr>
        <p:spPr>
          <a:xfrm>
            <a:off x="5210878" y="17606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2" name="Google Shape;492;p23"/>
          <p:cNvSpPr txBox="1">
            <a:spLocks noGrp="1"/>
          </p:cNvSpPr>
          <p:nvPr>
            <p:ph type="subTitle" idx="3"/>
          </p:nvPr>
        </p:nvSpPr>
        <p:spPr>
          <a:xfrm>
            <a:off x="1689126" y="3345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3" name="Google Shape;493;p23"/>
          <p:cNvSpPr txBox="1">
            <a:spLocks noGrp="1"/>
          </p:cNvSpPr>
          <p:nvPr>
            <p:ph type="subTitle" idx="4"/>
          </p:nvPr>
        </p:nvSpPr>
        <p:spPr>
          <a:xfrm>
            <a:off x="5210878" y="3345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4" name="Google Shape;494;p23"/>
          <p:cNvSpPr txBox="1">
            <a:spLocks noGrp="1"/>
          </p:cNvSpPr>
          <p:nvPr>
            <p:ph type="subTitle" idx="5"/>
          </p:nvPr>
        </p:nvSpPr>
        <p:spPr>
          <a:xfrm>
            <a:off x="1689126" y="145555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495" name="Google Shape;495;p23"/>
          <p:cNvSpPr txBox="1">
            <a:spLocks noGrp="1"/>
          </p:cNvSpPr>
          <p:nvPr>
            <p:ph type="subTitle" idx="6"/>
          </p:nvPr>
        </p:nvSpPr>
        <p:spPr>
          <a:xfrm>
            <a:off x="1689126" y="304000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496" name="Google Shape;496;p23"/>
          <p:cNvSpPr txBox="1">
            <a:spLocks noGrp="1"/>
          </p:cNvSpPr>
          <p:nvPr>
            <p:ph type="subTitle" idx="7"/>
          </p:nvPr>
        </p:nvSpPr>
        <p:spPr>
          <a:xfrm>
            <a:off x="5210851" y="145555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497" name="Google Shape;497;p23"/>
          <p:cNvSpPr txBox="1">
            <a:spLocks noGrp="1"/>
          </p:cNvSpPr>
          <p:nvPr>
            <p:ph type="subTitle" idx="8"/>
          </p:nvPr>
        </p:nvSpPr>
        <p:spPr>
          <a:xfrm>
            <a:off x="5210851" y="304000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498" name="Google Shape;498;p23"/>
          <p:cNvGrpSpPr/>
          <p:nvPr/>
        </p:nvGrpSpPr>
        <p:grpSpPr>
          <a:xfrm>
            <a:off x="-1014025" y="-964868"/>
            <a:ext cx="10158024" cy="7826893"/>
            <a:chOff x="-1014025" y="-964868"/>
            <a:chExt cx="10158024" cy="7826893"/>
          </a:xfrm>
        </p:grpSpPr>
        <p:sp>
          <p:nvSpPr>
            <p:cNvPr id="499" name="Google Shape;499;p23"/>
            <p:cNvSpPr/>
            <p:nvPr/>
          </p:nvSpPr>
          <p:spPr>
            <a:xfrm rot="10800000">
              <a:off x="-1014025" y="-9648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flipH="1">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23"/>
          <p:cNvGrpSpPr/>
          <p:nvPr/>
        </p:nvGrpSpPr>
        <p:grpSpPr>
          <a:xfrm flipH="1">
            <a:off x="-2799911" y="4184068"/>
            <a:ext cx="3894036" cy="692436"/>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04" name="Google Shape;504;p2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07" name="Google Shape;507;p23"/>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10" name="Google Shape;510;p2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13" name="Google Shape;513;p23"/>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4" name="Google Shape;514;p23"/>
          <p:cNvSpPr/>
          <p:nvPr/>
        </p:nvSpPr>
        <p:spPr>
          <a:xfrm rot="10800000" flipH="1">
            <a:off x="7721650"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23"/>
          <p:cNvGrpSpPr/>
          <p:nvPr/>
        </p:nvGrpSpPr>
        <p:grpSpPr>
          <a:xfrm>
            <a:off x="-2689610" y="-2478031"/>
            <a:ext cx="13399307" cy="8256735"/>
            <a:chOff x="-2689610" y="-2478031"/>
            <a:chExt cx="13399307" cy="8256735"/>
          </a:xfrm>
        </p:grpSpPr>
        <p:sp>
          <p:nvSpPr>
            <p:cNvPr id="516" name="Google Shape;516;p23"/>
            <p:cNvSpPr/>
            <p:nvPr/>
          </p:nvSpPr>
          <p:spPr>
            <a:xfrm rot="10800000" flipH="1">
              <a:off x="-268961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79044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18"/>
        <p:cNvGrpSpPr/>
        <p:nvPr/>
      </p:nvGrpSpPr>
      <p:grpSpPr>
        <a:xfrm>
          <a:off x="0" y="0"/>
          <a:ext cx="0" cy="0"/>
          <a:chOff x="0" y="0"/>
          <a:chExt cx="0" cy="0"/>
        </a:xfrm>
      </p:grpSpPr>
      <p:sp>
        <p:nvSpPr>
          <p:cNvPr id="519" name="Google Shape;51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0" name="Google Shape;520;p24"/>
          <p:cNvSpPr txBox="1">
            <a:spLocks noGrp="1"/>
          </p:cNvSpPr>
          <p:nvPr>
            <p:ph type="subTitle" idx="1"/>
          </p:nvPr>
        </p:nvSpPr>
        <p:spPr>
          <a:xfrm>
            <a:off x="720000"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1" name="Google Shape;521;p24"/>
          <p:cNvSpPr txBox="1">
            <a:spLocks noGrp="1"/>
          </p:cNvSpPr>
          <p:nvPr>
            <p:ph type="subTitle" idx="2"/>
          </p:nvPr>
        </p:nvSpPr>
        <p:spPr>
          <a:xfrm>
            <a:off x="3392266"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2" name="Google Shape;522;p24"/>
          <p:cNvSpPr txBox="1">
            <a:spLocks noGrp="1"/>
          </p:cNvSpPr>
          <p:nvPr>
            <p:ph type="subTitle" idx="3"/>
          </p:nvPr>
        </p:nvSpPr>
        <p:spPr>
          <a:xfrm>
            <a:off x="720000"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3" name="Google Shape;523;p24"/>
          <p:cNvSpPr txBox="1">
            <a:spLocks noGrp="1"/>
          </p:cNvSpPr>
          <p:nvPr>
            <p:ph type="subTitle" idx="4"/>
          </p:nvPr>
        </p:nvSpPr>
        <p:spPr>
          <a:xfrm>
            <a:off x="3392266"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4" name="Google Shape;524;p24"/>
          <p:cNvSpPr txBox="1">
            <a:spLocks noGrp="1"/>
          </p:cNvSpPr>
          <p:nvPr>
            <p:ph type="subTitle" idx="5"/>
          </p:nvPr>
        </p:nvSpPr>
        <p:spPr>
          <a:xfrm>
            <a:off x="6064528"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5" name="Google Shape;525;p24"/>
          <p:cNvSpPr txBox="1">
            <a:spLocks noGrp="1"/>
          </p:cNvSpPr>
          <p:nvPr>
            <p:ph type="subTitle" idx="6"/>
          </p:nvPr>
        </p:nvSpPr>
        <p:spPr>
          <a:xfrm>
            <a:off x="6064528"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6" name="Google Shape;526;p24"/>
          <p:cNvSpPr txBox="1">
            <a:spLocks noGrp="1"/>
          </p:cNvSpPr>
          <p:nvPr>
            <p:ph type="subTitle" idx="7"/>
          </p:nvPr>
        </p:nvSpPr>
        <p:spPr>
          <a:xfrm>
            <a:off x="724640"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7" name="Google Shape;527;p24"/>
          <p:cNvSpPr txBox="1">
            <a:spLocks noGrp="1"/>
          </p:cNvSpPr>
          <p:nvPr>
            <p:ph type="subTitle" idx="8"/>
          </p:nvPr>
        </p:nvSpPr>
        <p:spPr>
          <a:xfrm>
            <a:off x="3396904"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8" name="Google Shape;528;p24"/>
          <p:cNvSpPr txBox="1">
            <a:spLocks noGrp="1"/>
          </p:cNvSpPr>
          <p:nvPr>
            <p:ph type="subTitle" idx="9"/>
          </p:nvPr>
        </p:nvSpPr>
        <p:spPr>
          <a:xfrm>
            <a:off x="6069165"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9" name="Google Shape;529;p24"/>
          <p:cNvSpPr txBox="1">
            <a:spLocks noGrp="1"/>
          </p:cNvSpPr>
          <p:nvPr>
            <p:ph type="subTitle" idx="13"/>
          </p:nvPr>
        </p:nvSpPr>
        <p:spPr>
          <a:xfrm>
            <a:off x="724640"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30" name="Google Shape;530;p24"/>
          <p:cNvSpPr txBox="1">
            <a:spLocks noGrp="1"/>
          </p:cNvSpPr>
          <p:nvPr>
            <p:ph type="subTitle" idx="14"/>
          </p:nvPr>
        </p:nvSpPr>
        <p:spPr>
          <a:xfrm>
            <a:off x="3396904"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31" name="Google Shape;531;p24"/>
          <p:cNvSpPr txBox="1">
            <a:spLocks noGrp="1"/>
          </p:cNvSpPr>
          <p:nvPr>
            <p:ph type="subTitle" idx="15"/>
          </p:nvPr>
        </p:nvSpPr>
        <p:spPr>
          <a:xfrm>
            <a:off x="6069165"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4"/>
          <p:cNvGrpSpPr/>
          <p:nvPr/>
        </p:nvGrpSpPr>
        <p:grpSpPr>
          <a:xfrm rot="10800000" flipH="1">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38" name="Google Shape;538;p2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41" name="Google Shape;541;p24"/>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44" name="Google Shape;544;p2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47" name="Google Shape;547;p24"/>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4"/>
          <p:cNvSpPr/>
          <p:nvPr/>
        </p:nvSpPr>
        <p:spPr>
          <a:xfrm rot="10800000">
            <a:off x="-876276"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52"/>
        <p:cNvGrpSpPr/>
        <p:nvPr/>
      </p:nvGrpSpPr>
      <p:grpSpPr>
        <a:xfrm>
          <a:off x="0" y="0"/>
          <a:ext cx="0" cy="0"/>
          <a:chOff x="0" y="0"/>
          <a:chExt cx="0" cy="0"/>
        </a:xfrm>
      </p:grpSpPr>
      <p:grpSp>
        <p:nvGrpSpPr>
          <p:cNvPr id="553" name="Google Shape;553;p25"/>
          <p:cNvGrpSpPr/>
          <p:nvPr/>
        </p:nvGrpSpPr>
        <p:grpSpPr>
          <a:xfrm>
            <a:off x="-810334" y="-1436216"/>
            <a:ext cx="10049270" cy="7866187"/>
            <a:chOff x="-810334" y="-1436216"/>
            <a:chExt cx="10049270" cy="7866187"/>
          </a:xfrm>
        </p:grpSpPr>
        <p:sp>
          <p:nvSpPr>
            <p:cNvPr id="554" name="Google Shape;554;p25"/>
            <p:cNvSpPr/>
            <p:nvPr/>
          </p:nvSpPr>
          <p:spPr>
            <a:xfrm rot="10800000">
              <a:off x="-56042" y="-1436216"/>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810334" y="450692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5"/>
          <p:cNvGrpSpPr/>
          <p:nvPr/>
        </p:nvGrpSpPr>
        <p:grpSpPr>
          <a:xfrm>
            <a:off x="-483963" y="343842"/>
            <a:ext cx="10364069" cy="4799653"/>
            <a:chOff x="-483963" y="343842"/>
            <a:chExt cx="10364069" cy="4799653"/>
          </a:xfrm>
        </p:grpSpPr>
        <p:sp>
          <p:nvSpPr>
            <p:cNvPr id="558" name="Google Shape;558;p25"/>
            <p:cNvSpPr/>
            <p:nvPr/>
          </p:nvSpPr>
          <p:spPr>
            <a:xfrm flipH="1">
              <a:off x="-483963" y="3438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490516" y="4911500"/>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5"/>
          <p:cNvSpPr/>
          <p:nvPr/>
        </p:nvSpPr>
        <p:spPr>
          <a:xfrm>
            <a:off x="7423987"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txBox="1">
            <a:spLocks noGrp="1"/>
          </p:cNvSpPr>
          <p:nvPr>
            <p:ph type="title" hasCustomPrompt="1"/>
          </p:nvPr>
        </p:nvSpPr>
        <p:spPr>
          <a:xfrm>
            <a:off x="3365094" y="876275"/>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563" name="Google Shape;563;p25"/>
          <p:cNvSpPr txBox="1">
            <a:spLocks noGrp="1"/>
          </p:cNvSpPr>
          <p:nvPr>
            <p:ph type="subTitle" idx="1"/>
          </p:nvPr>
        </p:nvSpPr>
        <p:spPr>
          <a:xfrm>
            <a:off x="3365094" y="1492766"/>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564" name="Google Shape;564;p25"/>
          <p:cNvSpPr txBox="1">
            <a:spLocks noGrp="1"/>
          </p:cNvSpPr>
          <p:nvPr>
            <p:ph type="title" idx="2" hasCustomPrompt="1"/>
          </p:nvPr>
        </p:nvSpPr>
        <p:spPr>
          <a:xfrm>
            <a:off x="3365094" y="2041118"/>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565" name="Google Shape;565;p25"/>
          <p:cNvSpPr txBox="1">
            <a:spLocks noGrp="1"/>
          </p:cNvSpPr>
          <p:nvPr>
            <p:ph type="subTitle" idx="3"/>
          </p:nvPr>
        </p:nvSpPr>
        <p:spPr>
          <a:xfrm>
            <a:off x="3365094" y="2654570"/>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566" name="Google Shape;566;p25"/>
          <p:cNvSpPr txBox="1">
            <a:spLocks noGrp="1"/>
          </p:cNvSpPr>
          <p:nvPr>
            <p:ph type="title" idx="4" hasCustomPrompt="1"/>
          </p:nvPr>
        </p:nvSpPr>
        <p:spPr>
          <a:xfrm>
            <a:off x="3365094" y="3205961"/>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567" name="Google Shape;567;p25"/>
          <p:cNvSpPr txBox="1">
            <a:spLocks noGrp="1"/>
          </p:cNvSpPr>
          <p:nvPr>
            <p:ph type="subTitle" idx="5"/>
          </p:nvPr>
        </p:nvSpPr>
        <p:spPr>
          <a:xfrm>
            <a:off x="3365094" y="3816373"/>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568" name="Google Shape;568;p25"/>
          <p:cNvGrpSpPr/>
          <p:nvPr/>
        </p:nvGrpSpPr>
        <p:grpSpPr>
          <a:xfrm>
            <a:off x="-955172" y="-1359417"/>
            <a:ext cx="11011936" cy="8170456"/>
            <a:chOff x="-955172" y="-1359417"/>
            <a:chExt cx="11011936" cy="8170456"/>
          </a:xfrm>
        </p:grpSpPr>
        <p:sp>
          <p:nvSpPr>
            <p:cNvPr id="569" name="Google Shape;569;p25"/>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10800000" flipH="1">
              <a:off x="7251492" y="-8365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flipH="1">
              <a:off x="-718483" y="4740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5"/>
          <p:cNvGrpSpPr/>
          <p:nvPr/>
        </p:nvGrpSpPr>
        <p:grpSpPr>
          <a:xfrm>
            <a:off x="-3334299" y="835002"/>
            <a:ext cx="14148600" cy="3523278"/>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577" name="Google Shape;577;p2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80" name="Google Shape;580;p2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83" name="Google Shape;583;p2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86" name="Google Shape;586;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90" name="Google Shape;590;p25"/>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593" name="Google Shape;593;p25"/>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596" name="Google Shape;596;p25"/>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99" name="Google Shape;599;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600"/>
        <p:cNvGrpSpPr/>
        <p:nvPr/>
      </p:nvGrpSpPr>
      <p:grpSpPr>
        <a:xfrm>
          <a:off x="0" y="0"/>
          <a:ext cx="0" cy="0"/>
          <a:chOff x="0" y="0"/>
          <a:chExt cx="0" cy="0"/>
        </a:xfrm>
      </p:grpSpPr>
      <p:grpSp>
        <p:nvGrpSpPr>
          <p:cNvPr id="601" name="Google Shape;601;p26"/>
          <p:cNvGrpSpPr/>
          <p:nvPr/>
        </p:nvGrpSpPr>
        <p:grpSpPr>
          <a:xfrm flipH="1">
            <a:off x="-254387" y="-883043"/>
            <a:ext cx="10284849" cy="7556893"/>
            <a:chOff x="-1900475" y="-883043"/>
            <a:chExt cx="10284849" cy="7556893"/>
          </a:xfrm>
        </p:grpSpPr>
        <p:sp>
          <p:nvSpPr>
            <p:cNvPr id="602" name="Google Shape;602;p26"/>
            <p:cNvSpPr/>
            <p:nvPr/>
          </p:nvSpPr>
          <p:spPr>
            <a:xfrm rot="10800000">
              <a:off x="-1900475" y="-883043"/>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603" name="Google Shape;603;p26"/>
            <p:cNvSpPr/>
            <p:nvPr/>
          </p:nvSpPr>
          <p:spPr>
            <a:xfrm flipH="1">
              <a:off x="-973100" y="478681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grpSp>
      <p:sp>
        <p:nvSpPr>
          <p:cNvPr id="604" name="Google Shape;604;p26"/>
          <p:cNvSpPr/>
          <p:nvPr/>
        </p:nvSpPr>
        <p:spPr>
          <a:xfrm rot="10800000">
            <a:off x="-308364"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grpSp>
        <p:nvGrpSpPr>
          <p:cNvPr id="605" name="Google Shape;605;p26"/>
          <p:cNvGrpSpPr/>
          <p:nvPr/>
        </p:nvGrpSpPr>
        <p:grpSpPr>
          <a:xfrm>
            <a:off x="-1129385" y="-2478031"/>
            <a:ext cx="12010982" cy="8673260"/>
            <a:chOff x="-1129385" y="-2478031"/>
            <a:chExt cx="12010982" cy="8673260"/>
          </a:xfrm>
        </p:grpSpPr>
        <p:sp>
          <p:nvSpPr>
            <p:cNvPr id="606" name="Google Shape;606;p26"/>
            <p:cNvSpPr/>
            <p:nvPr/>
          </p:nvSpPr>
          <p:spPr>
            <a:xfrm rot="10800000">
              <a:off x="576619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607" name="Google Shape;607;p26"/>
            <p:cNvSpPr/>
            <p:nvPr/>
          </p:nvSpPr>
          <p:spPr>
            <a:xfrm flipH="1">
              <a:off x="-1129385" y="46578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grpSp>
      <p:grpSp>
        <p:nvGrpSpPr>
          <p:cNvPr id="608" name="Google Shape;608;p26"/>
          <p:cNvGrpSpPr/>
          <p:nvPr/>
        </p:nvGrpSpPr>
        <p:grpSpPr>
          <a:xfrm>
            <a:off x="-1765037" y="118040"/>
            <a:ext cx="3296400" cy="703085"/>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11" name="Google Shape;611;p2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14" name="Google Shape;614;p2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17" name="Google Shape;617;p2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2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1" name="Google Shape;621;p26"/>
          <p:cNvSpPr txBox="1">
            <a:spLocks noGrp="1"/>
          </p:cNvSpPr>
          <p:nvPr>
            <p:ph type="title" hasCustomPrompt="1"/>
          </p:nvPr>
        </p:nvSpPr>
        <p:spPr>
          <a:xfrm>
            <a:off x="1531375"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23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622" name="Google Shape;622;p26"/>
          <p:cNvSpPr txBox="1">
            <a:spLocks noGrp="1"/>
          </p:cNvSpPr>
          <p:nvPr>
            <p:ph type="subTitle" idx="1"/>
          </p:nvPr>
        </p:nvSpPr>
        <p:spPr>
          <a:xfrm>
            <a:off x="9385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3" name="Google Shape;623;p26"/>
          <p:cNvSpPr txBox="1">
            <a:spLocks noGrp="1"/>
          </p:cNvSpPr>
          <p:nvPr>
            <p:ph type="subTitle" idx="2"/>
          </p:nvPr>
        </p:nvSpPr>
        <p:spPr>
          <a:xfrm>
            <a:off x="9385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a:endParaRPr/>
          </a:p>
        </p:txBody>
      </p:sp>
      <p:sp>
        <p:nvSpPr>
          <p:cNvPr id="624" name="Google Shape;624;p26"/>
          <p:cNvSpPr txBox="1">
            <a:spLocks noGrp="1"/>
          </p:cNvSpPr>
          <p:nvPr>
            <p:ph type="title" idx="3" hasCustomPrompt="1"/>
          </p:nvPr>
        </p:nvSpPr>
        <p:spPr>
          <a:xfrm>
            <a:off x="4078200"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23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625" name="Google Shape;625;p26"/>
          <p:cNvSpPr txBox="1">
            <a:spLocks noGrp="1"/>
          </p:cNvSpPr>
          <p:nvPr>
            <p:ph type="subTitle" idx="4"/>
          </p:nvPr>
        </p:nvSpPr>
        <p:spPr>
          <a:xfrm>
            <a:off x="34854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6" name="Google Shape;626;p26"/>
          <p:cNvSpPr txBox="1">
            <a:spLocks noGrp="1"/>
          </p:cNvSpPr>
          <p:nvPr>
            <p:ph type="subTitle" idx="5"/>
          </p:nvPr>
        </p:nvSpPr>
        <p:spPr>
          <a:xfrm>
            <a:off x="34854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a:endParaRPr/>
          </a:p>
        </p:txBody>
      </p:sp>
      <p:sp>
        <p:nvSpPr>
          <p:cNvPr id="627" name="Google Shape;627;p26"/>
          <p:cNvSpPr txBox="1">
            <a:spLocks noGrp="1"/>
          </p:cNvSpPr>
          <p:nvPr>
            <p:ph type="title" idx="6" hasCustomPrompt="1"/>
          </p:nvPr>
        </p:nvSpPr>
        <p:spPr>
          <a:xfrm>
            <a:off x="6625100"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23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628" name="Google Shape;628;p26"/>
          <p:cNvSpPr txBox="1">
            <a:spLocks noGrp="1"/>
          </p:cNvSpPr>
          <p:nvPr>
            <p:ph type="subTitle" idx="7"/>
          </p:nvPr>
        </p:nvSpPr>
        <p:spPr>
          <a:xfrm>
            <a:off x="60323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9" name="Google Shape;629;p26"/>
          <p:cNvSpPr txBox="1">
            <a:spLocks noGrp="1"/>
          </p:cNvSpPr>
          <p:nvPr>
            <p:ph type="subTitle" idx="8"/>
          </p:nvPr>
        </p:nvSpPr>
        <p:spPr>
          <a:xfrm>
            <a:off x="60323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a:endParaRPr/>
          </a:p>
        </p:txBody>
      </p:sp>
      <p:sp>
        <p:nvSpPr>
          <p:cNvPr id="630" name="Google Shape;630;p2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rot="10800000" flipH="1">
              <a:off x="-1206796" y="-72844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rot="10800000">
              <a:off x="7640980" y="-38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150967" y="475350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flipH="1">
                  <a:off x="6028666"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rot="10800000" flipH="1">
              <a:off x="-563672"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flipH="1">
              <a:off x="6490621" y="4604004"/>
              <a:ext cx="4901102" cy="2891122"/>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6338717" y="-9979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flipH="1">
              <a:off x="-1206808" y="43862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8" name="Google Shape;708;p30"/>
          <p:cNvSpPr txBox="1">
            <a:spLocks noGrp="1"/>
          </p:cNvSpPr>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9" name="Google Shape;709;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7" name="Google Shape;57;p4"/>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60" name="Google Shape;60;p4"/>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3" name="Google Shape;63;p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10800000" flipH="1">
              <a:off x="-522276" y="-13020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4"/>
          <p:cNvSpPr txBox="1">
            <a:spLocks noGrp="1"/>
          </p:cNvSpPr>
          <p:nvPr>
            <p:ph type="body" idx="1"/>
          </p:nvPr>
        </p:nvSpPr>
        <p:spPr>
          <a:xfrm>
            <a:off x="720000" y="1065989"/>
            <a:ext cx="7704000" cy="342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solidFill>
                  <a:schemeClr val="hlink"/>
                </a:solidFill>
                <a:latin typeface="Barlow"/>
                <a:ea typeface="Barlow"/>
                <a:cs typeface="Barlow"/>
                <a:sym typeface="Barlow"/>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69" name="Google Shape;69;p4"/>
          <p:cNvSpPr/>
          <p:nvPr/>
        </p:nvSpPr>
        <p:spPr>
          <a:xfrm flipH="1">
            <a:off x="6000549" y="460399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rot="10800000" flipH="1">
              <a:off x="-3" y="-1466368"/>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093351" y="45672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a:endParaRPr/>
          </a:p>
        </p:txBody>
      </p:sp>
      <p:sp>
        <p:nvSpPr>
          <p:cNvPr id="78" name="Google Shape;78;p5"/>
          <p:cNvSpPr txBox="1">
            <a:spLocks noGrp="1"/>
          </p:cNvSpPr>
          <p:nvPr>
            <p:ph type="subTitle" idx="1"/>
          </p:nvPr>
        </p:nvSpPr>
        <p:spPr>
          <a:xfrm>
            <a:off x="6360578" y="3454300"/>
            <a:ext cx="17739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5"/>
          <p:cNvSpPr txBox="1">
            <a:spLocks noGrp="1"/>
          </p:cNvSpPr>
          <p:nvPr>
            <p:ph type="subTitle" idx="2"/>
          </p:nvPr>
        </p:nvSpPr>
        <p:spPr>
          <a:xfrm>
            <a:off x="2644083" y="3454300"/>
            <a:ext cx="17706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p5"/>
          <p:cNvSpPr txBox="1">
            <a:spLocks noGrp="1"/>
          </p:cNvSpPr>
          <p:nvPr>
            <p:ph type="subTitle" idx="3"/>
          </p:nvPr>
        </p:nvSpPr>
        <p:spPr>
          <a:xfrm>
            <a:off x="6360575" y="2714800"/>
            <a:ext cx="17739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81" name="Google Shape;81;p5"/>
          <p:cNvSpPr txBox="1">
            <a:spLocks noGrp="1"/>
          </p:cNvSpPr>
          <p:nvPr>
            <p:ph type="subTitle" idx="4"/>
          </p:nvPr>
        </p:nvSpPr>
        <p:spPr>
          <a:xfrm>
            <a:off x="2643925" y="2714800"/>
            <a:ext cx="17706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5" name="Google Shape;85;p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8" name="Google Shape;88;p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 name="Google Shape;91;p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5"/>
          <p:cNvSpPr/>
          <p:nvPr/>
        </p:nvSpPr>
        <p:spPr>
          <a:xfrm flipH="1">
            <a:off x="-831826" y="-3"/>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flipH="1">
            <a:off x="7378450" y="-80727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p:nvPr/>
        </p:nvSpPr>
        <p:spPr>
          <a:xfrm rot="10800000" flipH="1">
            <a:off x="-1358733" y="-90376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9" name="Google Shape;99;p6"/>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2" name="Google Shape;102;p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p:nvPr/>
        </p:nvSpPr>
        <p:spPr>
          <a:xfrm rot="10800000">
            <a:off x="6000549" y="-155312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13224" y="4972674"/>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8"/>
          <p:cNvSpPr txBox="1">
            <a:spLocks noGrp="1"/>
          </p:cNvSpPr>
          <p:nvPr>
            <p:ph type="title"/>
          </p:nvPr>
        </p:nvSpPr>
        <p:spPr>
          <a:xfrm>
            <a:off x="1768550" y="1636650"/>
            <a:ext cx="5607000" cy="1870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5802117" y="-113470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5400000">
              <a:off x="-1266908" y="-40767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txBox="1">
            <a:spLocks noGrp="1"/>
          </p:cNvSpPr>
          <p:nvPr>
            <p:ph type="title"/>
          </p:nvPr>
        </p:nvSpPr>
        <p:spPr>
          <a:xfrm>
            <a:off x="1481025" y="2102825"/>
            <a:ext cx="29544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5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4" name="Google Shape;194;p9"/>
          <p:cNvSpPr txBox="1">
            <a:spLocks noGrp="1"/>
          </p:cNvSpPr>
          <p:nvPr>
            <p:ph type="subTitle" idx="1"/>
          </p:nvPr>
        </p:nvSpPr>
        <p:spPr>
          <a:xfrm>
            <a:off x="4555250" y="2102825"/>
            <a:ext cx="3294000" cy="9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1920116" y="4983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10800000" flipH="1">
              <a:off x="-427494" y="8097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8005321" y="43369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217025"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9"/>
            <p:cNvSpPr/>
            <p:nvPr/>
          </p:nvSpPr>
          <p:spPr>
            <a:xfrm rot="10800000" flipH="1">
              <a:off x="7861425" y="-9594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rot="10800000" flipH="1">
              <a:off x="-591414" y="-217566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74132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9144000" cy="5143500"/>
          </a:xfrm>
          <a:prstGeom prst="rect">
            <a:avLst/>
          </a:prstGeom>
          <a:noFill/>
          <a:ln>
            <a:noFill/>
          </a:ln>
        </p:spPr>
      </p:sp>
      <p:sp>
        <p:nvSpPr>
          <p:cNvPr id="211" name="Google Shape;21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3"/>
          <p:cNvSpPr txBox="1">
            <a:spLocks noGrp="1"/>
          </p:cNvSpPr>
          <p:nvPr>
            <p:ph type="ctrTitle"/>
          </p:nvPr>
        </p:nvSpPr>
        <p:spPr>
          <a:xfrm>
            <a:off x="1394250" y="1766700"/>
            <a:ext cx="6355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0C4F72"/>
                </a:solidFill>
                <a:latin typeface="Signika"/>
                <a:ea typeface="Signika"/>
                <a:cs typeface="Signika"/>
                <a:sym typeface="Signika"/>
              </a:rPr>
              <a:t>RISC PIPELINE PROCESSOR DESIGN</a:t>
            </a:r>
            <a:endParaRPr/>
          </a:p>
        </p:txBody>
      </p:sp>
      <p:grpSp>
        <p:nvGrpSpPr>
          <p:cNvPr id="753" name="Google Shape;753;p33"/>
          <p:cNvGrpSpPr/>
          <p:nvPr/>
        </p:nvGrpSpPr>
        <p:grpSpPr>
          <a:xfrm rot="10800000">
            <a:off x="6662200" y="3637323"/>
            <a:ext cx="3537150" cy="626797"/>
            <a:chOff x="1199232" y="2120038"/>
            <a:chExt cx="4391793" cy="778340"/>
          </a:xfrm>
        </p:grpSpPr>
        <p:grpSp>
          <p:nvGrpSpPr>
            <p:cNvPr id="754" name="Google Shape;754;p33"/>
            <p:cNvGrpSpPr/>
            <p:nvPr/>
          </p:nvGrpSpPr>
          <p:grpSpPr>
            <a:xfrm>
              <a:off x="2227732" y="2577138"/>
              <a:ext cx="1945675" cy="56700"/>
              <a:chOff x="2227732" y="2661275"/>
              <a:chExt cx="1945675" cy="56700"/>
            </a:xfrm>
          </p:grpSpPr>
          <p:cxnSp>
            <p:nvCxnSpPr>
              <p:cNvPr id="755" name="Google Shape;755;p33"/>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56" name="Google Shape;756;p33"/>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3"/>
            <p:cNvGrpSpPr/>
            <p:nvPr/>
          </p:nvGrpSpPr>
          <p:grpSpPr>
            <a:xfrm>
              <a:off x="1943838" y="2729277"/>
              <a:ext cx="1938597" cy="169100"/>
              <a:chOff x="2216194" y="2593212"/>
              <a:chExt cx="4728285" cy="412439"/>
            </a:xfrm>
          </p:grpSpPr>
          <p:sp>
            <p:nvSpPr>
              <p:cNvPr id="758" name="Google Shape;758;p33"/>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59" name="Google Shape;759;p33"/>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33"/>
            <p:cNvGrpSpPr/>
            <p:nvPr/>
          </p:nvGrpSpPr>
          <p:grpSpPr>
            <a:xfrm>
              <a:off x="1779150" y="2289288"/>
              <a:ext cx="3811875" cy="127113"/>
              <a:chOff x="1779150" y="2604263"/>
              <a:chExt cx="3811875" cy="127113"/>
            </a:xfrm>
          </p:grpSpPr>
          <p:sp>
            <p:nvSpPr>
              <p:cNvPr id="761" name="Google Shape;761;p3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2" name="Google Shape;762;p3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3"/>
            <p:cNvGrpSpPr/>
            <p:nvPr/>
          </p:nvGrpSpPr>
          <p:grpSpPr>
            <a:xfrm>
              <a:off x="1199232" y="2120038"/>
              <a:ext cx="3737650" cy="56700"/>
              <a:chOff x="1199232" y="2869225"/>
              <a:chExt cx="3737650" cy="56700"/>
            </a:xfrm>
          </p:grpSpPr>
          <p:cxnSp>
            <p:nvCxnSpPr>
              <p:cNvPr id="764" name="Google Shape;764;p33"/>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65" name="Google Shape;765;p33"/>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6" name="Google Shape;766;p33"/>
          <p:cNvGrpSpPr/>
          <p:nvPr/>
        </p:nvGrpSpPr>
        <p:grpSpPr>
          <a:xfrm>
            <a:off x="-1696246" y="967904"/>
            <a:ext cx="3599787" cy="1044096"/>
            <a:chOff x="-1431671" y="656504"/>
            <a:chExt cx="3599787" cy="1044096"/>
          </a:xfrm>
        </p:grpSpPr>
        <p:grpSp>
          <p:nvGrpSpPr>
            <p:cNvPr id="767" name="Google Shape;767;p33"/>
            <p:cNvGrpSpPr/>
            <p:nvPr/>
          </p:nvGrpSpPr>
          <p:grpSpPr>
            <a:xfrm>
              <a:off x="-368508" y="1432892"/>
              <a:ext cx="1567047" cy="45661"/>
              <a:chOff x="1754675" y="2661275"/>
              <a:chExt cx="1945675" cy="56700"/>
            </a:xfrm>
          </p:grpSpPr>
          <p:cxnSp>
            <p:nvCxnSpPr>
              <p:cNvPr id="768" name="Google Shape;768;p3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9" name="Google Shape;769;p3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3"/>
            <p:cNvGrpSpPr/>
            <p:nvPr/>
          </p:nvGrpSpPr>
          <p:grpSpPr>
            <a:xfrm>
              <a:off x="-766480" y="1564412"/>
              <a:ext cx="1561280" cy="136187"/>
              <a:chOff x="1754675" y="2824000"/>
              <a:chExt cx="4728285" cy="412439"/>
            </a:xfrm>
          </p:grpSpPr>
          <p:sp>
            <p:nvSpPr>
              <p:cNvPr id="771" name="Google Shape;771;p3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2" name="Google Shape;772;p3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3"/>
            <p:cNvGrpSpPr/>
            <p:nvPr/>
          </p:nvGrpSpPr>
          <p:grpSpPr>
            <a:xfrm>
              <a:off x="-1431671" y="1201087"/>
              <a:ext cx="3070084" cy="102364"/>
              <a:chOff x="1779150" y="2604263"/>
              <a:chExt cx="3811875" cy="127113"/>
            </a:xfrm>
          </p:grpSpPr>
          <p:sp>
            <p:nvSpPr>
              <p:cNvPr id="774" name="Google Shape;774;p3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75" name="Google Shape;775;p3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3"/>
            <p:cNvGrpSpPr/>
            <p:nvPr/>
          </p:nvGrpSpPr>
          <p:grpSpPr>
            <a:xfrm>
              <a:off x="-856941" y="773805"/>
              <a:ext cx="2877996" cy="223763"/>
              <a:chOff x="1748550" y="2064750"/>
              <a:chExt cx="3573375" cy="277863"/>
            </a:xfrm>
          </p:grpSpPr>
          <p:sp>
            <p:nvSpPr>
              <p:cNvPr id="777" name="Google Shape;777;p33"/>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78" name="Google Shape;778;p33"/>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3"/>
            <p:cNvGrpSpPr/>
            <p:nvPr/>
          </p:nvGrpSpPr>
          <p:grpSpPr>
            <a:xfrm>
              <a:off x="-856958" y="656504"/>
              <a:ext cx="2430741" cy="185537"/>
              <a:chOff x="1748547" y="1392116"/>
              <a:chExt cx="5911958" cy="451312"/>
            </a:xfrm>
          </p:grpSpPr>
          <p:sp>
            <p:nvSpPr>
              <p:cNvPr id="780" name="Google Shape;780;p3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1" name="Google Shape;781;p3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3"/>
            <p:cNvGrpSpPr/>
            <p:nvPr/>
          </p:nvGrpSpPr>
          <p:grpSpPr>
            <a:xfrm>
              <a:off x="-842187" y="1064790"/>
              <a:ext cx="3010303" cy="45661"/>
              <a:chOff x="1766900" y="2869225"/>
              <a:chExt cx="3737650" cy="56700"/>
            </a:xfrm>
          </p:grpSpPr>
          <p:cxnSp>
            <p:nvCxnSpPr>
              <p:cNvPr id="783" name="Google Shape;783;p3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84" name="Google Shape;784;p3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 Format Instructions</a:t>
            </a:r>
            <a:endParaRPr/>
          </a:p>
        </p:txBody>
      </p:sp>
      <p:graphicFrame>
        <p:nvGraphicFramePr>
          <p:cNvPr id="909" name="Google Shape;909;p42"/>
          <p:cNvGraphicFramePr/>
          <p:nvPr/>
        </p:nvGraphicFramePr>
        <p:xfrm>
          <a:off x="2240238" y="1166738"/>
          <a:ext cx="3000000" cy="3000000"/>
        </p:xfrm>
        <a:graphic>
          <a:graphicData uri="http://schemas.openxmlformats.org/drawingml/2006/table">
            <a:tbl>
              <a:tblPr>
                <a:solidFill>
                  <a:srgbClr val="FAFAFA"/>
                </a:solidFill>
                <a:tableStyleId>{4E71213F-D1EE-4DBC-89C4-96F2897EB1DC}</a:tableStyleId>
              </a:tblPr>
              <a:tblGrid>
                <a:gridCol w="857450">
                  <a:extLst>
                    <a:ext uri="{9D8B030D-6E8A-4147-A177-3AD203B41FA5}">
                      <a16:colId xmlns:a16="http://schemas.microsoft.com/office/drawing/2014/main" val="20000"/>
                    </a:ext>
                  </a:extLst>
                </a:gridCol>
                <a:gridCol w="764075">
                  <a:extLst>
                    <a:ext uri="{9D8B030D-6E8A-4147-A177-3AD203B41FA5}">
                      <a16:colId xmlns:a16="http://schemas.microsoft.com/office/drawing/2014/main" val="20001"/>
                    </a:ext>
                  </a:extLst>
                </a:gridCol>
                <a:gridCol w="3041975">
                  <a:extLst>
                    <a:ext uri="{9D8B030D-6E8A-4147-A177-3AD203B41FA5}">
                      <a16:colId xmlns:a16="http://schemas.microsoft.com/office/drawing/2014/main" val="20002"/>
                    </a:ext>
                  </a:extLst>
                </a:gridCol>
              </a:tblGrid>
              <a:tr h="4180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Mnemonic</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Op-code</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Function</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extLst>
                  <a:ext uri="{0D108BD9-81ED-4DB2-BD59-A6C34878D82A}">
                    <a16:rowId xmlns:a16="http://schemas.microsoft.com/office/drawing/2014/main" val="10000"/>
                  </a:ext>
                </a:extLst>
              </a:tr>
              <a:tr h="4180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BR</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9</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PC - ea;</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extLst>
                  <a:ext uri="{0D108BD9-81ED-4DB2-BD59-A6C34878D82A}">
                    <a16:rowId xmlns:a16="http://schemas.microsoft.com/office/drawing/2014/main" val="10001"/>
                  </a:ext>
                </a:extLst>
              </a:tr>
              <a:tr h="4180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BR.Z</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10</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(brx=0 n Z=1) PC - ea ; (brx=0 n Z=0) PC - PC + 2;</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extLst>
                  <a:ext uri="{0D108BD9-81ED-4DB2-BD59-A6C34878D82A}">
                    <a16:rowId xmlns:a16="http://schemas.microsoft.com/office/drawing/2014/main" val="10002"/>
                  </a:ext>
                </a:extLst>
              </a:tr>
              <a:tr h="5739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BR.N</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10</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(brx=1 n N=1) =&gt; PC + ea; (brx=1 n N=0) =&gt; PC + PC+2</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extLst>
                  <a:ext uri="{0D108BD9-81ED-4DB2-BD59-A6C34878D82A}">
                    <a16:rowId xmlns:a16="http://schemas.microsoft.com/office/drawing/2014/main" val="10003"/>
                  </a:ext>
                </a:extLst>
              </a:tr>
              <a:tr h="4180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BR.SUB</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11</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LR - PC+2; PC - ea</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extLst>
                  <a:ext uri="{0D108BD9-81ED-4DB2-BD59-A6C34878D82A}">
                    <a16:rowId xmlns:a16="http://schemas.microsoft.com/office/drawing/2014/main" val="10004"/>
                  </a:ext>
                </a:extLst>
              </a:tr>
              <a:tr h="4180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RETURN</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12</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PC LR;</a:t>
                      </a:r>
                      <a:endParaRPr sz="1100">
                        <a:solidFill>
                          <a:srgbClr val="212529"/>
                        </a:solidFill>
                        <a:highlight>
                          <a:srgbClr val="FAFAFA"/>
                        </a:highlight>
                      </a:endParaRPr>
                    </a:p>
                  </a:txBody>
                  <a:tcPr marL="91425" marR="91425" marT="91425" marB="91425">
                    <a:lnL w="19050" cap="flat" cmpd="sng">
                      <a:solidFill>
                        <a:srgbClr val="191919"/>
                      </a:solidFill>
                      <a:prstDash val="solid"/>
                      <a:round/>
                      <a:headEnd type="none" w="sm" len="sm"/>
                      <a:tailEnd type="none" w="sm" len="sm"/>
                    </a:lnL>
                    <a:lnR w="19050" cap="flat" cmpd="sng">
                      <a:solidFill>
                        <a:srgbClr val="191919"/>
                      </a:solidFill>
                      <a:prstDash val="solid"/>
                      <a:round/>
                      <a:headEnd type="none" w="sm" len="sm"/>
                      <a:tailEnd type="none" w="sm" len="sm"/>
                    </a:lnR>
                    <a:lnT w="19050" cap="flat" cmpd="sng">
                      <a:solidFill>
                        <a:srgbClr val="191919"/>
                      </a:solidFill>
                      <a:prstDash val="solid"/>
                      <a:round/>
                      <a:headEnd type="none" w="sm" len="sm"/>
                      <a:tailEnd type="none" w="sm" len="sm"/>
                    </a:lnT>
                    <a:lnB w="19050" cap="flat" cmpd="sng">
                      <a:solidFill>
                        <a:srgbClr val="19191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3"/>
          <p:cNvSpPr txBox="1">
            <a:spLocks noGrp="1"/>
          </p:cNvSpPr>
          <p:nvPr>
            <p:ph type="title"/>
          </p:nvPr>
        </p:nvSpPr>
        <p:spPr>
          <a:xfrm>
            <a:off x="836425" y="1464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 Format Datapath</a:t>
            </a:r>
            <a:endParaRPr/>
          </a:p>
        </p:txBody>
      </p:sp>
      <p:pic>
        <p:nvPicPr>
          <p:cNvPr id="915" name="Google Shape;915;p43"/>
          <p:cNvPicPr preferRelativeResize="0"/>
          <p:nvPr/>
        </p:nvPicPr>
        <p:blipFill rotWithShape="1">
          <a:blip r:embed="rId3">
            <a:alphaModFix/>
          </a:blip>
          <a:srcRect l="228" r="238"/>
          <a:stretch/>
        </p:blipFill>
        <p:spPr>
          <a:xfrm>
            <a:off x="1241375" y="972625"/>
            <a:ext cx="6894121" cy="3820974"/>
          </a:xfrm>
          <a:prstGeom prst="rect">
            <a:avLst/>
          </a:prstGeom>
          <a:noFill/>
          <a:ln w="19050" cap="flat" cmpd="sng">
            <a:solidFill>
              <a:schemeClr val="dk1"/>
            </a:solidFill>
            <a:prstDash val="solid"/>
            <a:round/>
            <a:headEnd type="none" w="sm" len="sm"/>
            <a:tailEnd type="none" w="sm" len="sm"/>
          </a:ln>
        </p:spPr>
      </p:pic>
      <p:cxnSp>
        <p:nvCxnSpPr>
          <p:cNvPr id="916" name="Google Shape;916;p43"/>
          <p:cNvCxnSpPr/>
          <p:nvPr/>
        </p:nvCxnSpPr>
        <p:spPr>
          <a:xfrm>
            <a:off x="2125807" y="3838318"/>
            <a:ext cx="372300" cy="0"/>
          </a:xfrm>
          <a:prstGeom prst="straightConnector1">
            <a:avLst/>
          </a:prstGeom>
          <a:noFill/>
          <a:ln w="9525" cap="flat" cmpd="sng">
            <a:solidFill>
              <a:srgbClr val="FF0000"/>
            </a:solidFill>
            <a:prstDash val="solid"/>
            <a:round/>
            <a:headEnd type="none" w="med" len="med"/>
            <a:tailEnd type="triangle" w="med" len="med"/>
          </a:ln>
        </p:spPr>
      </p:cxnSp>
      <p:cxnSp>
        <p:nvCxnSpPr>
          <p:cNvPr id="917" name="Google Shape;917;p43"/>
          <p:cNvCxnSpPr/>
          <p:nvPr/>
        </p:nvCxnSpPr>
        <p:spPr>
          <a:xfrm rot="10800000" flipH="1">
            <a:off x="2718785" y="3797218"/>
            <a:ext cx="404400" cy="3000"/>
          </a:xfrm>
          <a:prstGeom prst="straightConnector1">
            <a:avLst/>
          </a:prstGeom>
          <a:noFill/>
          <a:ln w="9525" cap="flat" cmpd="sng">
            <a:solidFill>
              <a:srgbClr val="FF0000"/>
            </a:solidFill>
            <a:prstDash val="solid"/>
            <a:round/>
            <a:headEnd type="none" w="med" len="med"/>
            <a:tailEnd type="triangle" w="med" len="med"/>
          </a:ln>
        </p:spPr>
      </p:cxnSp>
      <p:cxnSp>
        <p:nvCxnSpPr>
          <p:cNvPr id="918" name="Google Shape;918;p43"/>
          <p:cNvCxnSpPr/>
          <p:nvPr/>
        </p:nvCxnSpPr>
        <p:spPr>
          <a:xfrm rot="10800000" flipH="1">
            <a:off x="2910675" y="3530900"/>
            <a:ext cx="4500" cy="265800"/>
          </a:xfrm>
          <a:prstGeom prst="straightConnector1">
            <a:avLst/>
          </a:prstGeom>
          <a:noFill/>
          <a:ln w="9525" cap="flat" cmpd="sng">
            <a:solidFill>
              <a:srgbClr val="FF0000"/>
            </a:solidFill>
            <a:prstDash val="solid"/>
            <a:round/>
            <a:headEnd type="none" w="med" len="med"/>
            <a:tailEnd type="triangle" w="med" len="med"/>
          </a:ln>
        </p:spPr>
      </p:cxnSp>
      <p:cxnSp>
        <p:nvCxnSpPr>
          <p:cNvPr id="919" name="Google Shape;919;p43"/>
          <p:cNvCxnSpPr/>
          <p:nvPr/>
        </p:nvCxnSpPr>
        <p:spPr>
          <a:xfrm rot="5400000">
            <a:off x="1771207" y="3233800"/>
            <a:ext cx="1058100" cy="135300"/>
          </a:xfrm>
          <a:prstGeom prst="bentConnector3">
            <a:avLst>
              <a:gd name="adj1" fmla="val -156"/>
            </a:avLst>
          </a:prstGeom>
          <a:noFill/>
          <a:ln w="9525" cap="flat" cmpd="sng">
            <a:solidFill>
              <a:srgbClr val="FF0000"/>
            </a:solidFill>
            <a:prstDash val="solid"/>
            <a:round/>
            <a:headEnd type="stealth" w="med" len="med"/>
            <a:tailEnd type="none" w="med" len="med"/>
          </a:ln>
        </p:spPr>
      </p:cxnSp>
      <p:cxnSp>
        <p:nvCxnSpPr>
          <p:cNvPr id="920" name="Google Shape;920;p43"/>
          <p:cNvCxnSpPr/>
          <p:nvPr/>
        </p:nvCxnSpPr>
        <p:spPr>
          <a:xfrm>
            <a:off x="1484125" y="2379025"/>
            <a:ext cx="1570200" cy="879900"/>
          </a:xfrm>
          <a:prstGeom prst="bentConnector3">
            <a:avLst>
              <a:gd name="adj1" fmla="val 99879"/>
            </a:avLst>
          </a:prstGeom>
          <a:noFill/>
          <a:ln w="9525" cap="flat" cmpd="sng">
            <a:solidFill>
              <a:srgbClr val="FF0000"/>
            </a:solidFill>
            <a:prstDash val="solid"/>
            <a:round/>
            <a:headEnd type="none" w="med" len="med"/>
            <a:tailEnd type="none" w="med" len="med"/>
          </a:ln>
        </p:spPr>
      </p:cxnSp>
      <p:cxnSp>
        <p:nvCxnSpPr>
          <p:cNvPr id="921" name="Google Shape;921;p43"/>
          <p:cNvCxnSpPr/>
          <p:nvPr/>
        </p:nvCxnSpPr>
        <p:spPr>
          <a:xfrm flipH="1">
            <a:off x="4637575" y="3201025"/>
            <a:ext cx="9486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22" name="Google Shape;922;p43"/>
          <p:cNvCxnSpPr/>
          <p:nvPr/>
        </p:nvCxnSpPr>
        <p:spPr>
          <a:xfrm flipH="1">
            <a:off x="4637575" y="3456075"/>
            <a:ext cx="9486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23" name="Google Shape;923;p43"/>
          <p:cNvCxnSpPr/>
          <p:nvPr/>
        </p:nvCxnSpPr>
        <p:spPr>
          <a:xfrm rot="-5400000">
            <a:off x="2607300" y="2622475"/>
            <a:ext cx="336600" cy="269700"/>
          </a:xfrm>
          <a:prstGeom prst="bentConnector3">
            <a:avLst>
              <a:gd name="adj1" fmla="val -676"/>
            </a:avLst>
          </a:prstGeom>
          <a:noFill/>
          <a:ln w="9525" cap="flat" cmpd="sng">
            <a:solidFill>
              <a:srgbClr val="FF0000"/>
            </a:solidFill>
            <a:prstDash val="solid"/>
            <a:round/>
            <a:headEnd type="none" w="med" len="med"/>
            <a:tailEnd type="none" w="med" len="med"/>
          </a:ln>
        </p:spPr>
      </p:cxnSp>
      <p:cxnSp>
        <p:nvCxnSpPr>
          <p:cNvPr id="924" name="Google Shape;924;p43"/>
          <p:cNvCxnSpPr/>
          <p:nvPr/>
        </p:nvCxnSpPr>
        <p:spPr>
          <a:xfrm flipH="1">
            <a:off x="1702500" y="2591325"/>
            <a:ext cx="1207800" cy="499200"/>
          </a:xfrm>
          <a:prstGeom prst="bentConnector3">
            <a:avLst>
              <a:gd name="adj1" fmla="val 99990"/>
            </a:avLst>
          </a:prstGeom>
          <a:noFill/>
          <a:ln w="9525" cap="flat" cmpd="sng">
            <a:solidFill>
              <a:srgbClr val="FF0000"/>
            </a:solidFill>
            <a:prstDash val="solid"/>
            <a:round/>
            <a:headEnd type="none" w="med" len="med"/>
            <a:tailEnd type="stealth" w="med" len="med"/>
          </a:ln>
        </p:spPr>
      </p:cxnSp>
      <p:cxnSp>
        <p:nvCxnSpPr>
          <p:cNvPr id="925" name="Google Shape;925;p43"/>
          <p:cNvCxnSpPr/>
          <p:nvPr/>
        </p:nvCxnSpPr>
        <p:spPr>
          <a:xfrm rot="-5400000" flipH="1">
            <a:off x="1483450" y="3429975"/>
            <a:ext cx="520500" cy="291600"/>
          </a:xfrm>
          <a:prstGeom prst="bentConnector3">
            <a:avLst>
              <a:gd name="adj1" fmla="val 100999"/>
            </a:avLst>
          </a:prstGeom>
          <a:noFill/>
          <a:ln w="9525" cap="flat" cmpd="sng">
            <a:solidFill>
              <a:srgbClr val="FF0000"/>
            </a:solidFill>
            <a:prstDash val="solid"/>
            <a:round/>
            <a:headEnd type="none" w="med" len="med"/>
            <a:tailEnd type="stealth" w="med" len="med"/>
          </a:ln>
        </p:spPr>
      </p:cxnSp>
      <p:cxnSp>
        <p:nvCxnSpPr>
          <p:cNvPr id="926" name="Google Shape;926;p43"/>
          <p:cNvCxnSpPr/>
          <p:nvPr/>
        </p:nvCxnSpPr>
        <p:spPr>
          <a:xfrm rot="10800000" flipH="1">
            <a:off x="3173700" y="1381950"/>
            <a:ext cx="1944000" cy="694800"/>
          </a:xfrm>
          <a:prstGeom prst="bentConnector3">
            <a:avLst>
              <a:gd name="adj1" fmla="val -201"/>
            </a:avLst>
          </a:prstGeom>
          <a:noFill/>
          <a:ln w="9525" cap="flat" cmpd="sng">
            <a:solidFill>
              <a:srgbClr val="FF9900"/>
            </a:solidFill>
            <a:prstDash val="solid"/>
            <a:round/>
            <a:headEnd type="none" w="med" len="med"/>
            <a:tailEnd type="none" w="med" len="med"/>
          </a:ln>
        </p:spPr>
      </p:cxnSp>
      <p:cxnSp>
        <p:nvCxnSpPr>
          <p:cNvPr id="927" name="Google Shape;927;p43"/>
          <p:cNvCxnSpPr/>
          <p:nvPr/>
        </p:nvCxnSpPr>
        <p:spPr>
          <a:xfrm rot="-5400000">
            <a:off x="3060525" y="1744950"/>
            <a:ext cx="2240700" cy="1873800"/>
          </a:xfrm>
          <a:prstGeom prst="bentConnector3">
            <a:avLst>
              <a:gd name="adj1" fmla="val 100175"/>
            </a:avLst>
          </a:prstGeom>
          <a:noFill/>
          <a:ln w="9525" cap="flat" cmpd="sng">
            <a:solidFill>
              <a:srgbClr val="FF9900"/>
            </a:solidFill>
            <a:prstDash val="solid"/>
            <a:round/>
            <a:headEnd type="none" w="med" len="med"/>
            <a:tailEnd type="none" w="med" len="med"/>
          </a:ln>
        </p:spPr>
      </p:cxnSp>
      <p:cxnSp>
        <p:nvCxnSpPr>
          <p:cNvPr id="928" name="Google Shape;928;p43"/>
          <p:cNvCxnSpPr/>
          <p:nvPr/>
        </p:nvCxnSpPr>
        <p:spPr>
          <a:xfrm rot="10800000" flipH="1">
            <a:off x="3206350" y="3798675"/>
            <a:ext cx="41700" cy="1200"/>
          </a:xfrm>
          <a:prstGeom prst="straightConnector1">
            <a:avLst/>
          </a:prstGeom>
          <a:noFill/>
          <a:ln w="9525" cap="flat" cmpd="sng">
            <a:solidFill>
              <a:srgbClr val="FF9900"/>
            </a:solidFill>
            <a:prstDash val="solid"/>
            <a:round/>
            <a:headEnd type="none" w="med" len="med"/>
            <a:tailEnd type="none" w="med" len="med"/>
          </a:ln>
        </p:spPr>
      </p:cxnSp>
      <p:cxnSp>
        <p:nvCxnSpPr>
          <p:cNvPr id="929" name="Google Shape;929;p43"/>
          <p:cNvCxnSpPr/>
          <p:nvPr/>
        </p:nvCxnSpPr>
        <p:spPr>
          <a:xfrm rot="5400000" flipH="1">
            <a:off x="5087875" y="2159400"/>
            <a:ext cx="1603200" cy="408300"/>
          </a:xfrm>
          <a:prstGeom prst="bentConnector3">
            <a:avLst>
              <a:gd name="adj1" fmla="val 99637"/>
            </a:avLst>
          </a:prstGeom>
          <a:noFill/>
          <a:ln w="9525" cap="flat" cmpd="sng">
            <a:solidFill>
              <a:srgbClr val="FF9900"/>
            </a:solidFill>
            <a:prstDash val="solid"/>
            <a:round/>
            <a:headEnd type="none" w="med" len="med"/>
            <a:tailEnd type="none" w="med" len="med"/>
          </a:ln>
        </p:spPr>
      </p:cxnSp>
      <p:cxnSp>
        <p:nvCxnSpPr>
          <p:cNvPr id="930" name="Google Shape;930;p43"/>
          <p:cNvCxnSpPr/>
          <p:nvPr/>
        </p:nvCxnSpPr>
        <p:spPr>
          <a:xfrm flipH="1">
            <a:off x="5768125" y="3159225"/>
            <a:ext cx="325500" cy="29700"/>
          </a:xfrm>
          <a:prstGeom prst="bentConnector3">
            <a:avLst>
              <a:gd name="adj1" fmla="val 103594"/>
            </a:avLst>
          </a:prstGeom>
          <a:noFill/>
          <a:ln w="9525" cap="flat" cmpd="sng">
            <a:solidFill>
              <a:srgbClr val="FF9900"/>
            </a:solidFill>
            <a:prstDash val="solid"/>
            <a:round/>
            <a:headEnd type="none" w="med" len="med"/>
            <a:tailEnd type="none" w="med" len="med"/>
          </a:ln>
        </p:spPr>
      </p:cxnSp>
      <p:cxnSp>
        <p:nvCxnSpPr>
          <p:cNvPr id="931" name="Google Shape;931;p43"/>
          <p:cNvCxnSpPr/>
          <p:nvPr/>
        </p:nvCxnSpPr>
        <p:spPr>
          <a:xfrm rot="5400000" flipH="1">
            <a:off x="4806825" y="2256975"/>
            <a:ext cx="2230500" cy="485100"/>
          </a:xfrm>
          <a:prstGeom prst="bentConnector3">
            <a:avLst>
              <a:gd name="adj1" fmla="val 99996"/>
            </a:avLst>
          </a:prstGeom>
          <a:noFill/>
          <a:ln w="9525" cap="flat" cmpd="sng">
            <a:solidFill>
              <a:srgbClr val="FF9900"/>
            </a:solidFill>
            <a:prstDash val="solid"/>
            <a:round/>
            <a:headEnd type="none" w="med" len="med"/>
            <a:tailEnd type="none" w="med" len="med"/>
          </a:ln>
        </p:spPr>
      </p:cxnSp>
      <p:cxnSp>
        <p:nvCxnSpPr>
          <p:cNvPr id="932" name="Google Shape;932;p43"/>
          <p:cNvCxnSpPr/>
          <p:nvPr/>
        </p:nvCxnSpPr>
        <p:spPr>
          <a:xfrm rot="10800000">
            <a:off x="5698075" y="3519375"/>
            <a:ext cx="482100" cy="95700"/>
          </a:xfrm>
          <a:prstGeom prst="bentConnector3">
            <a:avLst>
              <a:gd name="adj1" fmla="val 94555"/>
            </a:avLst>
          </a:prstGeom>
          <a:noFill/>
          <a:ln w="9525" cap="flat" cmpd="sng">
            <a:solidFill>
              <a:srgbClr val="FF9900"/>
            </a:solidFill>
            <a:prstDash val="solid"/>
            <a:round/>
            <a:headEnd type="none" w="med" len="med"/>
            <a:tailEnd type="none" w="med" len="med"/>
          </a:ln>
        </p:spPr>
      </p:cxnSp>
      <p:cxnSp>
        <p:nvCxnSpPr>
          <p:cNvPr id="933" name="Google Shape;933;p43"/>
          <p:cNvCxnSpPr/>
          <p:nvPr/>
        </p:nvCxnSpPr>
        <p:spPr>
          <a:xfrm rot="5400000" flipH="1">
            <a:off x="1125175" y="2733350"/>
            <a:ext cx="713400" cy="45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34" name="Google Shape;934;p43"/>
          <p:cNvCxnSpPr/>
          <p:nvPr/>
        </p:nvCxnSpPr>
        <p:spPr>
          <a:xfrm rot="10800000" flipH="1">
            <a:off x="1378475" y="1200750"/>
            <a:ext cx="3744900" cy="2005800"/>
          </a:xfrm>
          <a:prstGeom prst="bentConnector3">
            <a:avLst>
              <a:gd name="adj1" fmla="val -2370"/>
            </a:avLst>
          </a:prstGeom>
          <a:noFill/>
          <a:ln w="9525" cap="flat" cmpd="sng">
            <a:solidFill>
              <a:srgbClr val="FF9900"/>
            </a:solidFill>
            <a:prstDash val="solid"/>
            <a:round/>
            <a:headEnd type="none" w="med" len="med"/>
            <a:tailEnd type="none" w="med" len="med"/>
          </a:ln>
        </p:spPr>
      </p:cxnSp>
      <p:cxnSp>
        <p:nvCxnSpPr>
          <p:cNvPr id="935" name="Google Shape;935;p43"/>
          <p:cNvCxnSpPr/>
          <p:nvPr/>
        </p:nvCxnSpPr>
        <p:spPr>
          <a:xfrm rot="-5400000">
            <a:off x="2960900" y="1097550"/>
            <a:ext cx="2183100" cy="2141400"/>
          </a:xfrm>
          <a:prstGeom prst="bentConnector3">
            <a:avLst>
              <a:gd name="adj1" fmla="val 100541"/>
            </a:avLst>
          </a:prstGeom>
          <a:noFill/>
          <a:ln w="9525" cap="flat" cmpd="sng">
            <a:solidFill>
              <a:srgbClr val="FF9900"/>
            </a:solidFill>
            <a:prstDash val="solid"/>
            <a:round/>
            <a:headEnd type="none" w="med" len="med"/>
            <a:tailEnd type="none" w="med" len="med"/>
          </a:ln>
        </p:spPr>
      </p:cxnSp>
      <p:cxnSp>
        <p:nvCxnSpPr>
          <p:cNvPr id="936" name="Google Shape;936;p43"/>
          <p:cNvCxnSpPr/>
          <p:nvPr/>
        </p:nvCxnSpPr>
        <p:spPr>
          <a:xfrm flipH="1">
            <a:off x="3910725" y="3206550"/>
            <a:ext cx="644700" cy="372900"/>
          </a:xfrm>
          <a:prstGeom prst="bentConnector3">
            <a:avLst>
              <a:gd name="adj1" fmla="val 80751"/>
            </a:avLst>
          </a:prstGeom>
          <a:noFill/>
          <a:ln w="9525" cap="flat" cmpd="sng">
            <a:solidFill>
              <a:srgbClr val="FF0000"/>
            </a:solidFill>
            <a:prstDash val="solid"/>
            <a:round/>
            <a:headEnd type="stealth" w="med" len="med"/>
            <a:tailEnd type="none" w="med" len="med"/>
          </a:ln>
        </p:spPr>
      </p:cxnSp>
      <p:cxnSp>
        <p:nvCxnSpPr>
          <p:cNvPr id="937" name="Google Shape;937;p43"/>
          <p:cNvCxnSpPr/>
          <p:nvPr/>
        </p:nvCxnSpPr>
        <p:spPr>
          <a:xfrm flipH="1">
            <a:off x="3898650" y="3460950"/>
            <a:ext cx="662700" cy="236700"/>
          </a:xfrm>
          <a:prstGeom prst="bentConnector3">
            <a:avLst>
              <a:gd name="adj1" fmla="val 74098"/>
            </a:avLst>
          </a:prstGeom>
          <a:noFill/>
          <a:ln w="9525" cap="flat" cmpd="sng">
            <a:solidFill>
              <a:srgbClr val="FF0000"/>
            </a:solidFill>
            <a:prstDash val="solid"/>
            <a:round/>
            <a:headEnd type="stealth" w="med" len="med"/>
            <a:tailEnd type="none" w="med" len="med"/>
          </a:ln>
        </p:spPr>
      </p:cxnSp>
      <p:cxnSp>
        <p:nvCxnSpPr>
          <p:cNvPr id="938" name="Google Shape;938;p43"/>
          <p:cNvCxnSpPr/>
          <p:nvPr/>
        </p:nvCxnSpPr>
        <p:spPr>
          <a:xfrm rot="10800000">
            <a:off x="3212359" y="3585109"/>
            <a:ext cx="325500" cy="60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39" name="Google Shape;939;p43"/>
          <p:cNvCxnSpPr/>
          <p:nvPr/>
        </p:nvCxnSpPr>
        <p:spPr>
          <a:xfrm rot="10800000">
            <a:off x="3206443" y="3700766"/>
            <a:ext cx="325500" cy="6000"/>
          </a:xfrm>
          <a:prstGeom prst="bentConnector3">
            <a:avLst>
              <a:gd name="adj1" fmla="val 50000"/>
            </a:avLst>
          </a:prstGeom>
          <a:noFill/>
          <a:ln w="9525" cap="flat" cmpd="sng">
            <a:solidFill>
              <a:srgbClr val="FF0000"/>
            </a:solidFill>
            <a:prstDash val="solid"/>
            <a:round/>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 Format Issues</a:t>
            </a:r>
            <a:endParaRPr/>
          </a:p>
        </p:txBody>
      </p:sp>
      <p:sp>
        <p:nvSpPr>
          <p:cNvPr id="945" name="Google Shape;945;p44"/>
          <p:cNvSpPr txBox="1">
            <a:spLocks noGrp="1"/>
          </p:cNvSpPr>
          <p:nvPr>
            <p:ph type="subTitle" idx="1"/>
          </p:nvPr>
        </p:nvSpPr>
        <p:spPr>
          <a:xfrm>
            <a:off x="1843200" y="1422600"/>
            <a:ext cx="5690700" cy="2298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Executing branch format in any other stage than fetch stage caused multiple problems.</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Getting Z and N values from ALU. </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Stalling issues.</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Link Register storing address (causing to add interpath address)</a:t>
            </a:r>
            <a:endParaRPr>
              <a:solidFill>
                <a:srgbClr val="0C4F72"/>
              </a:solidFill>
              <a:latin typeface="Palanquin"/>
              <a:ea typeface="Palanquin"/>
              <a:cs typeface="Palanquin"/>
              <a:sym typeface="Palanquin"/>
            </a:endParaRPr>
          </a:p>
          <a:p>
            <a:pPr marL="457200" lvl="0" indent="0" algn="just" rtl="0">
              <a:spcBef>
                <a:spcPts val="1000"/>
              </a:spcBef>
              <a:spcAft>
                <a:spcPts val="1000"/>
              </a:spcAft>
              <a:buNone/>
            </a:pPr>
            <a:endParaRPr>
              <a:solidFill>
                <a:srgbClr val="0C4F72"/>
              </a:solidFill>
              <a:latin typeface="Palanquin"/>
              <a:ea typeface="Palanquin"/>
              <a:cs typeface="Palanquin"/>
              <a:sym typeface="Palanqu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 Format Instructions</a:t>
            </a:r>
            <a:endParaRPr/>
          </a:p>
        </p:txBody>
      </p:sp>
      <p:graphicFrame>
        <p:nvGraphicFramePr>
          <p:cNvPr id="951" name="Google Shape;951;p45"/>
          <p:cNvGraphicFramePr/>
          <p:nvPr/>
        </p:nvGraphicFramePr>
        <p:xfrm>
          <a:off x="2782525" y="1297625"/>
          <a:ext cx="3000000" cy="3000000"/>
        </p:xfrm>
        <a:graphic>
          <a:graphicData uri="http://schemas.openxmlformats.org/drawingml/2006/table">
            <a:tbl>
              <a:tblPr>
                <a:solidFill>
                  <a:srgbClr val="FAFAFA"/>
                </a:solidFill>
                <a:tableStyleId>{4E71213F-D1EE-4DBC-89C4-96F2897EB1DC}</a:tableStyleId>
              </a:tblPr>
              <a:tblGrid>
                <a:gridCol w="1106175">
                  <a:extLst>
                    <a:ext uri="{9D8B030D-6E8A-4147-A177-3AD203B41FA5}">
                      <a16:colId xmlns:a16="http://schemas.microsoft.com/office/drawing/2014/main" val="20000"/>
                    </a:ext>
                  </a:extLst>
                </a:gridCol>
                <a:gridCol w="771275">
                  <a:extLst>
                    <a:ext uri="{9D8B030D-6E8A-4147-A177-3AD203B41FA5}">
                      <a16:colId xmlns:a16="http://schemas.microsoft.com/office/drawing/2014/main" val="20001"/>
                    </a:ext>
                  </a:extLst>
                </a:gridCol>
                <a:gridCol w="1701500">
                  <a:extLst>
                    <a:ext uri="{9D8B030D-6E8A-4147-A177-3AD203B41FA5}">
                      <a16:colId xmlns:a16="http://schemas.microsoft.com/office/drawing/2014/main" val="20002"/>
                    </a:ext>
                  </a:extLst>
                </a:gridCol>
              </a:tblGrid>
              <a:tr h="417950">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Mnemonic</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Op-code</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Function</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7950">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LOAD</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13</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R[ra] - M[ea];</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7950">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STORE</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14</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M[ea] - R[ra];</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7950">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LOADIMM</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15</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212529"/>
                          </a:solidFill>
                          <a:highlight>
                            <a:srgbClr val="FAFAFA"/>
                          </a:highlight>
                        </a:rPr>
                        <a:t>R[ra] - imm;</a:t>
                      </a:r>
                      <a:endParaRPr sz="12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6"/>
          <p:cNvSpPr txBox="1">
            <a:spLocks noGrp="1"/>
          </p:cNvSpPr>
          <p:nvPr>
            <p:ph type="title"/>
          </p:nvPr>
        </p:nvSpPr>
        <p:spPr>
          <a:xfrm>
            <a:off x="720000" y="122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 Format Datapath</a:t>
            </a:r>
            <a:endParaRPr/>
          </a:p>
        </p:txBody>
      </p:sp>
      <p:pic>
        <p:nvPicPr>
          <p:cNvPr id="957" name="Google Shape;957;p46"/>
          <p:cNvPicPr preferRelativeResize="0"/>
          <p:nvPr/>
        </p:nvPicPr>
        <p:blipFill rotWithShape="1">
          <a:blip r:embed="rId3">
            <a:alphaModFix/>
          </a:blip>
          <a:srcRect l="228" r="238"/>
          <a:stretch/>
        </p:blipFill>
        <p:spPr>
          <a:xfrm>
            <a:off x="1241375" y="972625"/>
            <a:ext cx="6894121" cy="3820974"/>
          </a:xfrm>
          <a:prstGeom prst="rect">
            <a:avLst/>
          </a:prstGeom>
          <a:noFill/>
          <a:ln w="19050" cap="flat" cmpd="sng">
            <a:solidFill>
              <a:schemeClr val="dk1"/>
            </a:solidFill>
            <a:prstDash val="solid"/>
            <a:round/>
            <a:headEnd type="none" w="sm" len="sm"/>
            <a:tailEnd type="none" w="sm" len="sm"/>
          </a:ln>
        </p:spPr>
      </p:pic>
      <p:cxnSp>
        <p:nvCxnSpPr>
          <p:cNvPr id="958" name="Google Shape;958;p46"/>
          <p:cNvCxnSpPr/>
          <p:nvPr/>
        </p:nvCxnSpPr>
        <p:spPr>
          <a:xfrm>
            <a:off x="2125807" y="3838318"/>
            <a:ext cx="372300" cy="0"/>
          </a:xfrm>
          <a:prstGeom prst="straightConnector1">
            <a:avLst/>
          </a:prstGeom>
          <a:noFill/>
          <a:ln w="9525" cap="flat" cmpd="sng">
            <a:solidFill>
              <a:srgbClr val="FF0000"/>
            </a:solidFill>
            <a:prstDash val="solid"/>
            <a:round/>
            <a:headEnd type="none" w="med" len="med"/>
            <a:tailEnd type="triangle" w="med" len="med"/>
          </a:ln>
        </p:spPr>
      </p:cxnSp>
      <p:cxnSp>
        <p:nvCxnSpPr>
          <p:cNvPr id="959" name="Google Shape;959;p46"/>
          <p:cNvCxnSpPr/>
          <p:nvPr/>
        </p:nvCxnSpPr>
        <p:spPr>
          <a:xfrm rot="10800000" flipH="1">
            <a:off x="2718785" y="3797218"/>
            <a:ext cx="404400" cy="3000"/>
          </a:xfrm>
          <a:prstGeom prst="straightConnector1">
            <a:avLst/>
          </a:prstGeom>
          <a:noFill/>
          <a:ln w="9525" cap="flat" cmpd="sng">
            <a:solidFill>
              <a:srgbClr val="FF0000"/>
            </a:solidFill>
            <a:prstDash val="solid"/>
            <a:round/>
            <a:headEnd type="none" w="med" len="med"/>
            <a:tailEnd type="triangle" w="med" len="med"/>
          </a:ln>
        </p:spPr>
      </p:cxnSp>
      <p:cxnSp>
        <p:nvCxnSpPr>
          <p:cNvPr id="960" name="Google Shape;960;p46"/>
          <p:cNvCxnSpPr/>
          <p:nvPr/>
        </p:nvCxnSpPr>
        <p:spPr>
          <a:xfrm>
            <a:off x="3206710" y="3586240"/>
            <a:ext cx="328500" cy="0"/>
          </a:xfrm>
          <a:prstGeom prst="straightConnector1">
            <a:avLst/>
          </a:prstGeom>
          <a:noFill/>
          <a:ln w="9525" cap="flat" cmpd="sng">
            <a:solidFill>
              <a:srgbClr val="FF0000"/>
            </a:solidFill>
            <a:prstDash val="solid"/>
            <a:round/>
            <a:headEnd type="none" w="med" len="med"/>
            <a:tailEnd type="triangle" w="med" len="med"/>
          </a:ln>
        </p:spPr>
      </p:cxnSp>
      <p:cxnSp>
        <p:nvCxnSpPr>
          <p:cNvPr id="961" name="Google Shape;961;p46"/>
          <p:cNvCxnSpPr/>
          <p:nvPr/>
        </p:nvCxnSpPr>
        <p:spPr>
          <a:xfrm rot="10800000" flipH="1">
            <a:off x="3206107" y="3706322"/>
            <a:ext cx="331800" cy="3300"/>
          </a:xfrm>
          <a:prstGeom prst="straightConnector1">
            <a:avLst/>
          </a:prstGeom>
          <a:noFill/>
          <a:ln w="9525" cap="flat" cmpd="sng">
            <a:solidFill>
              <a:srgbClr val="FF0000"/>
            </a:solidFill>
            <a:prstDash val="solid"/>
            <a:round/>
            <a:headEnd type="none" w="med" len="med"/>
            <a:tailEnd type="triangle" w="med" len="med"/>
          </a:ln>
        </p:spPr>
      </p:cxnSp>
      <p:cxnSp>
        <p:nvCxnSpPr>
          <p:cNvPr id="962" name="Google Shape;962;p46"/>
          <p:cNvCxnSpPr/>
          <p:nvPr/>
        </p:nvCxnSpPr>
        <p:spPr>
          <a:xfrm rot="5400000">
            <a:off x="1771207" y="3233800"/>
            <a:ext cx="1058100" cy="135300"/>
          </a:xfrm>
          <a:prstGeom prst="bentConnector3">
            <a:avLst>
              <a:gd name="adj1" fmla="val -156"/>
            </a:avLst>
          </a:prstGeom>
          <a:noFill/>
          <a:ln w="9525" cap="flat" cmpd="sng">
            <a:solidFill>
              <a:srgbClr val="FF0000"/>
            </a:solidFill>
            <a:prstDash val="solid"/>
            <a:round/>
            <a:headEnd type="stealth" w="med" len="med"/>
            <a:tailEnd type="none" w="med" len="med"/>
          </a:ln>
        </p:spPr>
      </p:cxnSp>
      <p:cxnSp>
        <p:nvCxnSpPr>
          <p:cNvPr id="963" name="Google Shape;963;p46"/>
          <p:cNvCxnSpPr/>
          <p:nvPr/>
        </p:nvCxnSpPr>
        <p:spPr>
          <a:xfrm flipH="1">
            <a:off x="3899489" y="3204918"/>
            <a:ext cx="648300" cy="373800"/>
          </a:xfrm>
          <a:prstGeom prst="bentConnector3">
            <a:avLst>
              <a:gd name="adj1" fmla="val 80322"/>
            </a:avLst>
          </a:prstGeom>
          <a:noFill/>
          <a:ln w="9525" cap="flat" cmpd="sng">
            <a:solidFill>
              <a:srgbClr val="FF0000"/>
            </a:solidFill>
            <a:prstDash val="solid"/>
            <a:round/>
            <a:headEnd type="stealth" w="med" len="med"/>
            <a:tailEnd type="none" w="med" len="med"/>
          </a:ln>
        </p:spPr>
      </p:cxnSp>
      <p:cxnSp>
        <p:nvCxnSpPr>
          <p:cNvPr id="964" name="Google Shape;964;p46"/>
          <p:cNvCxnSpPr/>
          <p:nvPr/>
        </p:nvCxnSpPr>
        <p:spPr>
          <a:xfrm flipH="1">
            <a:off x="3905418" y="3456065"/>
            <a:ext cx="644700" cy="237600"/>
          </a:xfrm>
          <a:prstGeom prst="bentConnector3">
            <a:avLst>
              <a:gd name="adj1" fmla="val 75407"/>
            </a:avLst>
          </a:prstGeom>
          <a:noFill/>
          <a:ln w="9525" cap="flat" cmpd="sng">
            <a:solidFill>
              <a:srgbClr val="FF0000"/>
            </a:solidFill>
            <a:prstDash val="solid"/>
            <a:round/>
            <a:headEnd type="stealth" w="med" len="med"/>
            <a:tailEnd type="none" w="med" len="med"/>
          </a:ln>
        </p:spPr>
      </p:cxnSp>
      <p:cxnSp>
        <p:nvCxnSpPr>
          <p:cNvPr id="965" name="Google Shape;965;p46"/>
          <p:cNvCxnSpPr/>
          <p:nvPr/>
        </p:nvCxnSpPr>
        <p:spPr>
          <a:xfrm flipH="1">
            <a:off x="4637575" y="3201025"/>
            <a:ext cx="9486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66" name="Google Shape;966;p46"/>
          <p:cNvCxnSpPr/>
          <p:nvPr/>
        </p:nvCxnSpPr>
        <p:spPr>
          <a:xfrm flipH="1">
            <a:off x="4639363" y="3456075"/>
            <a:ext cx="9486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67" name="Google Shape;967;p46"/>
          <p:cNvCxnSpPr/>
          <p:nvPr/>
        </p:nvCxnSpPr>
        <p:spPr>
          <a:xfrm rot="10800000">
            <a:off x="5859625" y="3355375"/>
            <a:ext cx="515100" cy="18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68" name="Google Shape;968;p46"/>
          <p:cNvCxnSpPr/>
          <p:nvPr/>
        </p:nvCxnSpPr>
        <p:spPr>
          <a:xfrm rot="10800000">
            <a:off x="6433650" y="3351475"/>
            <a:ext cx="405600" cy="18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69" name="Google Shape;969;p46"/>
          <p:cNvCxnSpPr/>
          <p:nvPr/>
        </p:nvCxnSpPr>
        <p:spPr>
          <a:xfrm rot="10800000" flipH="1">
            <a:off x="7591125" y="3200725"/>
            <a:ext cx="267600" cy="1200"/>
          </a:xfrm>
          <a:prstGeom prst="bentConnector3">
            <a:avLst>
              <a:gd name="adj1" fmla="val 50000"/>
            </a:avLst>
          </a:prstGeom>
          <a:noFill/>
          <a:ln w="9525" cap="flat" cmpd="sng">
            <a:solidFill>
              <a:srgbClr val="FF0000"/>
            </a:solidFill>
            <a:prstDash val="solid"/>
            <a:round/>
            <a:headEnd type="none" w="med" len="med"/>
            <a:tailEnd type="stealth" w="med" len="med"/>
          </a:ln>
        </p:spPr>
      </p:cxnSp>
      <p:cxnSp>
        <p:nvCxnSpPr>
          <p:cNvPr id="970" name="Google Shape;970;p46"/>
          <p:cNvCxnSpPr/>
          <p:nvPr/>
        </p:nvCxnSpPr>
        <p:spPr>
          <a:xfrm rot="-5400000" flipH="1">
            <a:off x="7358275" y="3840600"/>
            <a:ext cx="1352100" cy="72600"/>
          </a:xfrm>
          <a:prstGeom prst="bentConnector3">
            <a:avLst>
              <a:gd name="adj1" fmla="val -122"/>
            </a:avLst>
          </a:prstGeom>
          <a:noFill/>
          <a:ln w="9525" cap="flat" cmpd="sng">
            <a:solidFill>
              <a:srgbClr val="FF0000"/>
            </a:solidFill>
            <a:prstDash val="solid"/>
            <a:round/>
            <a:headEnd type="none" w="med" len="med"/>
            <a:tailEnd type="none" w="med" len="med"/>
          </a:ln>
        </p:spPr>
      </p:cxnSp>
      <p:cxnSp>
        <p:nvCxnSpPr>
          <p:cNvPr id="971" name="Google Shape;971;p46"/>
          <p:cNvCxnSpPr/>
          <p:nvPr/>
        </p:nvCxnSpPr>
        <p:spPr>
          <a:xfrm rot="10800000">
            <a:off x="3530600" y="3911300"/>
            <a:ext cx="4538400" cy="639900"/>
          </a:xfrm>
          <a:prstGeom prst="bentConnector3">
            <a:avLst>
              <a:gd name="adj1" fmla="val 105525"/>
            </a:avLst>
          </a:prstGeom>
          <a:noFill/>
          <a:ln w="9525" cap="flat" cmpd="sng">
            <a:solidFill>
              <a:srgbClr val="FF0000"/>
            </a:solidFill>
            <a:prstDash val="solid"/>
            <a:round/>
            <a:headEnd type="none" w="med" len="med"/>
            <a:tailEnd type="stealth" w="med" len="med"/>
          </a:ln>
        </p:spPr>
      </p:cxnSp>
      <p:cxnSp>
        <p:nvCxnSpPr>
          <p:cNvPr id="972" name="Google Shape;972;p46"/>
          <p:cNvCxnSpPr/>
          <p:nvPr/>
        </p:nvCxnSpPr>
        <p:spPr>
          <a:xfrm rot="-5400000">
            <a:off x="2607300" y="2622475"/>
            <a:ext cx="336600" cy="269700"/>
          </a:xfrm>
          <a:prstGeom prst="bentConnector3">
            <a:avLst>
              <a:gd name="adj1" fmla="val -676"/>
            </a:avLst>
          </a:prstGeom>
          <a:noFill/>
          <a:ln w="9525" cap="flat" cmpd="sng">
            <a:solidFill>
              <a:srgbClr val="FF0000"/>
            </a:solidFill>
            <a:prstDash val="solid"/>
            <a:round/>
            <a:headEnd type="none" w="med" len="med"/>
            <a:tailEnd type="none" w="med" len="med"/>
          </a:ln>
        </p:spPr>
      </p:cxnSp>
      <p:cxnSp>
        <p:nvCxnSpPr>
          <p:cNvPr id="973" name="Google Shape;973;p46"/>
          <p:cNvCxnSpPr/>
          <p:nvPr/>
        </p:nvCxnSpPr>
        <p:spPr>
          <a:xfrm flipH="1">
            <a:off x="1702500" y="2591325"/>
            <a:ext cx="1207800" cy="499200"/>
          </a:xfrm>
          <a:prstGeom prst="bentConnector3">
            <a:avLst>
              <a:gd name="adj1" fmla="val 99990"/>
            </a:avLst>
          </a:prstGeom>
          <a:noFill/>
          <a:ln w="9525" cap="flat" cmpd="sng">
            <a:solidFill>
              <a:srgbClr val="FF0000"/>
            </a:solidFill>
            <a:prstDash val="solid"/>
            <a:round/>
            <a:headEnd type="none" w="med" len="med"/>
            <a:tailEnd type="stealth" w="med" len="med"/>
          </a:ln>
        </p:spPr>
      </p:cxnSp>
      <p:cxnSp>
        <p:nvCxnSpPr>
          <p:cNvPr id="974" name="Google Shape;974;p46"/>
          <p:cNvCxnSpPr/>
          <p:nvPr/>
        </p:nvCxnSpPr>
        <p:spPr>
          <a:xfrm rot="-5400000" flipH="1">
            <a:off x="1483450" y="3429975"/>
            <a:ext cx="520500" cy="291600"/>
          </a:xfrm>
          <a:prstGeom prst="bentConnector3">
            <a:avLst>
              <a:gd name="adj1" fmla="val 100999"/>
            </a:avLst>
          </a:prstGeom>
          <a:noFill/>
          <a:ln w="9525" cap="flat" cmpd="sng">
            <a:solidFill>
              <a:srgbClr val="FF0000"/>
            </a:solidFill>
            <a:prstDash val="solid"/>
            <a:round/>
            <a:headEnd type="none" w="med" len="med"/>
            <a:tailEnd type="stealth" w="med" len="med"/>
          </a:ln>
        </p:spPr>
      </p:cxnSp>
      <p:cxnSp>
        <p:nvCxnSpPr>
          <p:cNvPr id="975" name="Google Shape;975;p46"/>
          <p:cNvCxnSpPr/>
          <p:nvPr/>
        </p:nvCxnSpPr>
        <p:spPr>
          <a:xfrm rot="10800000" flipH="1">
            <a:off x="3173700" y="1381950"/>
            <a:ext cx="1944000" cy="694800"/>
          </a:xfrm>
          <a:prstGeom prst="bentConnector3">
            <a:avLst>
              <a:gd name="adj1" fmla="val -201"/>
            </a:avLst>
          </a:prstGeom>
          <a:noFill/>
          <a:ln w="9525" cap="flat" cmpd="sng">
            <a:solidFill>
              <a:srgbClr val="FF9900"/>
            </a:solidFill>
            <a:prstDash val="solid"/>
            <a:round/>
            <a:headEnd type="none" w="med" len="med"/>
            <a:tailEnd type="none" w="med" len="med"/>
          </a:ln>
        </p:spPr>
      </p:cxnSp>
      <p:cxnSp>
        <p:nvCxnSpPr>
          <p:cNvPr id="976" name="Google Shape;976;p46"/>
          <p:cNvCxnSpPr/>
          <p:nvPr/>
        </p:nvCxnSpPr>
        <p:spPr>
          <a:xfrm rot="10800000" flipH="1">
            <a:off x="4594650" y="1663075"/>
            <a:ext cx="527100" cy="417600"/>
          </a:xfrm>
          <a:prstGeom prst="bentConnector3">
            <a:avLst>
              <a:gd name="adj1" fmla="val -740"/>
            </a:avLst>
          </a:prstGeom>
          <a:noFill/>
          <a:ln w="9525" cap="flat" cmpd="sng">
            <a:solidFill>
              <a:srgbClr val="FF9900"/>
            </a:solidFill>
            <a:prstDash val="solid"/>
            <a:round/>
            <a:headEnd type="none" w="med" len="med"/>
            <a:tailEnd type="none" w="med" len="med"/>
          </a:ln>
        </p:spPr>
      </p:cxnSp>
      <p:cxnSp>
        <p:nvCxnSpPr>
          <p:cNvPr id="977" name="Google Shape;977;p46"/>
          <p:cNvCxnSpPr/>
          <p:nvPr/>
        </p:nvCxnSpPr>
        <p:spPr>
          <a:xfrm rot="-5400000">
            <a:off x="3060525" y="1744950"/>
            <a:ext cx="2240700" cy="1873800"/>
          </a:xfrm>
          <a:prstGeom prst="bentConnector3">
            <a:avLst>
              <a:gd name="adj1" fmla="val 100175"/>
            </a:avLst>
          </a:prstGeom>
          <a:noFill/>
          <a:ln w="9525" cap="flat" cmpd="sng">
            <a:solidFill>
              <a:srgbClr val="FF9900"/>
            </a:solidFill>
            <a:prstDash val="solid"/>
            <a:round/>
            <a:headEnd type="none" w="med" len="med"/>
            <a:tailEnd type="none" w="med" len="med"/>
          </a:ln>
        </p:spPr>
      </p:cxnSp>
      <p:cxnSp>
        <p:nvCxnSpPr>
          <p:cNvPr id="978" name="Google Shape;978;p46"/>
          <p:cNvCxnSpPr/>
          <p:nvPr/>
        </p:nvCxnSpPr>
        <p:spPr>
          <a:xfrm rot="10800000" flipH="1">
            <a:off x="3206350" y="3798675"/>
            <a:ext cx="41700" cy="1200"/>
          </a:xfrm>
          <a:prstGeom prst="straightConnector1">
            <a:avLst/>
          </a:prstGeom>
          <a:noFill/>
          <a:ln w="9525" cap="flat" cmpd="sng">
            <a:solidFill>
              <a:srgbClr val="FF9900"/>
            </a:solidFill>
            <a:prstDash val="solid"/>
            <a:round/>
            <a:headEnd type="none" w="med" len="med"/>
            <a:tailEnd type="none" w="med" len="med"/>
          </a:ln>
        </p:spPr>
      </p:cxnSp>
      <p:cxnSp>
        <p:nvCxnSpPr>
          <p:cNvPr id="979" name="Google Shape;979;p46"/>
          <p:cNvCxnSpPr/>
          <p:nvPr/>
        </p:nvCxnSpPr>
        <p:spPr>
          <a:xfrm rot="5400000" flipH="1">
            <a:off x="5087875" y="2159400"/>
            <a:ext cx="1603200" cy="408300"/>
          </a:xfrm>
          <a:prstGeom prst="bentConnector3">
            <a:avLst>
              <a:gd name="adj1" fmla="val 99637"/>
            </a:avLst>
          </a:prstGeom>
          <a:noFill/>
          <a:ln w="9525" cap="flat" cmpd="sng">
            <a:solidFill>
              <a:srgbClr val="FF9900"/>
            </a:solidFill>
            <a:prstDash val="solid"/>
            <a:round/>
            <a:headEnd type="none" w="med" len="med"/>
            <a:tailEnd type="none" w="med" len="med"/>
          </a:ln>
        </p:spPr>
      </p:cxnSp>
      <p:cxnSp>
        <p:nvCxnSpPr>
          <p:cNvPr id="980" name="Google Shape;980;p46"/>
          <p:cNvCxnSpPr/>
          <p:nvPr/>
        </p:nvCxnSpPr>
        <p:spPr>
          <a:xfrm flipH="1">
            <a:off x="5768125" y="3159225"/>
            <a:ext cx="325500" cy="29700"/>
          </a:xfrm>
          <a:prstGeom prst="bentConnector3">
            <a:avLst>
              <a:gd name="adj1" fmla="val 103594"/>
            </a:avLst>
          </a:prstGeom>
          <a:noFill/>
          <a:ln w="9525" cap="flat" cmpd="sng">
            <a:solidFill>
              <a:srgbClr val="FF9900"/>
            </a:solidFill>
            <a:prstDash val="solid"/>
            <a:round/>
            <a:headEnd type="none" w="med" len="med"/>
            <a:tailEnd type="none" w="med" len="med"/>
          </a:ln>
        </p:spPr>
      </p:cxnSp>
      <p:cxnSp>
        <p:nvCxnSpPr>
          <p:cNvPr id="981" name="Google Shape;981;p46"/>
          <p:cNvCxnSpPr/>
          <p:nvPr/>
        </p:nvCxnSpPr>
        <p:spPr>
          <a:xfrm rot="5400000" flipH="1">
            <a:off x="4806825" y="2256975"/>
            <a:ext cx="2230500" cy="485100"/>
          </a:xfrm>
          <a:prstGeom prst="bentConnector3">
            <a:avLst>
              <a:gd name="adj1" fmla="val 99996"/>
            </a:avLst>
          </a:prstGeom>
          <a:noFill/>
          <a:ln w="9525" cap="flat" cmpd="sng">
            <a:solidFill>
              <a:srgbClr val="FF9900"/>
            </a:solidFill>
            <a:prstDash val="solid"/>
            <a:round/>
            <a:headEnd type="none" w="med" len="med"/>
            <a:tailEnd type="none" w="med" len="med"/>
          </a:ln>
        </p:spPr>
      </p:cxnSp>
      <p:cxnSp>
        <p:nvCxnSpPr>
          <p:cNvPr id="982" name="Google Shape;982;p46"/>
          <p:cNvCxnSpPr/>
          <p:nvPr/>
        </p:nvCxnSpPr>
        <p:spPr>
          <a:xfrm rot="10800000">
            <a:off x="5698075" y="3519375"/>
            <a:ext cx="482100" cy="95700"/>
          </a:xfrm>
          <a:prstGeom prst="bentConnector3">
            <a:avLst>
              <a:gd name="adj1" fmla="val 94555"/>
            </a:avLst>
          </a:prstGeom>
          <a:noFill/>
          <a:ln w="9525" cap="flat" cmpd="sng">
            <a:solidFill>
              <a:srgbClr val="FF9900"/>
            </a:solidFill>
            <a:prstDash val="solid"/>
            <a:round/>
            <a:headEnd type="none" w="med" len="med"/>
            <a:tailEnd type="none" w="med" len="med"/>
          </a:ln>
        </p:spPr>
      </p:cxnSp>
      <p:cxnSp>
        <p:nvCxnSpPr>
          <p:cNvPr id="983" name="Google Shape;983;p46"/>
          <p:cNvCxnSpPr/>
          <p:nvPr/>
        </p:nvCxnSpPr>
        <p:spPr>
          <a:xfrm rot="5400000" flipH="1">
            <a:off x="5589675" y="1258625"/>
            <a:ext cx="885000" cy="713100"/>
          </a:xfrm>
          <a:prstGeom prst="bentConnector3">
            <a:avLst>
              <a:gd name="adj1" fmla="val 101627"/>
            </a:avLst>
          </a:prstGeom>
          <a:noFill/>
          <a:ln w="9525" cap="flat" cmpd="sng">
            <a:solidFill>
              <a:srgbClr val="FF9900"/>
            </a:solidFill>
            <a:prstDash val="solid"/>
            <a:round/>
            <a:headEnd type="none" w="med" len="med"/>
            <a:tailEnd type="none" w="med" len="med"/>
          </a:ln>
        </p:spPr>
      </p:cxnSp>
      <p:cxnSp>
        <p:nvCxnSpPr>
          <p:cNvPr id="984" name="Google Shape;984;p46"/>
          <p:cNvCxnSpPr/>
          <p:nvPr/>
        </p:nvCxnSpPr>
        <p:spPr>
          <a:xfrm rot="10800000">
            <a:off x="5678650" y="1085375"/>
            <a:ext cx="1881600" cy="1025400"/>
          </a:xfrm>
          <a:prstGeom prst="bentConnector3">
            <a:avLst>
              <a:gd name="adj1" fmla="val 352"/>
            </a:avLst>
          </a:prstGeom>
          <a:noFill/>
          <a:ln w="9525" cap="flat" cmpd="sng">
            <a:solidFill>
              <a:srgbClr val="FF9900"/>
            </a:solidFill>
            <a:prstDash val="solid"/>
            <a:round/>
            <a:headEnd type="none" w="med" len="med"/>
            <a:tailEnd type="none" w="med" len="med"/>
          </a:ln>
        </p:spPr>
      </p:cxnSp>
      <p:cxnSp>
        <p:nvCxnSpPr>
          <p:cNvPr id="985" name="Google Shape;985;p46"/>
          <p:cNvCxnSpPr/>
          <p:nvPr/>
        </p:nvCxnSpPr>
        <p:spPr>
          <a:xfrm rot="10800000">
            <a:off x="5681675" y="1254400"/>
            <a:ext cx="2253600" cy="1832100"/>
          </a:xfrm>
          <a:prstGeom prst="bentConnector3">
            <a:avLst>
              <a:gd name="adj1" fmla="val 294"/>
            </a:avLst>
          </a:prstGeom>
          <a:noFill/>
          <a:ln w="9525" cap="flat" cmpd="sng">
            <a:solidFill>
              <a:srgbClr val="FF9900"/>
            </a:solidFill>
            <a:prstDash val="solid"/>
            <a:round/>
            <a:headEnd type="none" w="med" len="med"/>
            <a:tailEnd type="none" w="med" len="med"/>
          </a:ln>
        </p:spPr>
      </p:cxnSp>
      <p:cxnSp>
        <p:nvCxnSpPr>
          <p:cNvPr id="986" name="Google Shape;986;p46"/>
          <p:cNvCxnSpPr/>
          <p:nvPr/>
        </p:nvCxnSpPr>
        <p:spPr>
          <a:xfrm rot="10800000" flipH="1">
            <a:off x="1370300" y="1204575"/>
            <a:ext cx="3746400" cy="1998600"/>
          </a:xfrm>
          <a:prstGeom prst="bentConnector3">
            <a:avLst>
              <a:gd name="adj1" fmla="val -1991"/>
            </a:avLst>
          </a:prstGeom>
          <a:noFill/>
          <a:ln w="9525" cap="flat" cmpd="sng">
            <a:solidFill>
              <a:srgbClr val="FF9900"/>
            </a:solidFill>
            <a:prstDash val="solid"/>
            <a:round/>
            <a:headEnd type="none" w="med" len="med"/>
            <a:tailEnd type="none" w="med" len="med"/>
          </a:ln>
        </p:spPr>
      </p:cxnSp>
      <p:cxnSp>
        <p:nvCxnSpPr>
          <p:cNvPr id="987" name="Google Shape;987;p46"/>
          <p:cNvCxnSpPr/>
          <p:nvPr/>
        </p:nvCxnSpPr>
        <p:spPr>
          <a:xfrm flipH="1">
            <a:off x="7283125" y="3202650"/>
            <a:ext cx="234000" cy="128700"/>
          </a:xfrm>
          <a:prstGeom prst="bentConnector3">
            <a:avLst>
              <a:gd name="adj1" fmla="val 80844"/>
            </a:avLst>
          </a:prstGeom>
          <a:noFill/>
          <a:ln w="9525" cap="flat" cmpd="sng">
            <a:solidFill>
              <a:srgbClr val="FF0000"/>
            </a:solidFill>
            <a:prstDash val="solid"/>
            <a:round/>
            <a:headEnd type="stealth" w="med" len="med"/>
            <a:tailEnd type="none" w="med" len="med"/>
          </a:ln>
        </p:spPr>
      </p:cxnSp>
      <p:cxnSp>
        <p:nvCxnSpPr>
          <p:cNvPr id="988" name="Google Shape;988;p46"/>
          <p:cNvCxnSpPr/>
          <p:nvPr/>
        </p:nvCxnSpPr>
        <p:spPr>
          <a:xfrm rot="5400000" flipH="1">
            <a:off x="5404225" y="1604175"/>
            <a:ext cx="1943400" cy="1386300"/>
          </a:xfrm>
          <a:prstGeom prst="bentConnector3">
            <a:avLst>
              <a:gd name="adj1" fmla="val 99902"/>
            </a:avLst>
          </a:prstGeom>
          <a:noFill/>
          <a:ln w="9525" cap="flat" cmpd="sng">
            <a:solidFill>
              <a:srgbClr val="FF9900"/>
            </a:solidFill>
            <a:prstDash val="solid"/>
            <a:round/>
            <a:headEnd type="none" w="med" len="med"/>
            <a:tailEnd type="none" w="med" len="med"/>
          </a:ln>
        </p:spPr>
      </p:cxnSp>
      <p:cxnSp>
        <p:nvCxnSpPr>
          <p:cNvPr id="989" name="Google Shape;989;p46"/>
          <p:cNvCxnSpPr/>
          <p:nvPr/>
        </p:nvCxnSpPr>
        <p:spPr>
          <a:xfrm rot="10800000">
            <a:off x="3899425" y="3802750"/>
            <a:ext cx="6573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990" name="Google Shape;990;p46"/>
          <p:cNvCxnSpPr/>
          <p:nvPr/>
        </p:nvCxnSpPr>
        <p:spPr>
          <a:xfrm rot="10800000">
            <a:off x="4626400" y="3803475"/>
            <a:ext cx="1739100" cy="338400"/>
          </a:xfrm>
          <a:prstGeom prst="bentConnector3">
            <a:avLst>
              <a:gd name="adj1" fmla="val 78243"/>
            </a:avLst>
          </a:prstGeom>
          <a:noFill/>
          <a:ln w="9525" cap="flat" cmpd="sng">
            <a:solidFill>
              <a:srgbClr val="FF0000"/>
            </a:solidFill>
            <a:prstDash val="solid"/>
            <a:round/>
            <a:headEnd type="stealth" w="med" len="med"/>
            <a:tailEnd type="none" w="med" len="med"/>
          </a:ln>
        </p:spPr>
      </p:cxnSp>
      <p:cxnSp>
        <p:nvCxnSpPr>
          <p:cNvPr id="991" name="Google Shape;991;p46"/>
          <p:cNvCxnSpPr/>
          <p:nvPr/>
        </p:nvCxnSpPr>
        <p:spPr>
          <a:xfrm rot="5400000">
            <a:off x="6343875" y="3645625"/>
            <a:ext cx="696900" cy="295500"/>
          </a:xfrm>
          <a:prstGeom prst="bentConnector3">
            <a:avLst>
              <a:gd name="adj1" fmla="val 0"/>
            </a:avLst>
          </a:prstGeom>
          <a:noFill/>
          <a:ln w="9525" cap="flat" cmpd="sng">
            <a:solidFill>
              <a:srgbClr val="FF0000"/>
            </a:solidFill>
            <a:prstDash val="solid"/>
            <a:round/>
            <a:headEnd type="stealth" w="med" len="med"/>
            <a:tailEnd type="none" w="med" len="med"/>
          </a:ln>
        </p:spPr>
      </p:cxnSp>
      <p:cxnSp>
        <p:nvCxnSpPr>
          <p:cNvPr id="992" name="Google Shape;992;p46"/>
          <p:cNvCxnSpPr/>
          <p:nvPr/>
        </p:nvCxnSpPr>
        <p:spPr>
          <a:xfrm flipH="1">
            <a:off x="6433750" y="4131925"/>
            <a:ext cx="117600" cy="9900"/>
          </a:xfrm>
          <a:prstGeom prst="bentConnector3">
            <a:avLst>
              <a:gd name="adj1" fmla="val 50000"/>
            </a:avLst>
          </a:prstGeom>
          <a:noFill/>
          <a:ln w="9525" cap="flat" cmpd="sng">
            <a:solidFill>
              <a:srgbClr val="FF0000"/>
            </a:solidFill>
            <a:prstDash val="solid"/>
            <a:round/>
            <a:headEnd type="none" w="med" len="med"/>
            <a:tailEnd type="none" w="med" len="med"/>
          </a:ln>
        </p:spPr>
      </p:cxnSp>
      <p:cxnSp>
        <p:nvCxnSpPr>
          <p:cNvPr id="993" name="Google Shape;993;p46"/>
          <p:cNvCxnSpPr/>
          <p:nvPr/>
        </p:nvCxnSpPr>
        <p:spPr>
          <a:xfrm>
            <a:off x="7430825" y="3205975"/>
            <a:ext cx="9900" cy="1536600"/>
          </a:xfrm>
          <a:prstGeom prst="straightConnector1">
            <a:avLst/>
          </a:prstGeom>
          <a:noFill/>
          <a:ln w="9525" cap="flat" cmpd="sng">
            <a:solidFill>
              <a:srgbClr val="FF0000"/>
            </a:solidFill>
            <a:prstDash val="solid"/>
            <a:round/>
            <a:headEnd type="none" w="med" len="med"/>
            <a:tailEnd type="none" w="med" len="med"/>
          </a:ln>
        </p:spPr>
      </p:cxnSp>
      <p:cxnSp>
        <p:nvCxnSpPr>
          <p:cNvPr id="994" name="Google Shape;994;p46"/>
          <p:cNvCxnSpPr/>
          <p:nvPr/>
        </p:nvCxnSpPr>
        <p:spPr>
          <a:xfrm>
            <a:off x="3727025" y="3989225"/>
            <a:ext cx="3720600" cy="750000"/>
          </a:xfrm>
          <a:prstGeom prst="bentConnector3">
            <a:avLst>
              <a:gd name="adj1" fmla="val -89"/>
            </a:avLst>
          </a:prstGeom>
          <a:noFill/>
          <a:ln w="9525" cap="flat" cmpd="sng">
            <a:solidFill>
              <a:srgbClr val="FF0000"/>
            </a:solidFill>
            <a:prstDash val="solid"/>
            <a:round/>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 Format Issues</a:t>
            </a:r>
            <a:endParaRPr/>
          </a:p>
        </p:txBody>
      </p:sp>
      <p:sp>
        <p:nvSpPr>
          <p:cNvPr id="1000" name="Google Shape;1000;p47"/>
          <p:cNvSpPr txBox="1">
            <a:spLocks noGrp="1"/>
          </p:cNvSpPr>
          <p:nvPr>
            <p:ph type="subTitle" idx="1"/>
          </p:nvPr>
        </p:nvSpPr>
        <p:spPr>
          <a:xfrm>
            <a:off x="1843200" y="1422600"/>
            <a:ext cx="5690700" cy="2298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Load immediate takes longer time to execute for loading data into register.</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Load and Store instructions takes too many clock cycles to execute as these instructions are performed till write back stage.</a:t>
            </a:r>
            <a:endParaRPr>
              <a:solidFill>
                <a:srgbClr val="0C4F72"/>
              </a:solidFill>
              <a:latin typeface="Palanquin"/>
              <a:ea typeface="Palanquin"/>
              <a:cs typeface="Palanquin"/>
              <a:sym typeface="Palanquin"/>
            </a:endParaRPr>
          </a:p>
          <a:p>
            <a:pPr marL="457200" lvl="0" indent="0" algn="just" rtl="0">
              <a:spcBef>
                <a:spcPts val="1000"/>
              </a:spcBef>
              <a:spcAft>
                <a:spcPts val="1000"/>
              </a:spcAft>
              <a:buNone/>
            </a:pPr>
            <a:endParaRPr>
              <a:solidFill>
                <a:srgbClr val="0C4F72"/>
              </a:solidFill>
              <a:latin typeface="Palanquin"/>
              <a:ea typeface="Palanquin"/>
              <a:cs typeface="Palanquin"/>
              <a:sym typeface="Palanqu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4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Resolving Issues</a:t>
            </a:r>
            <a:endParaRPr/>
          </a:p>
        </p:txBody>
      </p:sp>
      <p:sp>
        <p:nvSpPr>
          <p:cNvPr id="1006" name="Google Shape;1006;p48"/>
          <p:cNvSpPr txBox="1">
            <a:spLocks noGrp="1"/>
          </p:cNvSpPr>
          <p:nvPr>
            <p:ph type="subTitle" idx="1"/>
          </p:nvPr>
        </p:nvSpPr>
        <p:spPr>
          <a:xfrm>
            <a:off x="1843200" y="1422600"/>
            <a:ext cx="5690700" cy="2298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For, Z or N Flag, we storing the values of Z and N in the register and is sent directly to fetch stage through controller to have proper execution for B - Format instructions.</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For SHR problem we have implemented that by comparing the value of R0 with zero, if it zero then we will send 1 bit for shift right and if it is not zero then we will send 0 bit for shift right.</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To remove data hazard hazards, we have implemented stall between the instructions by inserting NOP.</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We have solved the IN and OUT execution problem by resolving it DE stage.</a:t>
            </a:r>
            <a:endParaRPr>
              <a:solidFill>
                <a:srgbClr val="0C4F72"/>
              </a:solidFill>
              <a:latin typeface="Palanquin"/>
              <a:ea typeface="Palanquin"/>
              <a:cs typeface="Palanquin"/>
              <a:sym typeface="Palanquin"/>
            </a:endParaRPr>
          </a:p>
          <a:p>
            <a:pPr marL="457200" lvl="0" indent="0" algn="just" rtl="0">
              <a:spcBef>
                <a:spcPts val="1000"/>
              </a:spcBef>
              <a:spcAft>
                <a:spcPts val="1000"/>
              </a:spcAft>
              <a:buNone/>
            </a:pPr>
            <a:endParaRPr>
              <a:solidFill>
                <a:srgbClr val="0C4F72"/>
              </a:solidFill>
              <a:latin typeface="Palanquin"/>
              <a:ea typeface="Palanquin"/>
              <a:cs typeface="Palanquin"/>
              <a:sym typeface="Palanquin"/>
            </a:endParaRPr>
          </a:p>
        </p:txBody>
      </p:sp>
      <p:sp>
        <p:nvSpPr>
          <p:cNvPr id="1007" name="Google Shape;1007;p48"/>
          <p:cNvSpPr txBox="1"/>
          <p:nvPr/>
        </p:nvSpPr>
        <p:spPr>
          <a:xfrm>
            <a:off x="480875" y="1441095"/>
            <a:ext cx="9339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A-Format</a:t>
            </a:r>
            <a:endParaRPr sz="1200" b="1">
              <a:solidFill>
                <a:schemeClr val="dk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Resolving Issues</a:t>
            </a:r>
            <a:endParaRPr/>
          </a:p>
        </p:txBody>
      </p:sp>
      <p:sp>
        <p:nvSpPr>
          <p:cNvPr id="1013" name="Google Shape;1013;p49"/>
          <p:cNvSpPr txBox="1">
            <a:spLocks noGrp="1"/>
          </p:cNvSpPr>
          <p:nvPr>
            <p:ph type="subTitle" idx="1"/>
          </p:nvPr>
        </p:nvSpPr>
        <p:spPr>
          <a:xfrm>
            <a:off x="1843200" y="1422600"/>
            <a:ext cx="5690700" cy="2298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Branch was not able to jump in execute stage, so we have implemented it in the fetch stage where we were storing the current address into the link register and jump address is directly loaded into the current address.</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During branch we were not getting the values of Z and N flag due to which we were not getting the desired output. So, we have extended the wire of Z and N flag to fetch stage,</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To reduce the collision of instructions in branch, we have install the stall between the instructions by adding NOP between the two instructions.</a:t>
            </a:r>
            <a:endParaRPr>
              <a:solidFill>
                <a:srgbClr val="0C4F72"/>
              </a:solidFill>
              <a:latin typeface="Palanquin"/>
              <a:ea typeface="Palanquin"/>
              <a:cs typeface="Palanquin"/>
              <a:sym typeface="Palanquin"/>
            </a:endParaRPr>
          </a:p>
          <a:p>
            <a:pPr marL="457200" lvl="0" indent="0" algn="just" rtl="0">
              <a:spcBef>
                <a:spcPts val="1000"/>
              </a:spcBef>
              <a:spcAft>
                <a:spcPts val="1000"/>
              </a:spcAft>
              <a:buNone/>
            </a:pPr>
            <a:endParaRPr>
              <a:solidFill>
                <a:srgbClr val="0C4F72"/>
              </a:solidFill>
              <a:latin typeface="Palanquin"/>
              <a:ea typeface="Palanquin"/>
              <a:cs typeface="Palanquin"/>
              <a:sym typeface="Palanquin"/>
            </a:endParaRPr>
          </a:p>
        </p:txBody>
      </p:sp>
      <p:sp>
        <p:nvSpPr>
          <p:cNvPr id="1014" name="Google Shape;1014;p49"/>
          <p:cNvSpPr txBox="1"/>
          <p:nvPr/>
        </p:nvSpPr>
        <p:spPr>
          <a:xfrm>
            <a:off x="480875" y="1452562"/>
            <a:ext cx="9339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B-Format</a:t>
            </a:r>
            <a:endParaRPr sz="1200" b="1">
              <a:solidFill>
                <a:schemeClr val="dk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5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Resolving Issues</a:t>
            </a:r>
            <a:endParaRPr/>
          </a:p>
        </p:txBody>
      </p:sp>
      <p:sp>
        <p:nvSpPr>
          <p:cNvPr id="1020" name="Google Shape;1020;p50"/>
          <p:cNvSpPr txBox="1">
            <a:spLocks noGrp="1"/>
          </p:cNvSpPr>
          <p:nvPr>
            <p:ph type="subTitle" idx="1"/>
          </p:nvPr>
        </p:nvSpPr>
        <p:spPr>
          <a:xfrm>
            <a:off x="1843200" y="1422600"/>
            <a:ext cx="5690700" cy="2298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We have resolved load immediate instruction in decode stage as it can save 1 clock cycle and also requirement of stall can be resolved.</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Load and Store takes longer time to resolve, in order to reduce the collision between the data and instructions, we have implemented stall between the instructions by inserting NOP.</a:t>
            </a:r>
            <a:endParaRPr>
              <a:solidFill>
                <a:srgbClr val="0C4F72"/>
              </a:solidFill>
              <a:latin typeface="Palanquin"/>
              <a:ea typeface="Palanquin"/>
              <a:cs typeface="Palanquin"/>
              <a:sym typeface="Palanquin"/>
            </a:endParaRPr>
          </a:p>
          <a:p>
            <a:pPr marL="457200" lvl="0" indent="0" algn="just" rtl="0">
              <a:spcBef>
                <a:spcPts val="1000"/>
              </a:spcBef>
              <a:spcAft>
                <a:spcPts val="1000"/>
              </a:spcAft>
              <a:buNone/>
            </a:pPr>
            <a:endParaRPr>
              <a:solidFill>
                <a:srgbClr val="0C4F72"/>
              </a:solidFill>
              <a:latin typeface="Palanquin"/>
              <a:ea typeface="Palanquin"/>
              <a:cs typeface="Palanquin"/>
              <a:sym typeface="Palanquin"/>
            </a:endParaRPr>
          </a:p>
        </p:txBody>
      </p:sp>
      <p:sp>
        <p:nvSpPr>
          <p:cNvPr id="1021" name="Google Shape;1021;p50"/>
          <p:cNvSpPr txBox="1"/>
          <p:nvPr/>
        </p:nvSpPr>
        <p:spPr>
          <a:xfrm>
            <a:off x="480875" y="1441095"/>
            <a:ext cx="9339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L-Format</a:t>
            </a:r>
            <a:endParaRPr sz="1200" b="1">
              <a:solidFill>
                <a:schemeClr val="dk1"/>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1"/>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Simulation Result</a:t>
            </a:r>
            <a:endParaRPr/>
          </a:p>
        </p:txBody>
      </p:sp>
      <p:sp>
        <p:nvSpPr>
          <p:cNvPr id="1027" name="Google Shape;1027;p51"/>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028" name="Google Shape;1028;p51"/>
          <p:cNvGrpSpPr/>
          <p:nvPr/>
        </p:nvGrpSpPr>
        <p:grpSpPr>
          <a:xfrm flipH="1">
            <a:off x="6775879" y="3868746"/>
            <a:ext cx="3599787" cy="1044104"/>
            <a:chOff x="-1431671" y="656496"/>
            <a:chExt cx="3599787" cy="1044104"/>
          </a:xfrm>
        </p:grpSpPr>
        <p:grpSp>
          <p:nvGrpSpPr>
            <p:cNvPr id="1029" name="Google Shape;1029;p51"/>
            <p:cNvGrpSpPr/>
            <p:nvPr/>
          </p:nvGrpSpPr>
          <p:grpSpPr>
            <a:xfrm>
              <a:off x="-368508" y="1432892"/>
              <a:ext cx="1567047" cy="45661"/>
              <a:chOff x="1754675" y="2661275"/>
              <a:chExt cx="1945675" cy="56700"/>
            </a:xfrm>
          </p:grpSpPr>
          <p:cxnSp>
            <p:nvCxnSpPr>
              <p:cNvPr id="1030" name="Google Shape;1030;p5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031" name="Google Shape;1031;p5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1"/>
            <p:cNvGrpSpPr/>
            <p:nvPr/>
          </p:nvGrpSpPr>
          <p:grpSpPr>
            <a:xfrm>
              <a:off x="-766480" y="1564412"/>
              <a:ext cx="1561280" cy="136187"/>
              <a:chOff x="1754675" y="2824000"/>
              <a:chExt cx="4728285" cy="412439"/>
            </a:xfrm>
          </p:grpSpPr>
          <p:sp>
            <p:nvSpPr>
              <p:cNvPr id="1033" name="Google Shape;1033;p5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034" name="Google Shape;1034;p5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51"/>
            <p:cNvGrpSpPr/>
            <p:nvPr/>
          </p:nvGrpSpPr>
          <p:grpSpPr>
            <a:xfrm>
              <a:off x="-1431671" y="1201087"/>
              <a:ext cx="3070084" cy="102364"/>
              <a:chOff x="1779150" y="2604263"/>
              <a:chExt cx="3811875" cy="127113"/>
            </a:xfrm>
          </p:grpSpPr>
          <p:sp>
            <p:nvSpPr>
              <p:cNvPr id="1036" name="Google Shape;1036;p5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037" name="Google Shape;1037;p5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51"/>
            <p:cNvGrpSpPr/>
            <p:nvPr/>
          </p:nvGrpSpPr>
          <p:grpSpPr>
            <a:xfrm>
              <a:off x="-856941" y="773805"/>
              <a:ext cx="2877996" cy="223763"/>
              <a:chOff x="1748550" y="2064750"/>
              <a:chExt cx="3573375" cy="277863"/>
            </a:xfrm>
          </p:grpSpPr>
          <p:sp>
            <p:nvSpPr>
              <p:cNvPr id="1039" name="Google Shape;1039;p51"/>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040" name="Google Shape;1040;p51"/>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51"/>
            <p:cNvGrpSpPr/>
            <p:nvPr/>
          </p:nvGrpSpPr>
          <p:grpSpPr>
            <a:xfrm>
              <a:off x="-856882" y="656496"/>
              <a:ext cx="2430997" cy="185534"/>
              <a:chOff x="1748547" y="1392116"/>
              <a:chExt cx="5911958" cy="451312"/>
            </a:xfrm>
          </p:grpSpPr>
          <p:sp>
            <p:nvSpPr>
              <p:cNvPr id="1042" name="Google Shape;1042;p51"/>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43" name="Google Shape;1043;p51"/>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51"/>
            <p:cNvGrpSpPr/>
            <p:nvPr/>
          </p:nvGrpSpPr>
          <p:grpSpPr>
            <a:xfrm>
              <a:off x="-842187" y="1064790"/>
              <a:ext cx="3010303" cy="45661"/>
              <a:chOff x="1766900" y="2869225"/>
              <a:chExt cx="3737650" cy="56700"/>
            </a:xfrm>
          </p:grpSpPr>
          <p:cxnSp>
            <p:nvCxnSpPr>
              <p:cNvPr id="1045" name="Google Shape;1045;p5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46" name="Google Shape;1046;p5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4"/>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90" name="Google Shape;790;p34"/>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91" name="Google Shape;791;p34"/>
          <p:cNvGrpSpPr/>
          <p:nvPr/>
        </p:nvGrpSpPr>
        <p:grpSpPr>
          <a:xfrm flipH="1">
            <a:off x="6775879" y="3868746"/>
            <a:ext cx="3599787" cy="1044104"/>
            <a:chOff x="-1431671" y="656496"/>
            <a:chExt cx="3599787" cy="1044104"/>
          </a:xfrm>
        </p:grpSpPr>
        <p:grpSp>
          <p:nvGrpSpPr>
            <p:cNvPr id="792" name="Google Shape;792;p34"/>
            <p:cNvGrpSpPr/>
            <p:nvPr/>
          </p:nvGrpSpPr>
          <p:grpSpPr>
            <a:xfrm>
              <a:off x="-368508" y="1432892"/>
              <a:ext cx="1567047" cy="45661"/>
              <a:chOff x="1754675" y="2661275"/>
              <a:chExt cx="1945675" cy="56700"/>
            </a:xfrm>
          </p:grpSpPr>
          <p:cxnSp>
            <p:nvCxnSpPr>
              <p:cNvPr id="793" name="Google Shape;793;p34"/>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94" name="Google Shape;794;p34"/>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766480" y="1564412"/>
              <a:ext cx="1561280" cy="136187"/>
              <a:chOff x="1754675" y="2824000"/>
              <a:chExt cx="4728285" cy="412439"/>
            </a:xfrm>
          </p:grpSpPr>
          <p:sp>
            <p:nvSpPr>
              <p:cNvPr id="796" name="Google Shape;796;p3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97" name="Google Shape;797;p3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4"/>
            <p:cNvGrpSpPr/>
            <p:nvPr/>
          </p:nvGrpSpPr>
          <p:grpSpPr>
            <a:xfrm>
              <a:off x="-1431671" y="1201087"/>
              <a:ext cx="3070084" cy="102364"/>
              <a:chOff x="1779150" y="2604263"/>
              <a:chExt cx="3811875" cy="127113"/>
            </a:xfrm>
          </p:grpSpPr>
          <p:sp>
            <p:nvSpPr>
              <p:cNvPr id="799" name="Google Shape;799;p3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800" name="Google Shape;800;p3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4"/>
            <p:cNvGrpSpPr/>
            <p:nvPr/>
          </p:nvGrpSpPr>
          <p:grpSpPr>
            <a:xfrm>
              <a:off x="-856941" y="773805"/>
              <a:ext cx="2877996" cy="223763"/>
              <a:chOff x="1748550" y="2064750"/>
              <a:chExt cx="3573375" cy="277863"/>
            </a:xfrm>
          </p:grpSpPr>
          <p:sp>
            <p:nvSpPr>
              <p:cNvPr id="802" name="Google Shape;802;p34"/>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803" name="Google Shape;803;p34"/>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4"/>
            <p:cNvGrpSpPr/>
            <p:nvPr/>
          </p:nvGrpSpPr>
          <p:grpSpPr>
            <a:xfrm>
              <a:off x="-856882" y="656496"/>
              <a:ext cx="2430997" cy="185534"/>
              <a:chOff x="1748547" y="1392116"/>
              <a:chExt cx="5911958" cy="451312"/>
            </a:xfrm>
          </p:grpSpPr>
          <p:sp>
            <p:nvSpPr>
              <p:cNvPr id="805" name="Google Shape;805;p34"/>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806" name="Google Shape;806;p34"/>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4"/>
            <p:cNvGrpSpPr/>
            <p:nvPr/>
          </p:nvGrpSpPr>
          <p:grpSpPr>
            <a:xfrm>
              <a:off x="-842187" y="1064790"/>
              <a:ext cx="3010303" cy="45661"/>
              <a:chOff x="1766900" y="2869225"/>
              <a:chExt cx="3737650" cy="56700"/>
            </a:xfrm>
          </p:grpSpPr>
          <p:cxnSp>
            <p:nvCxnSpPr>
              <p:cNvPr id="808" name="Google Shape;808;p34"/>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809" name="Google Shape;809;p3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52"/>
          <p:cNvSpPr txBox="1">
            <a:spLocks noGrp="1"/>
          </p:cNvSpPr>
          <p:nvPr>
            <p:ph type="title"/>
          </p:nvPr>
        </p:nvSpPr>
        <p:spPr>
          <a:xfrm>
            <a:off x="720000" y="164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Simulation Result</a:t>
            </a:r>
            <a:endParaRPr/>
          </a:p>
        </p:txBody>
      </p:sp>
      <p:pic>
        <p:nvPicPr>
          <p:cNvPr id="1052" name="Google Shape;1052;p52"/>
          <p:cNvPicPr preferRelativeResize="0"/>
          <p:nvPr/>
        </p:nvPicPr>
        <p:blipFill rotWithShape="1">
          <a:blip r:embed="rId3">
            <a:alphaModFix/>
          </a:blip>
          <a:srcRect l="4162" r="4162"/>
          <a:stretch/>
        </p:blipFill>
        <p:spPr>
          <a:xfrm>
            <a:off x="1245600" y="805950"/>
            <a:ext cx="6792844" cy="3820974"/>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3"/>
          <p:cNvSpPr txBox="1">
            <a:spLocks noGrp="1"/>
          </p:cNvSpPr>
          <p:nvPr>
            <p:ph type="title"/>
          </p:nvPr>
        </p:nvSpPr>
        <p:spPr>
          <a:xfrm>
            <a:off x="1999595" y="1235225"/>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sz="1200">
              <a:latin typeface="Poppins"/>
              <a:ea typeface="Poppins"/>
              <a:cs typeface="Poppins"/>
              <a:sym typeface="Poppins"/>
            </a:endParaRPr>
          </a:p>
        </p:txBody>
      </p:sp>
      <p:grpSp>
        <p:nvGrpSpPr>
          <p:cNvPr id="1058" name="Google Shape;1058;p53"/>
          <p:cNvGrpSpPr/>
          <p:nvPr/>
        </p:nvGrpSpPr>
        <p:grpSpPr>
          <a:xfrm flipH="1">
            <a:off x="6775879" y="3868746"/>
            <a:ext cx="3599787" cy="1044104"/>
            <a:chOff x="-1431671" y="656496"/>
            <a:chExt cx="3599787" cy="1044104"/>
          </a:xfrm>
        </p:grpSpPr>
        <p:grpSp>
          <p:nvGrpSpPr>
            <p:cNvPr id="1059" name="Google Shape;1059;p53"/>
            <p:cNvGrpSpPr/>
            <p:nvPr/>
          </p:nvGrpSpPr>
          <p:grpSpPr>
            <a:xfrm>
              <a:off x="-368508" y="1432892"/>
              <a:ext cx="1567047" cy="45661"/>
              <a:chOff x="1754675" y="2661275"/>
              <a:chExt cx="1945675" cy="56700"/>
            </a:xfrm>
          </p:grpSpPr>
          <p:cxnSp>
            <p:nvCxnSpPr>
              <p:cNvPr id="1060" name="Google Shape;1060;p5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061" name="Google Shape;1061;p5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53"/>
            <p:cNvGrpSpPr/>
            <p:nvPr/>
          </p:nvGrpSpPr>
          <p:grpSpPr>
            <a:xfrm>
              <a:off x="-766480" y="1564412"/>
              <a:ext cx="1561280" cy="136187"/>
              <a:chOff x="1754675" y="2824000"/>
              <a:chExt cx="4728285" cy="412439"/>
            </a:xfrm>
          </p:grpSpPr>
          <p:sp>
            <p:nvSpPr>
              <p:cNvPr id="1063" name="Google Shape;1063;p5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064" name="Google Shape;1064;p5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53"/>
            <p:cNvGrpSpPr/>
            <p:nvPr/>
          </p:nvGrpSpPr>
          <p:grpSpPr>
            <a:xfrm>
              <a:off x="-1431671" y="1201087"/>
              <a:ext cx="3070084" cy="102364"/>
              <a:chOff x="1779150" y="2604263"/>
              <a:chExt cx="3811875" cy="127113"/>
            </a:xfrm>
          </p:grpSpPr>
          <p:sp>
            <p:nvSpPr>
              <p:cNvPr id="1066" name="Google Shape;1066;p5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067" name="Google Shape;1067;p5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53"/>
            <p:cNvGrpSpPr/>
            <p:nvPr/>
          </p:nvGrpSpPr>
          <p:grpSpPr>
            <a:xfrm>
              <a:off x="-856941" y="773805"/>
              <a:ext cx="2877996" cy="223763"/>
              <a:chOff x="1748550" y="2064750"/>
              <a:chExt cx="3573375" cy="277863"/>
            </a:xfrm>
          </p:grpSpPr>
          <p:sp>
            <p:nvSpPr>
              <p:cNvPr id="1069" name="Google Shape;1069;p53"/>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070" name="Google Shape;1070;p53"/>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53"/>
            <p:cNvGrpSpPr/>
            <p:nvPr/>
          </p:nvGrpSpPr>
          <p:grpSpPr>
            <a:xfrm>
              <a:off x="-856882" y="656496"/>
              <a:ext cx="2430997" cy="185534"/>
              <a:chOff x="1748547" y="1392116"/>
              <a:chExt cx="5911958" cy="451312"/>
            </a:xfrm>
          </p:grpSpPr>
          <p:sp>
            <p:nvSpPr>
              <p:cNvPr id="1072" name="Google Shape;1072;p5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73" name="Google Shape;1073;p5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53"/>
            <p:cNvGrpSpPr/>
            <p:nvPr/>
          </p:nvGrpSpPr>
          <p:grpSpPr>
            <a:xfrm>
              <a:off x="-842187" y="1064790"/>
              <a:ext cx="3010303" cy="45661"/>
              <a:chOff x="1766900" y="2869225"/>
              <a:chExt cx="3737650" cy="56700"/>
            </a:xfrm>
          </p:grpSpPr>
          <p:cxnSp>
            <p:nvCxnSpPr>
              <p:cNvPr id="1075" name="Google Shape;1075;p5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5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7" name="Google Shape;1077;p53"/>
          <p:cNvSpPr txBox="1"/>
          <p:nvPr/>
        </p:nvSpPr>
        <p:spPr>
          <a:xfrm>
            <a:off x="2057300" y="2370575"/>
            <a:ext cx="26727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a:ea typeface="Barlow"/>
                <a:cs typeface="Barlow"/>
                <a:sym typeface="Barlow"/>
              </a:rPr>
              <a:t>Do you have any questions ?</a:t>
            </a:r>
            <a:endParaRPr sz="1200">
              <a:solidFill>
                <a:schemeClr val="dk1"/>
              </a:solidFill>
              <a:latin typeface="Barlow"/>
              <a:ea typeface="Barlow"/>
              <a:cs typeface="Barlow"/>
              <a:sym typeface="Barlow"/>
            </a:endParaRPr>
          </a:p>
        </p:txBody>
      </p:sp>
      <p:sp>
        <p:nvSpPr>
          <p:cNvPr id="1078" name="Google Shape;1078;p53"/>
          <p:cNvSpPr txBox="1"/>
          <p:nvPr/>
        </p:nvSpPr>
        <p:spPr>
          <a:xfrm>
            <a:off x="2057300" y="3112975"/>
            <a:ext cx="1988100" cy="79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solidFill>
                  <a:schemeClr val="dk1"/>
                </a:solidFill>
                <a:latin typeface="Barlow"/>
                <a:ea typeface="Barlow"/>
                <a:cs typeface="Barlow"/>
                <a:sym typeface="Barlow"/>
              </a:rPr>
              <a:t>Submitted by </a:t>
            </a:r>
            <a:endParaRPr sz="1300" b="1">
              <a:solidFill>
                <a:schemeClr val="dk1"/>
              </a:solidFill>
              <a:latin typeface="Barlow"/>
              <a:ea typeface="Barlow"/>
              <a:cs typeface="Barlow"/>
              <a:sym typeface="Barlow"/>
            </a:endParaRPr>
          </a:p>
          <a:p>
            <a:pPr marL="0" lvl="0" indent="0" algn="l" rtl="0">
              <a:lnSpc>
                <a:spcPct val="115000"/>
              </a:lnSpc>
              <a:spcBef>
                <a:spcPts val="0"/>
              </a:spcBef>
              <a:spcAft>
                <a:spcPts val="0"/>
              </a:spcAft>
              <a:buNone/>
            </a:pPr>
            <a:r>
              <a:rPr lang="en" sz="1200">
                <a:solidFill>
                  <a:schemeClr val="dk1"/>
                </a:solidFill>
                <a:latin typeface="Barlow"/>
                <a:ea typeface="Barlow"/>
                <a:cs typeface="Barlow"/>
                <a:sym typeface="Barlow"/>
              </a:rPr>
              <a:t>Milin Modi (1190172)</a:t>
            </a:r>
            <a:endParaRPr sz="1200">
              <a:solidFill>
                <a:schemeClr val="dk1"/>
              </a:solidFill>
              <a:latin typeface="Barlow"/>
              <a:ea typeface="Barlow"/>
              <a:cs typeface="Barlow"/>
              <a:sym typeface="Barlow"/>
            </a:endParaRPr>
          </a:p>
          <a:p>
            <a:pPr marL="0" lvl="0" indent="0" algn="l" rtl="0">
              <a:lnSpc>
                <a:spcPct val="115000"/>
              </a:lnSpc>
              <a:spcBef>
                <a:spcPts val="0"/>
              </a:spcBef>
              <a:spcAft>
                <a:spcPts val="0"/>
              </a:spcAft>
              <a:buNone/>
            </a:pPr>
            <a:r>
              <a:rPr lang="en" sz="1200">
                <a:solidFill>
                  <a:schemeClr val="dk1"/>
                </a:solidFill>
                <a:latin typeface="Barlow"/>
                <a:ea typeface="Barlow"/>
                <a:cs typeface="Barlow"/>
                <a:sym typeface="Barlow"/>
              </a:rPr>
              <a:t>Priyam Sheth (1233198)</a:t>
            </a:r>
            <a:endParaRPr sz="1200">
              <a:solidFill>
                <a:schemeClr val="dk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5"/>
          <p:cNvSpPr txBox="1">
            <a:spLocks noGrp="1"/>
          </p:cNvSpPr>
          <p:nvPr>
            <p:ph type="title"/>
          </p:nvPr>
        </p:nvSpPr>
        <p:spPr>
          <a:xfrm>
            <a:off x="720000" y="4542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815" name="Google Shape;815;p35"/>
          <p:cNvSpPr txBox="1">
            <a:spLocks noGrp="1"/>
          </p:cNvSpPr>
          <p:nvPr>
            <p:ph type="subTitle" idx="2"/>
          </p:nvPr>
        </p:nvSpPr>
        <p:spPr>
          <a:xfrm>
            <a:off x="2865750" y="1375300"/>
            <a:ext cx="3412500" cy="2103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0C4F72"/>
                </a:solidFill>
                <a:latin typeface="Palanquin"/>
                <a:ea typeface="Palanquin"/>
                <a:cs typeface="Palanquin"/>
                <a:sym typeface="Palanquin"/>
              </a:rPr>
              <a:t>Datapath for different instruction formats</a:t>
            </a:r>
            <a:endParaRPr sz="1600">
              <a:solidFill>
                <a:srgbClr val="0C4F72"/>
              </a:solidFill>
              <a:latin typeface="Palanquin"/>
              <a:ea typeface="Palanquin"/>
              <a:cs typeface="Palanquin"/>
              <a:sym typeface="Palanquin"/>
            </a:endParaRPr>
          </a:p>
          <a:p>
            <a:pPr marL="457200" lvl="0" indent="-304800" algn="just" rtl="0">
              <a:spcBef>
                <a:spcPts val="1000"/>
              </a:spcBef>
              <a:spcAft>
                <a:spcPts val="0"/>
              </a:spcAft>
              <a:buClr>
                <a:srgbClr val="0C4F72"/>
              </a:buClr>
              <a:buSzPts val="1200"/>
              <a:buFont typeface="Palanquin"/>
              <a:buChar char="●"/>
            </a:pPr>
            <a:r>
              <a:rPr lang="en" sz="1600" b="1">
                <a:solidFill>
                  <a:srgbClr val="0C4F72"/>
                </a:solidFill>
                <a:latin typeface="Palanquin"/>
                <a:ea typeface="Palanquin"/>
                <a:cs typeface="Palanquin"/>
                <a:sym typeface="Palanquin"/>
              </a:rPr>
              <a:t>A Format</a:t>
            </a:r>
            <a:endParaRPr sz="1600" b="1">
              <a:solidFill>
                <a:srgbClr val="0C4F72"/>
              </a:solidFill>
              <a:latin typeface="Palanquin"/>
              <a:ea typeface="Palanquin"/>
              <a:cs typeface="Palanquin"/>
              <a:sym typeface="Palanquin"/>
            </a:endParaRPr>
          </a:p>
          <a:p>
            <a:pPr marL="457200" lvl="0" indent="-304800" algn="just" rtl="0">
              <a:spcBef>
                <a:spcPts val="0"/>
              </a:spcBef>
              <a:spcAft>
                <a:spcPts val="0"/>
              </a:spcAft>
              <a:buClr>
                <a:srgbClr val="0C4F72"/>
              </a:buClr>
              <a:buSzPts val="1200"/>
              <a:buFont typeface="Palanquin"/>
              <a:buChar char="●"/>
            </a:pPr>
            <a:r>
              <a:rPr lang="en" sz="1600" b="1">
                <a:solidFill>
                  <a:srgbClr val="0C4F72"/>
                </a:solidFill>
                <a:latin typeface="Palanquin"/>
                <a:ea typeface="Palanquin"/>
                <a:cs typeface="Palanquin"/>
                <a:sym typeface="Palanquin"/>
              </a:rPr>
              <a:t>B Format</a:t>
            </a:r>
            <a:endParaRPr sz="1600" b="1">
              <a:solidFill>
                <a:srgbClr val="0C4F72"/>
              </a:solidFill>
              <a:latin typeface="Palanquin"/>
              <a:ea typeface="Palanquin"/>
              <a:cs typeface="Palanquin"/>
              <a:sym typeface="Palanquin"/>
            </a:endParaRPr>
          </a:p>
          <a:p>
            <a:pPr marL="457200" lvl="0" indent="-304800" algn="just" rtl="0">
              <a:spcBef>
                <a:spcPts val="0"/>
              </a:spcBef>
              <a:spcAft>
                <a:spcPts val="0"/>
              </a:spcAft>
              <a:buClr>
                <a:srgbClr val="0C4F72"/>
              </a:buClr>
              <a:buSzPts val="1200"/>
              <a:buFont typeface="Palanquin"/>
              <a:buChar char="●"/>
            </a:pPr>
            <a:r>
              <a:rPr lang="en" sz="1600" b="1">
                <a:solidFill>
                  <a:srgbClr val="0C4F72"/>
                </a:solidFill>
                <a:latin typeface="Palanquin"/>
                <a:ea typeface="Palanquin"/>
                <a:cs typeface="Palanquin"/>
                <a:sym typeface="Palanquin"/>
              </a:rPr>
              <a:t>L Format</a:t>
            </a:r>
            <a:endParaRPr sz="1600">
              <a:solidFill>
                <a:srgbClr val="0C4F72"/>
              </a:solidFill>
              <a:latin typeface="Palanquin"/>
              <a:ea typeface="Palanquin"/>
              <a:cs typeface="Palanquin"/>
              <a:sym typeface="Palanquin"/>
            </a:endParaRPr>
          </a:p>
          <a:p>
            <a:pPr marL="0" lvl="0" indent="0" algn="just" rtl="0">
              <a:spcBef>
                <a:spcPts val="1000"/>
              </a:spcBef>
              <a:spcAft>
                <a:spcPts val="0"/>
              </a:spcAft>
              <a:buNone/>
            </a:pPr>
            <a:r>
              <a:rPr lang="en" sz="1600">
                <a:solidFill>
                  <a:srgbClr val="0C4F72"/>
                </a:solidFill>
                <a:latin typeface="Palanquin"/>
                <a:ea typeface="Palanquin"/>
                <a:cs typeface="Palanquin"/>
                <a:sym typeface="Palanquin"/>
              </a:rPr>
              <a:t>Controller and its execution for different datapath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Design Parameters</a:t>
            </a:r>
            <a:endParaRPr/>
          </a:p>
        </p:txBody>
      </p:sp>
      <p:sp>
        <p:nvSpPr>
          <p:cNvPr id="821" name="Google Shape;821;p36"/>
          <p:cNvSpPr txBox="1">
            <a:spLocks noGrp="1"/>
          </p:cNvSpPr>
          <p:nvPr>
            <p:ph type="subTitle" idx="1"/>
          </p:nvPr>
        </p:nvSpPr>
        <p:spPr>
          <a:xfrm>
            <a:off x="1843200" y="1320875"/>
            <a:ext cx="5690700" cy="22983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C4F72"/>
              </a:buClr>
              <a:buSzPts val="1600"/>
              <a:buFont typeface="Palanquin"/>
              <a:buChar char="●"/>
            </a:pPr>
            <a:r>
              <a:rPr lang="en" sz="1600" dirty="0">
                <a:solidFill>
                  <a:srgbClr val="0C4F72"/>
                </a:solidFill>
                <a:latin typeface="Palanquin"/>
                <a:ea typeface="Palanquin"/>
                <a:cs typeface="Palanquin"/>
                <a:sym typeface="Palanquin"/>
              </a:rPr>
              <a:t>4-1 byte Registers in addition with a Link register</a:t>
            </a:r>
            <a:endParaRPr sz="1600" dirty="0">
              <a:solidFill>
                <a:srgbClr val="0C4F72"/>
              </a:solidFill>
              <a:latin typeface="Palanquin"/>
              <a:ea typeface="Palanquin"/>
              <a:cs typeface="Palanquin"/>
              <a:sym typeface="Palanquin"/>
            </a:endParaRPr>
          </a:p>
          <a:p>
            <a:pPr marL="457200" lvl="0" indent="-330200" algn="just" rtl="0">
              <a:spcBef>
                <a:spcPts val="1000"/>
              </a:spcBef>
              <a:spcAft>
                <a:spcPts val="0"/>
              </a:spcAft>
              <a:buClr>
                <a:srgbClr val="0C4F72"/>
              </a:buClr>
              <a:buSzPts val="1600"/>
              <a:buFont typeface="Palanquin"/>
              <a:buChar char="●"/>
            </a:pPr>
            <a:r>
              <a:rPr lang="en" sz="1600" dirty="0">
                <a:solidFill>
                  <a:srgbClr val="0C4F72"/>
                </a:solidFill>
                <a:latin typeface="Palanquin"/>
                <a:ea typeface="Palanquin"/>
                <a:cs typeface="Palanquin"/>
                <a:sym typeface="Palanquin"/>
              </a:rPr>
              <a:t>Instruction memory and Data memory of 256 bytes</a:t>
            </a:r>
            <a:endParaRPr sz="1600" dirty="0">
              <a:solidFill>
                <a:srgbClr val="0C4F72"/>
              </a:solidFill>
              <a:latin typeface="Palanquin"/>
              <a:ea typeface="Palanquin"/>
              <a:cs typeface="Palanquin"/>
              <a:sym typeface="Palanquin"/>
            </a:endParaRPr>
          </a:p>
          <a:p>
            <a:pPr marL="457200" lvl="0" indent="-330200" algn="just" rtl="0">
              <a:spcBef>
                <a:spcPts val="1000"/>
              </a:spcBef>
              <a:spcAft>
                <a:spcPts val="0"/>
              </a:spcAft>
              <a:buClr>
                <a:srgbClr val="0C4F72"/>
              </a:buClr>
              <a:buSzPts val="1600"/>
              <a:buFont typeface="Palanquin"/>
              <a:buChar char="●"/>
            </a:pPr>
            <a:r>
              <a:rPr lang="en" sz="1600" dirty="0">
                <a:solidFill>
                  <a:srgbClr val="0C4F72"/>
                </a:solidFill>
                <a:latin typeface="Palanquin"/>
                <a:ea typeface="Palanquin"/>
                <a:cs typeface="Palanquin"/>
                <a:sym typeface="Palanquin"/>
              </a:rPr>
              <a:t>Length of Instructions is 2 bytes</a:t>
            </a:r>
            <a:endParaRPr sz="1600" dirty="0">
              <a:solidFill>
                <a:srgbClr val="0C4F72"/>
              </a:solidFill>
              <a:latin typeface="Palanquin"/>
              <a:ea typeface="Palanquin"/>
              <a:cs typeface="Palanquin"/>
              <a:sym typeface="Palanquin"/>
            </a:endParaRPr>
          </a:p>
          <a:p>
            <a:pPr marL="457200" lvl="0" indent="-330200" algn="just" rtl="0">
              <a:spcBef>
                <a:spcPts val="1000"/>
              </a:spcBef>
              <a:spcAft>
                <a:spcPts val="0"/>
              </a:spcAft>
              <a:buClr>
                <a:srgbClr val="0C4F72"/>
              </a:buClr>
              <a:buSzPts val="1600"/>
              <a:buFont typeface="Palanquin"/>
              <a:buChar char="●"/>
            </a:pPr>
            <a:r>
              <a:rPr lang="en" sz="1600" dirty="0">
                <a:solidFill>
                  <a:srgbClr val="0C4F72"/>
                </a:solidFill>
                <a:latin typeface="Palanquin"/>
                <a:ea typeface="Palanquin"/>
                <a:cs typeface="Palanquin"/>
                <a:sym typeface="Palanquin"/>
              </a:rPr>
              <a:t>Arithmetic format has implicit function</a:t>
            </a:r>
            <a:endParaRPr sz="1600" dirty="0">
              <a:solidFill>
                <a:srgbClr val="0C4F72"/>
              </a:solidFill>
              <a:latin typeface="Palanquin"/>
              <a:ea typeface="Palanquin"/>
              <a:cs typeface="Palanquin"/>
              <a:sym typeface="Palanquin"/>
            </a:endParaRPr>
          </a:p>
          <a:p>
            <a:pPr marL="457200" lvl="0" indent="-330200" algn="just" rtl="0">
              <a:spcBef>
                <a:spcPts val="1000"/>
              </a:spcBef>
              <a:spcAft>
                <a:spcPts val="0"/>
              </a:spcAft>
              <a:buClr>
                <a:srgbClr val="0C4F72"/>
              </a:buClr>
              <a:buSzPts val="1600"/>
              <a:buFont typeface="Palanquin"/>
              <a:buChar char="●"/>
            </a:pPr>
            <a:r>
              <a:rPr lang="en" sz="1600" dirty="0">
                <a:solidFill>
                  <a:srgbClr val="0C4F72"/>
                </a:solidFill>
                <a:latin typeface="Palanquin"/>
                <a:ea typeface="Palanquin"/>
                <a:cs typeface="Palanquin"/>
                <a:sym typeface="Palanquin"/>
              </a:rPr>
              <a:t>Additional Z and N flags for the ALU</a:t>
            </a:r>
            <a:endParaRPr sz="1600" dirty="0">
              <a:solidFill>
                <a:srgbClr val="0C4F72"/>
              </a:solidFill>
              <a:latin typeface="Palanquin"/>
              <a:ea typeface="Palanquin"/>
              <a:cs typeface="Palanquin"/>
              <a:sym typeface="Palanquin"/>
            </a:endParaRPr>
          </a:p>
          <a:p>
            <a:pPr marL="457200" lvl="0" indent="-330200" algn="just" rtl="0">
              <a:spcBef>
                <a:spcPts val="1000"/>
              </a:spcBef>
              <a:spcAft>
                <a:spcPts val="1000"/>
              </a:spcAft>
              <a:buClr>
                <a:srgbClr val="0C4F72"/>
              </a:buClr>
              <a:buSzPts val="1600"/>
              <a:buFont typeface="Palanquin"/>
              <a:buChar char="●"/>
            </a:pPr>
            <a:r>
              <a:rPr lang="en" sz="1600" dirty="0">
                <a:solidFill>
                  <a:srgbClr val="0C4F72"/>
                </a:solidFill>
                <a:latin typeface="Palanquin"/>
                <a:ea typeface="Palanquin"/>
                <a:cs typeface="Palanquin"/>
                <a:sym typeface="Palanquin"/>
              </a:rPr>
              <a:t>20 bits counter </a:t>
            </a:r>
            <a:r>
              <a:rPr lang="en-IN" sz="1600" dirty="0">
                <a:solidFill>
                  <a:srgbClr val="0C4F72"/>
                </a:solidFill>
                <a:latin typeface="Palanquin"/>
                <a:ea typeface="Palanquin"/>
                <a:cs typeface="Palanquin"/>
                <a:sym typeface="Palanquin"/>
              </a:rPr>
              <a:t>for adjusting the clock frequency to 50Hz</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25"/>
        <p:cNvGrpSpPr/>
        <p:nvPr/>
      </p:nvGrpSpPr>
      <p:grpSpPr>
        <a:xfrm>
          <a:off x="0" y="0"/>
          <a:ext cx="0" cy="0"/>
          <a:chOff x="0" y="0"/>
          <a:chExt cx="0" cy="0"/>
        </a:xfrm>
      </p:grpSpPr>
      <p:sp>
        <p:nvSpPr>
          <p:cNvPr id="826" name="Google Shape;826;p37"/>
          <p:cNvSpPr txBox="1">
            <a:spLocks noGrp="1"/>
          </p:cNvSpPr>
          <p:nvPr>
            <p:ph type="title"/>
          </p:nvPr>
        </p:nvSpPr>
        <p:spPr>
          <a:xfrm>
            <a:off x="824838" y="269625"/>
            <a:ext cx="77040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t>Final Design</a:t>
            </a:r>
            <a:endParaRPr sz="2600" b="0">
              <a:latin typeface="Poppins Black"/>
              <a:ea typeface="Poppins Black"/>
              <a:cs typeface="Poppins Black"/>
              <a:sym typeface="Poppins Black"/>
            </a:endParaRPr>
          </a:p>
        </p:txBody>
      </p:sp>
      <p:pic>
        <p:nvPicPr>
          <p:cNvPr id="827" name="Google Shape;827;p37"/>
          <p:cNvPicPr preferRelativeResize="0"/>
          <p:nvPr/>
        </p:nvPicPr>
        <p:blipFill rotWithShape="1">
          <a:blip r:embed="rId3">
            <a:alphaModFix/>
          </a:blip>
          <a:srcRect l="228" r="238"/>
          <a:stretch/>
        </p:blipFill>
        <p:spPr>
          <a:xfrm>
            <a:off x="1405625" y="918525"/>
            <a:ext cx="6542423" cy="3626049"/>
          </a:xfrm>
          <a:prstGeom prst="rect">
            <a:avLst/>
          </a:prstGeom>
          <a:noFill/>
          <a:ln w="19050" cap="flat" cmpd="sng">
            <a:solidFill>
              <a:schemeClr val="dk1"/>
            </a:solidFill>
            <a:prstDash val="solid"/>
            <a:round/>
            <a:headEnd type="none" w="sm" len="sm"/>
            <a:tailEnd type="none" w="sm" len="sm"/>
          </a:ln>
        </p:spPr>
      </p:pic>
      <p:cxnSp>
        <p:nvCxnSpPr>
          <p:cNvPr id="828" name="Google Shape;828;p37"/>
          <p:cNvCxnSpPr/>
          <p:nvPr/>
        </p:nvCxnSpPr>
        <p:spPr>
          <a:xfrm flipH="1">
            <a:off x="3233600" y="1306425"/>
            <a:ext cx="1851600" cy="662400"/>
          </a:xfrm>
          <a:prstGeom prst="bentConnector3">
            <a:avLst>
              <a:gd name="adj1" fmla="val 99997"/>
            </a:avLst>
          </a:prstGeom>
          <a:noFill/>
          <a:ln w="9525" cap="flat" cmpd="sng">
            <a:solidFill>
              <a:schemeClr val="dk1"/>
            </a:solidFill>
            <a:prstDash val="solid"/>
            <a:round/>
            <a:headEnd type="none" w="sm" len="sm"/>
            <a:tailEnd type="triangle" w="sm" len="sm"/>
          </a:ln>
        </p:spPr>
      </p:cxnSp>
      <p:cxnSp>
        <p:nvCxnSpPr>
          <p:cNvPr id="829" name="Google Shape;829;p37"/>
          <p:cNvCxnSpPr/>
          <p:nvPr/>
        </p:nvCxnSpPr>
        <p:spPr>
          <a:xfrm rot="10800000" flipH="1">
            <a:off x="4586825" y="1553750"/>
            <a:ext cx="499800" cy="413700"/>
          </a:xfrm>
          <a:prstGeom prst="bentConnector3">
            <a:avLst>
              <a:gd name="adj1" fmla="val 0"/>
            </a:avLst>
          </a:prstGeom>
          <a:noFill/>
          <a:ln w="9525" cap="flat" cmpd="sng">
            <a:solidFill>
              <a:schemeClr val="dk1"/>
            </a:solidFill>
            <a:prstDash val="solid"/>
            <a:round/>
            <a:headEnd type="triangl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8"/>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Datapaths</a:t>
            </a:r>
            <a:endParaRPr/>
          </a:p>
        </p:txBody>
      </p:sp>
      <p:sp>
        <p:nvSpPr>
          <p:cNvPr id="835" name="Google Shape;835;p38"/>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836" name="Google Shape;836;p38"/>
          <p:cNvGrpSpPr/>
          <p:nvPr/>
        </p:nvGrpSpPr>
        <p:grpSpPr>
          <a:xfrm flipH="1">
            <a:off x="6775879" y="3868746"/>
            <a:ext cx="3599787" cy="1044104"/>
            <a:chOff x="-1431671" y="656496"/>
            <a:chExt cx="3599787" cy="1044104"/>
          </a:xfrm>
        </p:grpSpPr>
        <p:grpSp>
          <p:nvGrpSpPr>
            <p:cNvPr id="837" name="Google Shape;837;p38"/>
            <p:cNvGrpSpPr/>
            <p:nvPr/>
          </p:nvGrpSpPr>
          <p:grpSpPr>
            <a:xfrm>
              <a:off x="-368508" y="1432892"/>
              <a:ext cx="1567047" cy="45661"/>
              <a:chOff x="1754675" y="2661275"/>
              <a:chExt cx="1945675" cy="56700"/>
            </a:xfrm>
          </p:grpSpPr>
          <p:cxnSp>
            <p:nvCxnSpPr>
              <p:cNvPr id="838" name="Google Shape;838;p3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39" name="Google Shape;839;p3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8"/>
            <p:cNvGrpSpPr/>
            <p:nvPr/>
          </p:nvGrpSpPr>
          <p:grpSpPr>
            <a:xfrm>
              <a:off x="-766480" y="1564412"/>
              <a:ext cx="1561280" cy="136187"/>
              <a:chOff x="1754675" y="2824000"/>
              <a:chExt cx="4728285" cy="412439"/>
            </a:xfrm>
          </p:grpSpPr>
          <p:sp>
            <p:nvSpPr>
              <p:cNvPr id="841" name="Google Shape;841;p3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42" name="Google Shape;842;p3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8"/>
            <p:cNvGrpSpPr/>
            <p:nvPr/>
          </p:nvGrpSpPr>
          <p:grpSpPr>
            <a:xfrm>
              <a:off x="-1431671" y="1201087"/>
              <a:ext cx="3070084" cy="102364"/>
              <a:chOff x="1779150" y="2604263"/>
              <a:chExt cx="3811875" cy="127113"/>
            </a:xfrm>
          </p:grpSpPr>
          <p:sp>
            <p:nvSpPr>
              <p:cNvPr id="844" name="Google Shape;844;p3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845" name="Google Shape;845;p3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8"/>
            <p:cNvGrpSpPr/>
            <p:nvPr/>
          </p:nvGrpSpPr>
          <p:grpSpPr>
            <a:xfrm>
              <a:off x="-856941" y="773805"/>
              <a:ext cx="2877996" cy="223763"/>
              <a:chOff x="1748550" y="2064750"/>
              <a:chExt cx="3573375" cy="277863"/>
            </a:xfrm>
          </p:grpSpPr>
          <p:sp>
            <p:nvSpPr>
              <p:cNvPr id="847" name="Google Shape;847;p3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848" name="Google Shape;848;p3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38"/>
            <p:cNvGrpSpPr/>
            <p:nvPr/>
          </p:nvGrpSpPr>
          <p:grpSpPr>
            <a:xfrm>
              <a:off x="-856882" y="656496"/>
              <a:ext cx="2430997" cy="185534"/>
              <a:chOff x="1748547" y="1392116"/>
              <a:chExt cx="5911958" cy="451312"/>
            </a:xfrm>
          </p:grpSpPr>
          <p:sp>
            <p:nvSpPr>
              <p:cNvPr id="850" name="Google Shape;850;p3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851" name="Google Shape;851;p3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8"/>
            <p:cNvGrpSpPr/>
            <p:nvPr/>
          </p:nvGrpSpPr>
          <p:grpSpPr>
            <a:xfrm>
              <a:off x="-842187" y="1064790"/>
              <a:ext cx="3010303" cy="45661"/>
              <a:chOff x="1766900" y="2869225"/>
              <a:chExt cx="3737650" cy="56700"/>
            </a:xfrm>
          </p:grpSpPr>
          <p:cxnSp>
            <p:nvCxnSpPr>
              <p:cNvPr id="853" name="Google Shape;853;p3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854" name="Google Shape;854;p3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1100088"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Format Instructions</a:t>
            </a:r>
            <a:endParaRPr/>
          </a:p>
        </p:txBody>
      </p:sp>
      <p:graphicFrame>
        <p:nvGraphicFramePr>
          <p:cNvPr id="860" name="Google Shape;860;p39"/>
          <p:cNvGraphicFramePr/>
          <p:nvPr/>
        </p:nvGraphicFramePr>
        <p:xfrm>
          <a:off x="2154888" y="706625"/>
          <a:ext cx="3000000" cy="3000000"/>
        </p:xfrm>
        <a:graphic>
          <a:graphicData uri="http://schemas.openxmlformats.org/drawingml/2006/table">
            <a:tbl>
              <a:tblPr>
                <a:noFill/>
                <a:tableStyleId>{4E71213F-D1EE-4DBC-89C4-96F2897EB1DC}</a:tableStyleId>
              </a:tblPr>
              <a:tblGrid>
                <a:gridCol w="930600">
                  <a:extLst>
                    <a:ext uri="{9D8B030D-6E8A-4147-A177-3AD203B41FA5}">
                      <a16:colId xmlns:a16="http://schemas.microsoft.com/office/drawing/2014/main" val="20000"/>
                    </a:ext>
                  </a:extLst>
                </a:gridCol>
                <a:gridCol w="788050">
                  <a:extLst>
                    <a:ext uri="{9D8B030D-6E8A-4147-A177-3AD203B41FA5}">
                      <a16:colId xmlns:a16="http://schemas.microsoft.com/office/drawing/2014/main" val="20001"/>
                    </a:ext>
                  </a:extLst>
                </a:gridCol>
                <a:gridCol w="3875775">
                  <a:extLst>
                    <a:ext uri="{9D8B030D-6E8A-4147-A177-3AD203B41FA5}">
                      <a16:colId xmlns:a16="http://schemas.microsoft.com/office/drawing/2014/main" val="20002"/>
                    </a:ext>
                  </a:extLst>
                </a:gridCol>
              </a:tblGrid>
              <a:tr h="376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Mnemonic</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Op-code</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Function</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57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NOP</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0</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Nothing</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548175">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ADD</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1</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R[ra] - R[ra] + R[rb]; (R[a] + R[rb]) = 0) =&gt; Z - 1; else Z - 0; (R[a] + R[rb]) &lt;0) =&gt; N - 1; else =&gt; N - 0;</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548175">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SUB</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2</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R[ra] - R[ra]-R[rb]; ((R[ra] - R[rb]) = 0) Z - 1; else Z - 0; (R[a] - R[rb]) &lt;0) =&gt; N - 1; else =N - 0;</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548175">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NAND</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3</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R[ra] - R[ra] NAND R[rb]; (R[a] NAND R[rb]) =0)=&gt; - 1; else=&gt;z-0: (R[a] NAND R[rb]) &lt;0)=N-1;else=&gt;N- 0;</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r h="357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SHL</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4</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Z - R[ra]&lt;7&gt;; R[ra] - (R[ra]&lt;6:0&gt;&amp;0):</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r h="357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SHR</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5</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Z - R[ra]&lt;0&gt;; R[ra] - (0&amp;R[ra]&lt;7:1&gt;):</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6"/>
                  </a:ext>
                </a:extLst>
              </a:tr>
              <a:tr h="357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OUT</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6</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OUT PORT - R[ra]:</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7"/>
                  </a:ext>
                </a:extLst>
              </a:tr>
              <a:tr h="357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IN</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7</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R[ra] - IN.PORT:</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8"/>
                  </a:ext>
                </a:extLst>
              </a:tr>
              <a:tr h="357350">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MOV</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8</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l" rtl="0">
                        <a:lnSpc>
                          <a:spcPct val="115000"/>
                        </a:lnSpc>
                        <a:spcBef>
                          <a:spcPts val="0"/>
                        </a:spcBef>
                        <a:spcAft>
                          <a:spcPts val="0"/>
                        </a:spcAft>
                        <a:buNone/>
                      </a:pPr>
                      <a:r>
                        <a:rPr lang="en" sz="1100">
                          <a:solidFill>
                            <a:srgbClr val="212529"/>
                          </a:solidFill>
                          <a:highlight>
                            <a:srgbClr val="FAFAFA"/>
                          </a:highlight>
                        </a:rPr>
                        <a:t>R[ra] - R[rb]:</a:t>
                      </a:r>
                      <a:endParaRPr sz="1100">
                        <a:solidFill>
                          <a:srgbClr val="212529"/>
                        </a:solidFill>
                        <a:highlight>
                          <a:srgbClr val="FAFAFA"/>
                        </a:high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64"/>
        <p:cNvGrpSpPr/>
        <p:nvPr/>
      </p:nvGrpSpPr>
      <p:grpSpPr>
        <a:xfrm>
          <a:off x="0" y="0"/>
          <a:ext cx="0" cy="0"/>
          <a:chOff x="0" y="0"/>
          <a:chExt cx="0" cy="0"/>
        </a:xfrm>
      </p:grpSpPr>
      <p:sp>
        <p:nvSpPr>
          <p:cNvPr id="865" name="Google Shape;865;p40"/>
          <p:cNvSpPr txBox="1">
            <a:spLocks noGrp="1"/>
          </p:cNvSpPr>
          <p:nvPr>
            <p:ph type="title"/>
          </p:nvPr>
        </p:nvSpPr>
        <p:spPr>
          <a:xfrm>
            <a:off x="720000" y="2970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Format Datapath</a:t>
            </a:r>
            <a:endParaRPr/>
          </a:p>
        </p:txBody>
      </p:sp>
      <p:pic>
        <p:nvPicPr>
          <p:cNvPr id="866" name="Google Shape;866;p40"/>
          <p:cNvPicPr preferRelativeResize="0"/>
          <p:nvPr/>
        </p:nvPicPr>
        <p:blipFill rotWithShape="1">
          <a:blip r:embed="rId3">
            <a:alphaModFix/>
          </a:blip>
          <a:srcRect l="228" r="238"/>
          <a:stretch/>
        </p:blipFill>
        <p:spPr>
          <a:xfrm>
            <a:off x="1241375" y="972625"/>
            <a:ext cx="6894121" cy="3820974"/>
          </a:xfrm>
          <a:prstGeom prst="rect">
            <a:avLst/>
          </a:prstGeom>
          <a:noFill/>
          <a:ln w="19050" cap="flat" cmpd="sng">
            <a:solidFill>
              <a:schemeClr val="dk1"/>
            </a:solidFill>
            <a:prstDash val="solid"/>
            <a:round/>
            <a:headEnd type="none" w="sm" len="sm"/>
            <a:tailEnd type="none" w="sm" len="sm"/>
          </a:ln>
        </p:spPr>
      </p:pic>
      <p:cxnSp>
        <p:nvCxnSpPr>
          <p:cNvPr id="867" name="Google Shape;867;p40"/>
          <p:cNvCxnSpPr/>
          <p:nvPr/>
        </p:nvCxnSpPr>
        <p:spPr>
          <a:xfrm>
            <a:off x="2125807" y="3838318"/>
            <a:ext cx="372300" cy="0"/>
          </a:xfrm>
          <a:prstGeom prst="straightConnector1">
            <a:avLst/>
          </a:prstGeom>
          <a:noFill/>
          <a:ln w="9525" cap="flat" cmpd="sng">
            <a:solidFill>
              <a:srgbClr val="FF0000"/>
            </a:solidFill>
            <a:prstDash val="solid"/>
            <a:round/>
            <a:headEnd type="none" w="med" len="med"/>
            <a:tailEnd type="triangle" w="med" len="med"/>
          </a:ln>
        </p:spPr>
      </p:cxnSp>
      <p:cxnSp>
        <p:nvCxnSpPr>
          <p:cNvPr id="868" name="Google Shape;868;p40"/>
          <p:cNvCxnSpPr/>
          <p:nvPr/>
        </p:nvCxnSpPr>
        <p:spPr>
          <a:xfrm rot="10800000" flipH="1">
            <a:off x="2718785" y="3797218"/>
            <a:ext cx="404400" cy="3000"/>
          </a:xfrm>
          <a:prstGeom prst="straightConnector1">
            <a:avLst/>
          </a:prstGeom>
          <a:noFill/>
          <a:ln w="9525" cap="flat" cmpd="sng">
            <a:solidFill>
              <a:srgbClr val="FF0000"/>
            </a:solidFill>
            <a:prstDash val="solid"/>
            <a:round/>
            <a:headEnd type="none" w="med" len="med"/>
            <a:tailEnd type="triangle" w="med" len="med"/>
          </a:ln>
        </p:spPr>
      </p:cxnSp>
      <p:cxnSp>
        <p:nvCxnSpPr>
          <p:cNvPr id="869" name="Google Shape;869;p40"/>
          <p:cNvCxnSpPr/>
          <p:nvPr/>
        </p:nvCxnSpPr>
        <p:spPr>
          <a:xfrm>
            <a:off x="3206710" y="3586240"/>
            <a:ext cx="328500" cy="0"/>
          </a:xfrm>
          <a:prstGeom prst="straightConnector1">
            <a:avLst/>
          </a:prstGeom>
          <a:noFill/>
          <a:ln w="9525" cap="flat" cmpd="sng">
            <a:solidFill>
              <a:srgbClr val="FF0000"/>
            </a:solidFill>
            <a:prstDash val="solid"/>
            <a:round/>
            <a:headEnd type="none" w="med" len="med"/>
            <a:tailEnd type="triangle" w="med" len="med"/>
          </a:ln>
        </p:spPr>
      </p:cxnSp>
      <p:cxnSp>
        <p:nvCxnSpPr>
          <p:cNvPr id="870" name="Google Shape;870;p40"/>
          <p:cNvCxnSpPr/>
          <p:nvPr/>
        </p:nvCxnSpPr>
        <p:spPr>
          <a:xfrm rot="10800000" flipH="1">
            <a:off x="3206107" y="3706322"/>
            <a:ext cx="331800" cy="3300"/>
          </a:xfrm>
          <a:prstGeom prst="straightConnector1">
            <a:avLst/>
          </a:prstGeom>
          <a:noFill/>
          <a:ln w="9525" cap="flat" cmpd="sng">
            <a:solidFill>
              <a:srgbClr val="FF0000"/>
            </a:solidFill>
            <a:prstDash val="solid"/>
            <a:round/>
            <a:headEnd type="none" w="med" len="med"/>
            <a:tailEnd type="triangle" w="med" len="med"/>
          </a:ln>
        </p:spPr>
      </p:cxnSp>
      <p:cxnSp>
        <p:nvCxnSpPr>
          <p:cNvPr id="871" name="Google Shape;871;p40"/>
          <p:cNvCxnSpPr/>
          <p:nvPr/>
        </p:nvCxnSpPr>
        <p:spPr>
          <a:xfrm rot="5400000">
            <a:off x="1771207" y="3233800"/>
            <a:ext cx="1058100" cy="135300"/>
          </a:xfrm>
          <a:prstGeom prst="bentConnector3">
            <a:avLst>
              <a:gd name="adj1" fmla="val -156"/>
            </a:avLst>
          </a:prstGeom>
          <a:noFill/>
          <a:ln w="9525" cap="flat" cmpd="sng">
            <a:solidFill>
              <a:srgbClr val="FF0000"/>
            </a:solidFill>
            <a:prstDash val="solid"/>
            <a:round/>
            <a:headEnd type="stealth" w="med" len="med"/>
            <a:tailEnd type="none" w="med" len="med"/>
          </a:ln>
        </p:spPr>
      </p:cxnSp>
      <p:cxnSp>
        <p:nvCxnSpPr>
          <p:cNvPr id="872" name="Google Shape;872;p40"/>
          <p:cNvCxnSpPr/>
          <p:nvPr/>
        </p:nvCxnSpPr>
        <p:spPr>
          <a:xfrm flipH="1">
            <a:off x="3899489" y="3204918"/>
            <a:ext cx="648300" cy="373800"/>
          </a:xfrm>
          <a:prstGeom prst="bentConnector3">
            <a:avLst>
              <a:gd name="adj1" fmla="val 80322"/>
            </a:avLst>
          </a:prstGeom>
          <a:noFill/>
          <a:ln w="9525" cap="flat" cmpd="sng">
            <a:solidFill>
              <a:srgbClr val="FF0000"/>
            </a:solidFill>
            <a:prstDash val="solid"/>
            <a:round/>
            <a:headEnd type="stealth" w="med" len="med"/>
            <a:tailEnd type="none" w="med" len="med"/>
          </a:ln>
        </p:spPr>
      </p:cxnSp>
      <p:cxnSp>
        <p:nvCxnSpPr>
          <p:cNvPr id="873" name="Google Shape;873;p40"/>
          <p:cNvCxnSpPr/>
          <p:nvPr/>
        </p:nvCxnSpPr>
        <p:spPr>
          <a:xfrm flipH="1">
            <a:off x="3905418" y="3456065"/>
            <a:ext cx="644700" cy="237600"/>
          </a:xfrm>
          <a:prstGeom prst="bentConnector3">
            <a:avLst>
              <a:gd name="adj1" fmla="val 75407"/>
            </a:avLst>
          </a:prstGeom>
          <a:noFill/>
          <a:ln w="9525" cap="flat" cmpd="sng">
            <a:solidFill>
              <a:srgbClr val="FF0000"/>
            </a:solidFill>
            <a:prstDash val="solid"/>
            <a:round/>
            <a:headEnd type="stealth" w="med" len="med"/>
            <a:tailEnd type="none" w="med" len="med"/>
          </a:ln>
        </p:spPr>
      </p:cxnSp>
      <p:cxnSp>
        <p:nvCxnSpPr>
          <p:cNvPr id="874" name="Google Shape;874;p40"/>
          <p:cNvCxnSpPr/>
          <p:nvPr/>
        </p:nvCxnSpPr>
        <p:spPr>
          <a:xfrm flipH="1">
            <a:off x="4637575" y="3201025"/>
            <a:ext cx="9486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875" name="Google Shape;875;p40"/>
          <p:cNvCxnSpPr/>
          <p:nvPr/>
        </p:nvCxnSpPr>
        <p:spPr>
          <a:xfrm flipH="1">
            <a:off x="4637575" y="3456075"/>
            <a:ext cx="948600" cy="6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876" name="Google Shape;876;p40"/>
          <p:cNvCxnSpPr/>
          <p:nvPr/>
        </p:nvCxnSpPr>
        <p:spPr>
          <a:xfrm rot="10800000">
            <a:off x="5859625" y="3355375"/>
            <a:ext cx="515100" cy="18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877" name="Google Shape;877;p40"/>
          <p:cNvCxnSpPr/>
          <p:nvPr/>
        </p:nvCxnSpPr>
        <p:spPr>
          <a:xfrm rot="10800000">
            <a:off x="6433650" y="3351475"/>
            <a:ext cx="405600" cy="1800"/>
          </a:xfrm>
          <a:prstGeom prst="bentConnector3">
            <a:avLst>
              <a:gd name="adj1" fmla="val 50000"/>
            </a:avLst>
          </a:prstGeom>
          <a:noFill/>
          <a:ln w="9525" cap="flat" cmpd="sng">
            <a:solidFill>
              <a:srgbClr val="FF0000"/>
            </a:solidFill>
            <a:prstDash val="solid"/>
            <a:round/>
            <a:headEnd type="stealth" w="med" len="med"/>
            <a:tailEnd type="none" w="med" len="med"/>
          </a:ln>
        </p:spPr>
      </p:cxnSp>
      <p:cxnSp>
        <p:nvCxnSpPr>
          <p:cNvPr id="878" name="Google Shape;878;p40"/>
          <p:cNvCxnSpPr/>
          <p:nvPr/>
        </p:nvCxnSpPr>
        <p:spPr>
          <a:xfrm rot="10800000">
            <a:off x="6628375" y="3357225"/>
            <a:ext cx="737700" cy="335100"/>
          </a:xfrm>
          <a:prstGeom prst="bentConnector3">
            <a:avLst>
              <a:gd name="adj1" fmla="val 101749"/>
            </a:avLst>
          </a:prstGeom>
          <a:noFill/>
          <a:ln w="9525" cap="flat" cmpd="sng">
            <a:solidFill>
              <a:srgbClr val="FF0000"/>
            </a:solidFill>
            <a:prstDash val="solid"/>
            <a:round/>
            <a:headEnd type="none" w="med" len="med"/>
            <a:tailEnd type="none" w="med" len="med"/>
          </a:ln>
        </p:spPr>
      </p:cxnSp>
      <p:cxnSp>
        <p:nvCxnSpPr>
          <p:cNvPr id="879" name="Google Shape;879;p40"/>
          <p:cNvCxnSpPr/>
          <p:nvPr/>
        </p:nvCxnSpPr>
        <p:spPr>
          <a:xfrm rot="-5400000">
            <a:off x="7215850" y="3403475"/>
            <a:ext cx="442800" cy="147300"/>
          </a:xfrm>
          <a:prstGeom prst="bentConnector3">
            <a:avLst>
              <a:gd name="adj1" fmla="val 100982"/>
            </a:avLst>
          </a:prstGeom>
          <a:noFill/>
          <a:ln w="9525" cap="flat" cmpd="sng">
            <a:solidFill>
              <a:srgbClr val="FF0000"/>
            </a:solidFill>
            <a:prstDash val="solid"/>
            <a:round/>
            <a:headEnd type="none" w="med" len="med"/>
            <a:tailEnd type="stealth" w="med" len="med"/>
          </a:ln>
        </p:spPr>
      </p:cxnSp>
      <p:cxnSp>
        <p:nvCxnSpPr>
          <p:cNvPr id="880" name="Google Shape;880;p40"/>
          <p:cNvCxnSpPr/>
          <p:nvPr/>
        </p:nvCxnSpPr>
        <p:spPr>
          <a:xfrm rot="10800000" flipH="1">
            <a:off x="7587800" y="3256375"/>
            <a:ext cx="267600" cy="1200"/>
          </a:xfrm>
          <a:prstGeom prst="bentConnector3">
            <a:avLst>
              <a:gd name="adj1" fmla="val 50000"/>
            </a:avLst>
          </a:prstGeom>
          <a:noFill/>
          <a:ln w="9525" cap="flat" cmpd="sng">
            <a:solidFill>
              <a:srgbClr val="FF0000"/>
            </a:solidFill>
            <a:prstDash val="solid"/>
            <a:round/>
            <a:headEnd type="none" w="med" len="med"/>
            <a:tailEnd type="stealth" w="med" len="med"/>
          </a:ln>
        </p:spPr>
      </p:cxnSp>
      <p:cxnSp>
        <p:nvCxnSpPr>
          <p:cNvPr id="881" name="Google Shape;881;p40"/>
          <p:cNvCxnSpPr/>
          <p:nvPr/>
        </p:nvCxnSpPr>
        <p:spPr>
          <a:xfrm rot="-5400000" flipH="1">
            <a:off x="7358275" y="3840600"/>
            <a:ext cx="1352100" cy="72600"/>
          </a:xfrm>
          <a:prstGeom prst="bentConnector3">
            <a:avLst>
              <a:gd name="adj1" fmla="val -122"/>
            </a:avLst>
          </a:prstGeom>
          <a:noFill/>
          <a:ln w="9525" cap="flat" cmpd="sng">
            <a:solidFill>
              <a:srgbClr val="FF0000"/>
            </a:solidFill>
            <a:prstDash val="solid"/>
            <a:round/>
            <a:headEnd type="none" w="med" len="med"/>
            <a:tailEnd type="none" w="med" len="med"/>
          </a:ln>
        </p:spPr>
      </p:cxnSp>
      <p:cxnSp>
        <p:nvCxnSpPr>
          <p:cNvPr id="882" name="Google Shape;882;p40"/>
          <p:cNvCxnSpPr/>
          <p:nvPr/>
        </p:nvCxnSpPr>
        <p:spPr>
          <a:xfrm rot="10800000">
            <a:off x="3530600" y="3911300"/>
            <a:ext cx="4538400" cy="639900"/>
          </a:xfrm>
          <a:prstGeom prst="bentConnector3">
            <a:avLst>
              <a:gd name="adj1" fmla="val 105525"/>
            </a:avLst>
          </a:prstGeom>
          <a:noFill/>
          <a:ln w="9525" cap="flat" cmpd="sng">
            <a:solidFill>
              <a:srgbClr val="FF0000"/>
            </a:solidFill>
            <a:prstDash val="solid"/>
            <a:round/>
            <a:headEnd type="none" w="med" len="med"/>
            <a:tailEnd type="stealth" w="med" len="med"/>
          </a:ln>
        </p:spPr>
      </p:cxnSp>
      <p:cxnSp>
        <p:nvCxnSpPr>
          <p:cNvPr id="883" name="Google Shape;883;p40"/>
          <p:cNvCxnSpPr/>
          <p:nvPr/>
        </p:nvCxnSpPr>
        <p:spPr>
          <a:xfrm rot="-5400000">
            <a:off x="2607300" y="2622475"/>
            <a:ext cx="336600" cy="269700"/>
          </a:xfrm>
          <a:prstGeom prst="bentConnector3">
            <a:avLst>
              <a:gd name="adj1" fmla="val -676"/>
            </a:avLst>
          </a:prstGeom>
          <a:noFill/>
          <a:ln w="9525" cap="flat" cmpd="sng">
            <a:solidFill>
              <a:srgbClr val="FF0000"/>
            </a:solidFill>
            <a:prstDash val="solid"/>
            <a:round/>
            <a:headEnd type="none" w="med" len="med"/>
            <a:tailEnd type="none" w="med" len="med"/>
          </a:ln>
        </p:spPr>
      </p:cxnSp>
      <p:cxnSp>
        <p:nvCxnSpPr>
          <p:cNvPr id="884" name="Google Shape;884;p40"/>
          <p:cNvCxnSpPr/>
          <p:nvPr/>
        </p:nvCxnSpPr>
        <p:spPr>
          <a:xfrm flipH="1">
            <a:off x="1702500" y="2591325"/>
            <a:ext cx="1207800" cy="499200"/>
          </a:xfrm>
          <a:prstGeom prst="bentConnector3">
            <a:avLst>
              <a:gd name="adj1" fmla="val 99990"/>
            </a:avLst>
          </a:prstGeom>
          <a:noFill/>
          <a:ln w="9525" cap="flat" cmpd="sng">
            <a:solidFill>
              <a:srgbClr val="FF0000"/>
            </a:solidFill>
            <a:prstDash val="solid"/>
            <a:round/>
            <a:headEnd type="none" w="med" len="med"/>
            <a:tailEnd type="stealth" w="med" len="med"/>
          </a:ln>
        </p:spPr>
      </p:cxnSp>
      <p:cxnSp>
        <p:nvCxnSpPr>
          <p:cNvPr id="885" name="Google Shape;885;p40"/>
          <p:cNvCxnSpPr/>
          <p:nvPr/>
        </p:nvCxnSpPr>
        <p:spPr>
          <a:xfrm rot="-5400000" flipH="1">
            <a:off x="1483450" y="3429975"/>
            <a:ext cx="520500" cy="291600"/>
          </a:xfrm>
          <a:prstGeom prst="bentConnector3">
            <a:avLst>
              <a:gd name="adj1" fmla="val 100999"/>
            </a:avLst>
          </a:prstGeom>
          <a:noFill/>
          <a:ln w="9525" cap="flat" cmpd="sng">
            <a:solidFill>
              <a:srgbClr val="FF0000"/>
            </a:solidFill>
            <a:prstDash val="solid"/>
            <a:round/>
            <a:headEnd type="none" w="med" len="med"/>
            <a:tailEnd type="stealth" w="med" len="med"/>
          </a:ln>
        </p:spPr>
      </p:cxnSp>
      <p:cxnSp>
        <p:nvCxnSpPr>
          <p:cNvPr id="886" name="Google Shape;886;p40"/>
          <p:cNvCxnSpPr/>
          <p:nvPr/>
        </p:nvCxnSpPr>
        <p:spPr>
          <a:xfrm rot="10800000" flipH="1">
            <a:off x="3173700" y="1381950"/>
            <a:ext cx="1944000" cy="694800"/>
          </a:xfrm>
          <a:prstGeom prst="bentConnector3">
            <a:avLst>
              <a:gd name="adj1" fmla="val -201"/>
            </a:avLst>
          </a:prstGeom>
          <a:noFill/>
          <a:ln w="9525" cap="flat" cmpd="sng">
            <a:solidFill>
              <a:srgbClr val="FF9900"/>
            </a:solidFill>
            <a:prstDash val="solid"/>
            <a:round/>
            <a:headEnd type="none" w="med" len="med"/>
            <a:tailEnd type="none" w="med" len="med"/>
          </a:ln>
        </p:spPr>
      </p:cxnSp>
      <p:cxnSp>
        <p:nvCxnSpPr>
          <p:cNvPr id="887" name="Google Shape;887;p40"/>
          <p:cNvCxnSpPr/>
          <p:nvPr/>
        </p:nvCxnSpPr>
        <p:spPr>
          <a:xfrm rot="10800000" flipH="1">
            <a:off x="4594650" y="1663075"/>
            <a:ext cx="527100" cy="417600"/>
          </a:xfrm>
          <a:prstGeom prst="bentConnector3">
            <a:avLst>
              <a:gd name="adj1" fmla="val -740"/>
            </a:avLst>
          </a:prstGeom>
          <a:noFill/>
          <a:ln w="9525" cap="flat" cmpd="sng">
            <a:solidFill>
              <a:srgbClr val="FF9900"/>
            </a:solidFill>
            <a:prstDash val="solid"/>
            <a:round/>
            <a:headEnd type="none" w="med" len="med"/>
            <a:tailEnd type="none" w="med" len="med"/>
          </a:ln>
        </p:spPr>
      </p:cxnSp>
      <p:cxnSp>
        <p:nvCxnSpPr>
          <p:cNvPr id="888" name="Google Shape;888;p40"/>
          <p:cNvCxnSpPr/>
          <p:nvPr/>
        </p:nvCxnSpPr>
        <p:spPr>
          <a:xfrm rot="-5400000">
            <a:off x="3060525" y="1744950"/>
            <a:ext cx="2240700" cy="1873800"/>
          </a:xfrm>
          <a:prstGeom prst="bentConnector3">
            <a:avLst>
              <a:gd name="adj1" fmla="val 100175"/>
            </a:avLst>
          </a:prstGeom>
          <a:noFill/>
          <a:ln w="9525" cap="flat" cmpd="sng">
            <a:solidFill>
              <a:srgbClr val="FF9900"/>
            </a:solidFill>
            <a:prstDash val="solid"/>
            <a:round/>
            <a:headEnd type="none" w="med" len="med"/>
            <a:tailEnd type="none" w="med" len="med"/>
          </a:ln>
        </p:spPr>
      </p:cxnSp>
      <p:cxnSp>
        <p:nvCxnSpPr>
          <p:cNvPr id="889" name="Google Shape;889;p40"/>
          <p:cNvCxnSpPr/>
          <p:nvPr/>
        </p:nvCxnSpPr>
        <p:spPr>
          <a:xfrm rot="10800000" flipH="1">
            <a:off x="3206350" y="3798675"/>
            <a:ext cx="41700" cy="1200"/>
          </a:xfrm>
          <a:prstGeom prst="straightConnector1">
            <a:avLst/>
          </a:prstGeom>
          <a:noFill/>
          <a:ln w="9525" cap="flat" cmpd="sng">
            <a:solidFill>
              <a:srgbClr val="FF9900"/>
            </a:solidFill>
            <a:prstDash val="solid"/>
            <a:round/>
            <a:headEnd type="none" w="med" len="med"/>
            <a:tailEnd type="none" w="med" len="med"/>
          </a:ln>
        </p:spPr>
      </p:cxnSp>
      <p:cxnSp>
        <p:nvCxnSpPr>
          <p:cNvPr id="890" name="Google Shape;890;p40"/>
          <p:cNvCxnSpPr/>
          <p:nvPr/>
        </p:nvCxnSpPr>
        <p:spPr>
          <a:xfrm rot="5400000" flipH="1">
            <a:off x="5087875" y="2159400"/>
            <a:ext cx="1603200" cy="408300"/>
          </a:xfrm>
          <a:prstGeom prst="bentConnector3">
            <a:avLst>
              <a:gd name="adj1" fmla="val 99637"/>
            </a:avLst>
          </a:prstGeom>
          <a:noFill/>
          <a:ln w="9525" cap="flat" cmpd="sng">
            <a:solidFill>
              <a:srgbClr val="FF9900"/>
            </a:solidFill>
            <a:prstDash val="solid"/>
            <a:round/>
            <a:headEnd type="none" w="med" len="med"/>
            <a:tailEnd type="none" w="med" len="med"/>
          </a:ln>
        </p:spPr>
      </p:cxnSp>
      <p:cxnSp>
        <p:nvCxnSpPr>
          <p:cNvPr id="891" name="Google Shape;891;p40"/>
          <p:cNvCxnSpPr/>
          <p:nvPr/>
        </p:nvCxnSpPr>
        <p:spPr>
          <a:xfrm flipH="1">
            <a:off x="5768125" y="3159225"/>
            <a:ext cx="325500" cy="29700"/>
          </a:xfrm>
          <a:prstGeom prst="bentConnector3">
            <a:avLst>
              <a:gd name="adj1" fmla="val 103594"/>
            </a:avLst>
          </a:prstGeom>
          <a:noFill/>
          <a:ln w="9525" cap="flat" cmpd="sng">
            <a:solidFill>
              <a:srgbClr val="FF9900"/>
            </a:solidFill>
            <a:prstDash val="solid"/>
            <a:round/>
            <a:headEnd type="none" w="med" len="med"/>
            <a:tailEnd type="none" w="med" len="med"/>
          </a:ln>
        </p:spPr>
      </p:cxnSp>
      <p:cxnSp>
        <p:nvCxnSpPr>
          <p:cNvPr id="892" name="Google Shape;892;p40"/>
          <p:cNvCxnSpPr/>
          <p:nvPr/>
        </p:nvCxnSpPr>
        <p:spPr>
          <a:xfrm rot="5400000" flipH="1">
            <a:off x="4806825" y="2256975"/>
            <a:ext cx="2230500" cy="485100"/>
          </a:xfrm>
          <a:prstGeom prst="bentConnector3">
            <a:avLst>
              <a:gd name="adj1" fmla="val 99996"/>
            </a:avLst>
          </a:prstGeom>
          <a:noFill/>
          <a:ln w="9525" cap="flat" cmpd="sng">
            <a:solidFill>
              <a:srgbClr val="FF9900"/>
            </a:solidFill>
            <a:prstDash val="solid"/>
            <a:round/>
            <a:headEnd type="none" w="med" len="med"/>
            <a:tailEnd type="none" w="med" len="med"/>
          </a:ln>
        </p:spPr>
      </p:cxnSp>
      <p:cxnSp>
        <p:nvCxnSpPr>
          <p:cNvPr id="893" name="Google Shape;893;p40"/>
          <p:cNvCxnSpPr/>
          <p:nvPr/>
        </p:nvCxnSpPr>
        <p:spPr>
          <a:xfrm rot="10800000">
            <a:off x="5698075" y="3519375"/>
            <a:ext cx="482100" cy="95700"/>
          </a:xfrm>
          <a:prstGeom prst="bentConnector3">
            <a:avLst>
              <a:gd name="adj1" fmla="val 94555"/>
            </a:avLst>
          </a:prstGeom>
          <a:noFill/>
          <a:ln w="9525" cap="flat" cmpd="sng">
            <a:solidFill>
              <a:srgbClr val="FF9900"/>
            </a:solidFill>
            <a:prstDash val="solid"/>
            <a:round/>
            <a:headEnd type="none" w="med" len="med"/>
            <a:tailEnd type="none" w="med" len="med"/>
          </a:ln>
        </p:spPr>
      </p:cxnSp>
      <p:cxnSp>
        <p:nvCxnSpPr>
          <p:cNvPr id="894" name="Google Shape;894;p40"/>
          <p:cNvCxnSpPr/>
          <p:nvPr/>
        </p:nvCxnSpPr>
        <p:spPr>
          <a:xfrm rot="5400000" flipH="1">
            <a:off x="5589675" y="1258625"/>
            <a:ext cx="885000" cy="713100"/>
          </a:xfrm>
          <a:prstGeom prst="bentConnector3">
            <a:avLst>
              <a:gd name="adj1" fmla="val 101627"/>
            </a:avLst>
          </a:prstGeom>
          <a:noFill/>
          <a:ln w="9525" cap="flat" cmpd="sng">
            <a:solidFill>
              <a:srgbClr val="FF9900"/>
            </a:solidFill>
            <a:prstDash val="solid"/>
            <a:round/>
            <a:headEnd type="none" w="med" len="med"/>
            <a:tailEnd type="none" w="med" len="med"/>
          </a:ln>
        </p:spPr>
      </p:cxnSp>
      <p:cxnSp>
        <p:nvCxnSpPr>
          <p:cNvPr id="895" name="Google Shape;895;p40"/>
          <p:cNvCxnSpPr/>
          <p:nvPr/>
        </p:nvCxnSpPr>
        <p:spPr>
          <a:xfrm rot="10800000">
            <a:off x="5678650" y="1085375"/>
            <a:ext cx="1881600" cy="1025400"/>
          </a:xfrm>
          <a:prstGeom prst="bentConnector3">
            <a:avLst>
              <a:gd name="adj1" fmla="val 352"/>
            </a:avLst>
          </a:prstGeom>
          <a:noFill/>
          <a:ln w="9525" cap="flat" cmpd="sng">
            <a:solidFill>
              <a:srgbClr val="FF9900"/>
            </a:solidFill>
            <a:prstDash val="solid"/>
            <a:round/>
            <a:headEnd type="none" w="med" len="med"/>
            <a:tailEnd type="none" w="med" len="med"/>
          </a:ln>
        </p:spPr>
      </p:cxnSp>
      <p:cxnSp>
        <p:nvCxnSpPr>
          <p:cNvPr id="896" name="Google Shape;896;p40"/>
          <p:cNvCxnSpPr/>
          <p:nvPr/>
        </p:nvCxnSpPr>
        <p:spPr>
          <a:xfrm rot="10800000">
            <a:off x="5681675" y="1254400"/>
            <a:ext cx="2253600" cy="1832100"/>
          </a:xfrm>
          <a:prstGeom prst="bentConnector3">
            <a:avLst>
              <a:gd name="adj1" fmla="val 294"/>
            </a:avLst>
          </a:prstGeom>
          <a:noFill/>
          <a:ln w="9525" cap="flat" cmpd="sng">
            <a:solidFill>
              <a:srgbClr val="FF9900"/>
            </a:solidFill>
            <a:prstDash val="solid"/>
            <a:round/>
            <a:headEnd type="none" w="med" len="med"/>
            <a:tailEnd type="none" w="med" len="med"/>
          </a:ln>
        </p:spPr>
      </p:cxnSp>
      <p:cxnSp>
        <p:nvCxnSpPr>
          <p:cNvPr id="897" name="Google Shape;897;p40"/>
          <p:cNvCxnSpPr/>
          <p:nvPr/>
        </p:nvCxnSpPr>
        <p:spPr>
          <a:xfrm rot="10800000" flipH="1">
            <a:off x="1370300" y="1204575"/>
            <a:ext cx="3746400" cy="1998600"/>
          </a:xfrm>
          <a:prstGeom prst="bentConnector3">
            <a:avLst>
              <a:gd name="adj1" fmla="val -1991"/>
            </a:avLst>
          </a:prstGeom>
          <a:noFill/>
          <a:ln w="9525" cap="flat" cmpd="sng">
            <a:solidFill>
              <a:srgbClr val="FF99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Format Issues</a:t>
            </a:r>
            <a:endParaRPr/>
          </a:p>
        </p:txBody>
      </p:sp>
      <p:sp>
        <p:nvSpPr>
          <p:cNvPr id="903" name="Google Shape;903;p41"/>
          <p:cNvSpPr txBox="1">
            <a:spLocks noGrp="1"/>
          </p:cNvSpPr>
          <p:nvPr>
            <p:ph type="subTitle" idx="1"/>
          </p:nvPr>
        </p:nvSpPr>
        <p:spPr>
          <a:xfrm>
            <a:off x="1843200" y="1422600"/>
            <a:ext cx="5690700" cy="22983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C4F72"/>
              </a:buClr>
              <a:buSzPts val="1200"/>
              <a:buFont typeface="Palanquin"/>
              <a:buChar char="●"/>
            </a:pPr>
            <a:r>
              <a:rPr lang="en">
                <a:solidFill>
                  <a:srgbClr val="0C4F72"/>
                </a:solidFill>
                <a:latin typeface="Palanquin"/>
                <a:ea typeface="Palanquin"/>
                <a:cs typeface="Palanquin"/>
                <a:sym typeface="Palanquin"/>
              </a:rPr>
              <a:t>Output Z and N flags from ALU came later. After the next instruction is executed (i.e it is in decode stage), Z or N flag is reflected. </a:t>
            </a:r>
            <a:endParaRPr>
              <a:solidFill>
                <a:srgbClr val="0C4F72"/>
              </a:solidFill>
              <a:latin typeface="Palanquin"/>
              <a:ea typeface="Palanquin"/>
              <a:cs typeface="Palanquin"/>
              <a:sym typeface="Palanquin"/>
            </a:endParaRPr>
          </a:p>
          <a:p>
            <a:pPr marL="457200" lvl="0" indent="-304800" algn="just" rtl="0">
              <a:spcBef>
                <a:spcPts val="1000"/>
              </a:spcBef>
              <a:spcAft>
                <a:spcPts val="0"/>
              </a:spcAft>
              <a:buClr>
                <a:srgbClr val="0C4F72"/>
              </a:buClr>
              <a:buSzPts val="1200"/>
              <a:buFont typeface="Palanquin"/>
              <a:buChar char="●"/>
            </a:pPr>
            <a:r>
              <a:rPr lang="en">
                <a:solidFill>
                  <a:srgbClr val="0C4F72"/>
                </a:solidFill>
                <a:latin typeface="Palanquin"/>
                <a:ea typeface="Palanquin"/>
                <a:cs typeface="Palanquin"/>
                <a:sym typeface="Palanquin"/>
              </a:rPr>
              <a:t>SHR command works in 2 ways. One of the shift right instructions in the assembly code has the number 1’s shifting to right until they are 0. Another SHR commands requires to add 1 in the MSB after all the bits are 0. </a:t>
            </a:r>
            <a:endParaRPr>
              <a:solidFill>
                <a:srgbClr val="0C4F72"/>
              </a:solidFill>
              <a:latin typeface="Palanquin"/>
              <a:ea typeface="Palanquin"/>
              <a:cs typeface="Palanquin"/>
              <a:sym typeface="Palanquin"/>
            </a:endParaRPr>
          </a:p>
          <a:p>
            <a:pPr marL="457200" lvl="0" indent="-304800" algn="just" rtl="0">
              <a:spcBef>
                <a:spcPts val="1000"/>
              </a:spcBef>
              <a:spcAft>
                <a:spcPts val="0"/>
              </a:spcAft>
              <a:buClr>
                <a:srgbClr val="0C4F72"/>
              </a:buClr>
              <a:buSzPts val="1200"/>
              <a:buFont typeface="Palanquin"/>
              <a:buChar char="●"/>
            </a:pPr>
            <a:r>
              <a:rPr lang="en">
                <a:solidFill>
                  <a:srgbClr val="0C4F72"/>
                </a:solidFill>
                <a:latin typeface="Palanquin"/>
                <a:ea typeface="Palanquin"/>
                <a:cs typeface="Palanquin"/>
                <a:sym typeface="Palanquin"/>
              </a:rPr>
              <a:t>IN and OUT took longer to execute.</a:t>
            </a:r>
            <a:endParaRPr>
              <a:solidFill>
                <a:srgbClr val="0C4F72"/>
              </a:solidFill>
              <a:latin typeface="Palanquin"/>
              <a:ea typeface="Palanquin"/>
              <a:cs typeface="Palanquin"/>
              <a:sym typeface="Palanquin"/>
            </a:endParaRPr>
          </a:p>
          <a:p>
            <a:pPr marL="457200" lvl="0" indent="-317500" algn="just" rtl="0">
              <a:spcBef>
                <a:spcPts val="1000"/>
              </a:spcBef>
              <a:spcAft>
                <a:spcPts val="0"/>
              </a:spcAft>
              <a:buClr>
                <a:srgbClr val="0C4F72"/>
              </a:buClr>
              <a:buSzPts val="1400"/>
              <a:buFont typeface="Palanquin"/>
              <a:buChar char="●"/>
            </a:pPr>
            <a:r>
              <a:rPr lang="en">
                <a:solidFill>
                  <a:srgbClr val="0C4F72"/>
                </a:solidFill>
                <a:latin typeface="Palanquin"/>
                <a:ea typeface="Palanquin"/>
                <a:cs typeface="Palanquin"/>
                <a:sym typeface="Palanquin"/>
              </a:rPr>
              <a:t>Data hazards.</a:t>
            </a:r>
            <a:endParaRPr>
              <a:solidFill>
                <a:srgbClr val="0C4F72"/>
              </a:solidFill>
              <a:latin typeface="Palanquin"/>
              <a:ea typeface="Palanquin"/>
              <a:cs typeface="Palanquin"/>
              <a:sym typeface="Palanquin"/>
            </a:endParaRPr>
          </a:p>
          <a:p>
            <a:pPr marL="457200" lvl="0" indent="0" algn="just" rtl="0">
              <a:spcBef>
                <a:spcPts val="1000"/>
              </a:spcBef>
              <a:spcAft>
                <a:spcPts val="1000"/>
              </a:spcAft>
              <a:buNone/>
            </a:pPr>
            <a:endParaRPr>
              <a:solidFill>
                <a:srgbClr val="0C4F72"/>
              </a:solidFill>
              <a:latin typeface="Palanquin"/>
              <a:ea typeface="Palanquin"/>
              <a:cs typeface="Palanquin"/>
              <a:sym typeface="Palanquin"/>
            </a:endParaRPr>
          </a:p>
        </p:txBody>
      </p:sp>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On-screen Show (16:9)</PresentationFormat>
  <Paragraphs>121</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Poppins Black</vt:lpstr>
      <vt:lpstr>Poppins ExtraBold</vt:lpstr>
      <vt:lpstr>Raleway</vt:lpstr>
      <vt:lpstr>Arial</vt:lpstr>
      <vt:lpstr>Signika</vt:lpstr>
      <vt:lpstr>Barlow</vt:lpstr>
      <vt:lpstr>Poppins</vt:lpstr>
      <vt:lpstr>Nunito Light</vt:lpstr>
      <vt:lpstr>Palanquin</vt:lpstr>
      <vt:lpstr>Data Analytics Strategy Toolkit by Slidesgo</vt:lpstr>
      <vt:lpstr>RISC PIPELINE PROCESSOR DESIGN</vt:lpstr>
      <vt:lpstr>Introduction</vt:lpstr>
      <vt:lpstr>Introduction</vt:lpstr>
      <vt:lpstr>Design Parameters</vt:lpstr>
      <vt:lpstr>Final Design</vt:lpstr>
      <vt:lpstr>Datapaths</vt:lpstr>
      <vt:lpstr>A Format Instructions</vt:lpstr>
      <vt:lpstr>A Format Datapath</vt:lpstr>
      <vt:lpstr>A Format Issues</vt:lpstr>
      <vt:lpstr>B Format Instructions</vt:lpstr>
      <vt:lpstr>B Format Datapath</vt:lpstr>
      <vt:lpstr>B Format Issues</vt:lpstr>
      <vt:lpstr>L Format Instructions</vt:lpstr>
      <vt:lpstr>L Format Datapath</vt:lpstr>
      <vt:lpstr>L Format Issues</vt:lpstr>
      <vt:lpstr>Resolving Issues</vt:lpstr>
      <vt:lpstr>Resolving Issues</vt:lpstr>
      <vt:lpstr>Resolving Issues</vt:lpstr>
      <vt:lpstr>Final Simulation Result</vt:lpstr>
      <vt:lpstr>Final Simulation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 PIPELINE PROCESSOR DESIGN</dc:title>
  <cp:lastModifiedBy>Priyam Sheth</cp:lastModifiedBy>
  <cp:revision>1</cp:revision>
  <dcterms:modified xsi:type="dcterms:W3CDTF">2023-12-18T15:06:51Z</dcterms:modified>
</cp:coreProperties>
</file>