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ignika"/>
      <p:regular r:id="rId24"/>
      <p:bold r:id="rId25"/>
    </p:embeddedFont>
    <p:embeddedFont>
      <p:font typeface="Palanquin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73F382-B3BE-451F-ACF5-35B7195A19A7}">
  <a:tblStyle styleId="{2B73F382-B3BE-451F-ACF5-35B7195A1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ignik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nquin-regular.fntdata"/><Relationship Id="rId25" Type="http://schemas.openxmlformats.org/officeDocument/2006/relationships/font" Target="fonts/Signika-bold.fntdata"/><Relationship Id="rId27" Type="http://schemas.openxmlformats.org/officeDocument/2006/relationships/font" Target="fonts/Palanqu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d075dbd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d075dbd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5d075dbd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5d075dbd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d075dbd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d075dbd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d075dbd6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d075dbd6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5d075dbd6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5d075dbd6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d075dbd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5d075dbd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5d075dbd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5d075dbd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5d110042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5d110042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5d1100424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5d1100424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e9ec56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4e9ec56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d110042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d110042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4e9ec567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4e9ec56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d11004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d11004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d075dbd6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d075dbd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62410c21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62410c21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3ee9329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3ee9329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075dbd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075dbd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>
            <a:hlinkClick/>
          </p:cNvPr>
          <p:cNvSpPr txBox="1"/>
          <p:nvPr>
            <p:ph hasCustomPrompt="1"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/>
          </p:cNvPr>
          <p:cNvSpPr txBox="1"/>
          <p:nvPr>
            <p:ph idx="3" type="title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>
            <a:hlinkClick/>
          </p:cNvPr>
          <p:cNvSpPr txBox="1"/>
          <p:nvPr>
            <p:ph idx="1" type="subTitle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title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>
            <a:hlinkClick action="ppaction://hlinksldjump" r:id="rId2"/>
          </p:cNvPr>
          <p:cNvSpPr txBox="1"/>
          <p:nvPr>
            <p:ph hasCustomPrompt="1"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action="ppaction://hlinksldjump" r:id="rId3"/>
          </p:cNvPr>
          <p:cNvSpPr txBox="1"/>
          <p:nvPr>
            <p:ph idx="8" type="title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>
            <a:hlinkClick action="ppaction://hlinksldjump" r:id="rId4"/>
          </p:cNvPr>
          <p:cNvSpPr txBox="1"/>
          <p:nvPr>
            <p:ph idx="9" type="subTitle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title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5" type="subTitle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3">
            <a:hlinkClick/>
          </p:cNvPr>
          <p:cNvSpPr txBox="1"/>
          <p:nvPr>
            <p:ph hasCustomPrompt="1"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/>
          </p:cNvPr>
          <p:cNvSpPr txBox="1"/>
          <p:nvPr>
            <p:ph idx="17" type="title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3">
            <a:hlinkClick/>
          </p:cNvPr>
          <p:cNvSpPr txBox="1"/>
          <p:nvPr>
            <p:ph idx="18" type="subTitle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20" type="title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1" type="subTitle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/>
        </p:nvSpPr>
        <p:spPr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28885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3" type="title"/>
          </p:nvPr>
        </p:nvSpPr>
        <p:spPr>
          <a:xfrm>
            <a:off x="524990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4" type="subTitle"/>
          </p:nvPr>
        </p:nvSpPr>
        <p:spPr>
          <a:xfrm>
            <a:off x="524990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5" type="title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6" type="subTitle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7" type="title"/>
          </p:nvPr>
        </p:nvSpPr>
        <p:spPr>
          <a:xfrm>
            <a:off x="524990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8" type="subTitle"/>
          </p:nvPr>
        </p:nvSpPr>
        <p:spPr>
          <a:xfrm>
            <a:off x="524990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title"/>
          </p:nvPr>
        </p:nvSpPr>
        <p:spPr>
          <a:xfrm>
            <a:off x="130027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30027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>
            <a:off x="523852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523852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4257025" y="4604009"/>
            <a:ext cx="7938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8430725" y="2388000"/>
            <a:ext cx="367500" cy="3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10800000">
            <a:off x="227875" y="3759775"/>
            <a:ext cx="318300" cy="2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 rot="10800000">
            <a:off x="5238525" y="-207725"/>
            <a:ext cx="759300" cy="6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2" type="title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3" type="subTitle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2" type="title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hasCustomPrompt="1" idx="2" type="title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1"/>
          <p:cNvSpPr txBox="1"/>
          <p:nvPr>
            <p:ph hasCustomPrompt="1" idx="2" type="title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75650" y="2648760"/>
            <a:ext cx="63678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375650" y="2003695"/>
            <a:ext cx="63927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-254026" y="942947"/>
            <a:ext cx="1193400" cy="121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7141550" y="131850"/>
            <a:ext cx="1289100" cy="118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1570500" y="4290650"/>
            <a:ext cx="681000" cy="62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10800000">
            <a:off x="6693450" y="3885750"/>
            <a:ext cx="793800" cy="7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b="1"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4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ctrTitle"/>
          </p:nvPr>
        </p:nvSpPr>
        <p:spPr>
          <a:xfrm>
            <a:off x="3989200" y="843950"/>
            <a:ext cx="45462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PIPELINE PROCESSOR DESIGN</a:t>
            </a:r>
            <a:endParaRPr/>
          </a:p>
        </p:txBody>
      </p:sp>
      <p:grpSp>
        <p:nvGrpSpPr>
          <p:cNvPr id="157" name="Google Shape;157;p28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58" name="Google Shape;158;p28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59" name="Google Shape;159;p28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rect b="b" l="l" r="r" t="t"/>
                <a:pathLst>
                  <a:path extrusionOk="0" fill="none" h="25085" w="47647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8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rect b="b" l="l" r="r" t="t"/>
                <a:pathLst>
                  <a:path extrusionOk="0" fill="none" h="116973" w="217937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rect b="b" l="l" r="r" t="t"/>
                <a:pathLst>
                  <a:path extrusionOk="0" fill="none" h="131216" w="23155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8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8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rect b="b" l="l" r="r" t="t"/>
                <a:pathLst>
                  <a:path extrusionOk="0" fill="none" h="5799" w="832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rect b="b" l="l" r="r" t="t"/>
                <a:pathLst>
                  <a:path extrusionOk="0" h="42744" w="25715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rect b="b" l="l" r="r" t="t"/>
                <a:pathLst>
                  <a:path extrusionOk="0" fill="none" h="46765" w="43991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rect b="b" l="l" r="r" t="t"/>
                <a:pathLst>
                  <a:path extrusionOk="0" fill="none" h="65168" w="65293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rect b="b" l="l" r="r" t="t"/>
                <a:pathLst>
                  <a:path extrusionOk="0" fill="none" h="23572" w="20421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rect b="b" l="l" r="r" t="t"/>
                <a:pathLst>
                  <a:path extrusionOk="0" fill="none" h="53193" w="32899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rect b="b" l="l" r="r" t="t"/>
                <a:pathLst>
                  <a:path extrusionOk="0" fill="none" h="1" w="32899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rect b="b" l="l" r="r" t="t"/>
                <a:pathLst>
                  <a:path extrusionOk="0" fill="none" h="17270" w="1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rect b="b" l="l" r="r" t="t"/>
                <a:pathLst>
                  <a:path extrusionOk="0" fill="none" h="75126" w="130082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" name="Google Shape;183;p28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8">
            <a:hlinkClick action="ppaction://hlinksldjump" r:id="rId3"/>
          </p:cNvPr>
          <p:cNvSpPr txBox="1"/>
          <p:nvPr/>
        </p:nvSpPr>
        <p:spPr>
          <a:xfrm>
            <a:off x="6148977" y="4148175"/>
            <a:ext cx="22821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Start Now</a:t>
            </a:r>
            <a:endParaRPr sz="30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0" y="855475"/>
            <a:ext cx="7600375" cy="31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/>
        </p:nvSpPr>
        <p:spPr>
          <a:xfrm flipH="1">
            <a:off x="729725" y="885600"/>
            <a:ext cx="7605000" cy="3194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59" name="Google Shape;359;p37"/>
          <p:cNvSpPr txBox="1"/>
          <p:nvPr>
            <p:ph type="title"/>
          </p:nvPr>
        </p:nvSpPr>
        <p:spPr>
          <a:xfrm>
            <a:off x="713250" y="2496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Function datapath</a:t>
            </a:r>
            <a:endParaRPr/>
          </a:p>
        </p:txBody>
      </p:sp>
      <p:sp>
        <p:nvSpPr>
          <p:cNvPr id="360" name="Google Shape;360;p37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61" name="Google Shape;361;p37">
            <a:hlinkClick action="ppaction://hlinksldjump" r:id="rId4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364" name="Google Shape;364;p37"/>
          <p:cNvCxnSpPr/>
          <p:nvPr/>
        </p:nvCxnSpPr>
        <p:spPr>
          <a:xfrm flipH="1">
            <a:off x="2400350" y="1072525"/>
            <a:ext cx="8400" cy="21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7"/>
          <p:cNvSpPr txBox="1"/>
          <p:nvPr/>
        </p:nvSpPr>
        <p:spPr>
          <a:xfrm>
            <a:off x="1515150" y="926575"/>
            <a:ext cx="141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Input</a:t>
            </a:r>
            <a:endParaRPr sz="2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cxnSp>
        <p:nvCxnSpPr>
          <p:cNvPr id="366" name="Google Shape;366;p37"/>
          <p:cNvCxnSpPr/>
          <p:nvPr/>
        </p:nvCxnSpPr>
        <p:spPr>
          <a:xfrm>
            <a:off x="2439200" y="3365100"/>
            <a:ext cx="4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7"/>
          <p:cNvCxnSpPr/>
          <p:nvPr/>
        </p:nvCxnSpPr>
        <p:spPr>
          <a:xfrm>
            <a:off x="2967650" y="3205725"/>
            <a:ext cx="36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7"/>
          <p:cNvCxnSpPr/>
          <p:nvPr/>
        </p:nvCxnSpPr>
        <p:spPr>
          <a:xfrm>
            <a:off x="2967650" y="3297425"/>
            <a:ext cx="36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7"/>
          <p:cNvCxnSpPr/>
          <p:nvPr/>
        </p:nvCxnSpPr>
        <p:spPr>
          <a:xfrm>
            <a:off x="4053150" y="3101800"/>
            <a:ext cx="36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7"/>
          <p:cNvCxnSpPr/>
          <p:nvPr/>
        </p:nvCxnSpPr>
        <p:spPr>
          <a:xfrm flipH="1">
            <a:off x="3896475" y="3101788"/>
            <a:ext cx="162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7"/>
          <p:cNvCxnSpPr/>
          <p:nvPr/>
        </p:nvCxnSpPr>
        <p:spPr>
          <a:xfrm rot="10800000">
            <a:off x="3717975" y="3286650"/>
            <a:ext cx="1785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7"/>
          <p:cNvCxnSpPr/>
          <p:nvPr/>
        </p:nvCxnSpPr>
        <p:spPr>
          <a:xfrm flipH="1">
            <a:off x="3848800" y="2901925"/>
            <a:ext cx="531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7"/>
          <p:cNvCxnSpPr/>
          <p:nvPr/>
        </p:nvCxnSpPr>
        <p:spPr>
          <a:xfrm flipH="1">
            <a:off x="3848775" y="2901975"/>
            <a:ext cx="48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7"/>
          <p:cNvCxnSpPr/>
          <p:nvPr/>
        </p:nvCxnSpPr>
        <p:spPr>
          <a:xfrm flipH="1">
            <a:off x="4379800" y="2832025"/>
            <a:ext cx="6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7"/>
          <p:cNvCxnSpPr/>
          <p:nvPr/>
        </p:nvCxnSpPr>
        <p:spPr>
          <a:xfrm>
            <a:off x="4498700" y="3103000"/>
            <a:ext cx="456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7"/>
          <p:cNvCxnSpPr/>
          <p:nvPr/>
        </p:nvCxnSpPr>
        <p:spPr>
          <a:xfrm>
            <a:off x="4498700" y="2830575"/>
            <a:ext cx="456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7"/>
          <p:cNvCxnSpPr/>
          <p:nvPr/>
        </p:nvCxnSpPr>
        <p:spPr>
          <a:xfrm>
            <a:off x="5107325" y="2915975"/>
            <a:ext cx="445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7"/>
          <p:cNvCxnSpPr/>
          <p:nvPr/>
        </p:nvCxnSpPr>
        <p:spPr>
          <a:xfrm>
            <a:off x="1838450" y="1072525"/>
            <a:ext cx="561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7"/>
          <p:cNvCxnSpPr/>
          <p:nvPr/>
        </p:nvCxnSpPr>
        <p:spPr>
          <a:xfrm>
            <a:off x="3893250" y="3105675"/>
            <a:ext cx="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7"/>
          <p:cNvCxnSpPr/>
          <p:nvPr/>
        </p:nvCxnSpPr>
        <p:spPr>
          <a:xfrm>
            <a:off x="4341775" y="2830575"/>
            <a:ext cx="89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7"/>
          <p:cNvCxnSpPr/>
          <p:nvPr/>
        </p:nvCxnSpPr>
        <p:spPr>
          <a:xfrm>
            <a:off x="5111250" y="3122275"/>
            <a:ext cx="439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7"/>
          <p:cNvCxnSpPr/>
          <p:nvPr/>
        </p:nvCxnSpPr>
        <p:spPr>
          <a:xfrm flipH="1" rot="10800000">
            <a:off x="5831150" y="3012425"/>
            <a:ext cx="538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7"/>
          <p:cNvCxnSpPr/>
          <p:nvPr/>
        </p:nvCxnSpPr>
        <p:spPr>
          <a:xfrm flipH="1" rot="10800000">
            <a:off x="7451200" y="2976575"/>
            <a:ext cx="162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7"/>
          <p:cNvCxnSpPr/>
          <p:nvPr/>
        </p:nvCxnSpPr>
        <p:spPr>
          <a:xfrm flipH="1" rot="10800000">
            <a:off x="6441275" y="3023175"/>
            <a:ext cx="291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7"/>
          <p:cNvCxnSpPr/>
          <p:nvPr/>
        </p:nvCxnSpPr>
        <p:spPr>
          <a:xfrm rot="10800000">
            <a:off x="6722900" y="3027375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7"/>
          <p:cNvCxnSpPr/>
          <p:nvPr/>
        </p:nvCxnSpPr>
        <p:spPr>
          <a:xfrm>
            <a:off x="6722900" y="3248475"/>
            <a:ext cx="7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7"/>
          <p:cNvCxnSpPr/>
          <p:nvPr/>
        </p:nvCxnSpPr>
        <p:spPr>
          <a:xfrm rot="10800000">
            <a:off x="7451200" y="2976575"/>
            <a:ext cx="9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7"/>
          <p:cNvCxnSpPr/>
          <p:nvPr/>
        </p:nvCxnSpPr>
        <p:spPr>
          <a:xfrm flipH="1" rot="10800000">
            <a:off x="7781675" y="2984375"/>
            <a:ext cx="2226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7"/>
          <p:cNvCxnSpPr/>
          <p:nvPr/>
        </p:nvCxnSpPr>
        <p:spPr>
          <a:xfrm flipH="1" rot="10800000">
            <a:off x="8133000" y="2941350"/>
            <a:ext cx="81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7"/>
          <p:cNvCxnSpPr/>
          <p:nvPr/>
        </p:nvCxnSpPr>
        <p:spPr>
          <a:xfrm>
            <a:off x="8210700" y="2939525"/>
            <a:ext cx="1800" cy="10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7"/>
          <p:cNvCxnSpPr/>
          <p:nvPr/>
        </p:nvCxnSpPr>
        <p:spPr>
          <a:xfrm flipH="1" rot="10800000">
            <a:off x="3054063" y="3939425"/>
            <a:ext cx="5231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7"/>
          <p:cNvCxnSpPr/>
          <p:nvPr/>
        </p:nvCxnSpPr>
        <p:spPr>
          <a:xfrm flipH="1">
            <a:off x="3041400" y="3447425"/>
            <a:ext cx="18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7"/>
          <p:cNvCxnSpPr/>
          <p:nvPr/>
        </p:nvCxnSpPr>
        <p:spPr>
          <a:xfrm>
            <a:off x="3064025" y="3445625"/>
            <a:ext cx="294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7"/>
          <p:cNvCxnSpPr/>
          <p:nvPr/>
        </p:nvCxnSpPr>
        <p:spPr>
          <a:xfrm>
            <a:off x="5626075" y="1397438"/>
            <a:ext cx="2429100" cy="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7"/>
          <p:cNvCxnSpPr/>
          <p:nvPr/>
        </p:nvCxnSpPr>
        <p:spPr>
          <a:xfrm rot="10800000">
            <a:off x="8053225" y="1397438"/>
            <a:ext cx="4200" cy="127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7"/>
          <p:cNvCxnSpPr/>
          <p:nvPr/>
        </p:nvCxnSpPr>
        <p:spPr>
          <a:xfrm flipH="1">
            <a:off x="8054425" y="2658050"/>
            <a:ext cx="1800" cy="18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7"/>
          <p:cNvCxnSpPr/>
          <p:nvPr/>
        </p:nvCxnSpPr>
        <p:spPr>
          <a:xfrm flipH="1" rot="10800000">
            <a:off x="5840100" y="2866225"/>
            <a:ext cx="232800" cy="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7"/>
          <p:cNvCxnSpPr/>
          <p:nvPr/>
        </p:nvCxnSpPr>
        <p:spPr>
          <a:xfrm flipH="1" rot="10800000">
            <a:off x="6070475" y="1648175"/>
            <a:ext cx="6900" cy="121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7"/>
          <p:cNvCxnSpPr/>
          <p:nvPr/>
        </p:nvCxnSpPr>
        <p:spPr>
          <a:xfrm>
            <a:off x="5626075" y="1640175"/>
            <a:ext cx="445500" cy="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7"/>
          <p:cNvCxnSpPr/>
          <p:nvPr/>
        </p:nvCxnSpPr>
        <p:spPr>
          <a:xfrm rot="10800000">
            <a:off x="5700300" y="2868100"/>
            <a:ext cx="1398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7"/>
          <p:cNvCxnSpPr/>
          <p:nvPr/>
        </p:nvCxnSpPr>
        <p:spPr>
          <a:xfrm flipH="1" rot="10800000">
            <a:off x="3644350" y="1450050"/>
            <a:ext cx="13809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7"/>
          <p:cNvCxnSpPr/>
          <p:nvPr/>
        </p:nvCxnSpPr>
        <p:spPr>
          <a:xfrm flipH="1" rot="10800000">
            <a:off x="3639025" y="1450575"/>
            <a:ext cx="5400" cy="162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/>
          <p:nvPr/>
        </p:nvCxnSpPr>
        <p:spPr>
          <a:xfrm>
            <a:off x="3639025" y="3065275"/>
            <a:ext cx="0" cy="9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7"/>
          <p:cNvCxnSpPr/>
          <p:nvPr/>
        </p:nvCxnSpPr>
        <p:spPr>
          <a:xfrm flipH="1" rot="10800000">
            <a:off x="3004900" y="1639525"/>
            <a:ext cx="6000" cy="1724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7"/>
          <p:cNvCxnSpPr/>
          <p:nvPr/>
        </p:nvCxnSpPr>
        <p:spPr>
          <a:xfrm flipH="1" rot="10800000">
            <a:off x="2963800" y="3364950"/>
            <a:ext cx="47100" cy="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7"/>
          <p:cNvCxnSpPr/>
          <p:nvPr/>
        </p:nvCxnSpPr>
        <p:spPr>
          <a:xfrm>
            <a:off x="3023275" y="1639425"/>
            <a:ext cx="20469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7"/>
          <p:cNvCxnSpPr/>
          <p:nvPr/>
        </p:nvCxnSpPr>
        <p:spPr>
          <a:xfrm flipH="1" rot="10800000">
            <a:off x="5188275" y="2053575"/>
            <a:ext cx="2100" cy="37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7"/>
          <p:cNvCxnSpPr/>
          <p:nvPr/>
        </p:nvCxnSpPr>
        <p:spPr>
          <a:xfrm flipH="1" rot="10800000">
            <a:off x="5291250" y="2053675"/>
            <a:ext cx="1200" cy="2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7"/>
          <p:cNvCxnSpPr/>
          <p:nvPr/>
        </p:nvCxnSpPr>
        <p:spPr>
          <a:xfrm>
            <a:off x="5024700" y="2431550"/>
            <a:ext cx="1800" cy="37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7"/>
          <p:cNvCxnSpPr/>
          <p:nvPr/>
        </p:nvCxnSpPr>
        <p:spPr>
          <a:xfrm>
            <a:off x="5063650" y="3000300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7"/>
          <p:cNvCxnSpPr/>
          <p:nvPr/>
        </p:nvCxnSpPr>
        <p:spPr>
          <a:xfrm flipH="1" rot="10800000">
            <a:off x="5228550" y="2304250"/>
            <a:ext cx="5100" cy="7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7"/>
          <p:cNvCxnSpPr/>
          <p:nvPr/>
        </p:nvCxnSpPr>
        <p:spPr>
          <a:xfrm rot="10800000">
            <a:off x="5232650" y="2302725"/>
            <a:ext cx="56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7"/>
          <p:cNvCxnSpPr/>
          <p:nvPr/>
        </p:nvCxnSpPr>
        <p:spPr>
          <a:xfrm flipH="1">
            <a:off x="5024650" y="2431300"/>
            <a:ext cx="1635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7"/>
          <p:cNvCxnSpPr/>
          <p:nvPr/>
        </p:nvCxnSpPr>
        <p:spPr>
          <a:xfrm rot="10800000">
            <a:off x="5082500" y="3033675"/>
            <a:ext cx="146100" cy="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2923225" y="1486825"/>
            <a:ext cx="2091000" cy="13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7"/>
          <p:cNvCxnSpPr/>
          <p:nvPr/>
        </p:nvCxnSpPr>
        <p:spPr>
          <a:xfrm flipH="1">
            <a:off x="2923225" y="1483500"/>
            <a:ext cx="3300" cy="53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7"/>
          <p:cNvCxnSpPr/>
          <p:nvPr/>
        </p:nvCxnSpPr>
        <p:spPr>
          <a:xfrm>
            <a:off x="4460500" y="1737075"/>
            <a:ext cx="561000" cy="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7"/>
          <p:cNvCxnSpPr/>
          <p:nvPr/>
        </p:nvCxnSpPr>
        <p:spPr>
          <a:xfrm>
            <a:off x="4460500" y="1750350"/>
            <a:ext cx="3300" cy="26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7"/>
          <p:cNvCxnSpPr/>
          <p:nvPr/>
        </p:nvCxnSpPr>
        <p:spPr>
          <a:xfrm rot="10800000">
            <a:off x="5642825" y="1330025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7"/>
          <p:cNvCxnSpPr/>
          <p:nvPr/>
        </p:nvCxnSpPr>
        <p:spPr>
          <a:xfrm>
            <a:off x="6396425" y="1335500"/>
            <a:ext cx="5100" cy="681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7"/>
          <p:cNvCxnSpPr/>
          <p:nvPr/>
        </p:nvCxnSpPr>
        <p:spPr>
          <a:xfrm rot="10800000">
            <a:off x="5660325" y="1266450"/>
            <a:ext cx="19920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7"/>
          <p:cNvCxnSpPr/>
          <p:nvPr/>
        </p:nvCxnSpPr>
        <p:spPr>
          <a:xfrm>
            <a:off x="7654825" y="1268850"/>
            <a:ext cx="0" cy="7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713350" y="1928047"/>
            <a:ext cx="46995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</a:t>
            </a:r>
            <a:r>
              <a:rPr lang="en" sz="6000"/>
              <a:t>-Format</a:t>
            </a:r>
            <a:endParaRPr sz="6000"/>
          </a:p>
        </p:txBody>
      </p:sp>
      <p:sp>
        <p:nvSpPr>
          <p:cNvPr id="428" name="Google Shape;428;p38"/>
          <p:cNvSpPr txBox="1"/>
          <p:nvPr>
            <p:ph idx="2" type="title"/>
          </p:nvPr>
        </p:nvSpPr>
        <p:spPr>
          <a:xfrm>
            <a:off x="713350" y="71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8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431" name="Google Shape;431;p38"/>
            <p:cNvSpPr/>
            <p:nvPr/>
          </p:nvSpPr>
          <p:spPr>
            <a:xfrm>
              <a:off x="3419800" y="927375"/>
              <a:ext cx="186200" cy="3689925"/>
            </a:xfrm>
            <a:custGeom>
              <a:rect b="b" l="l" r="r" t="t"/>
              <a:pathLst>
                <a:path extrusionOk="0" fill="none" h="147597" w="7448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3800075" y="927375"/>
              <a:ext cx="382275" cy="3689925"/>
            </a:xfrm>
            <a:custGeom>
              <a:rect b="b" l="l" r="r" t="t"/>
              <a:pathLst>
                <a:path extrusionOk="0" fill="none" h="147597" w="15291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3419800" y="685725"/>
              <a:ext cx="762550" cy="241675"/>
            </a:xfrm>
            <a:custGeom>
              <a:rect b="b" l="l" r="r" t="t"/>
              <a:pathLst>
                <a:path extrusionOk="0" fill="none" h="9667" w="30502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3419800" y="927375"/>
              <a:ext cx="25" cy="2000"/>
            </a:xfrm>
            <a:custGeom>
              <a:rect b="b" l="l" r="r" t="t"/>
              <a:pathLst>
                <a:path extrusionOk="0" fill="none" h="80" w="1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3419800" y="927375"/>
              <a:ext cx="762550" cy="2000"/>
            </a:xfrm>
            <a:custGeom>
              <a:rect b="b" l="l" r="r" t="t"/>
              <a:pathLst>
                <a:path extrusionOk="0" fill="none" h="80" w="30502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3419800" y="4617275"/>
              <a:ext cx="762550" cy="578375"/>
            </a:xfrm>
            <a:custGeom>
              <a:rect b="b" l="l" r="r" t="t"/>
              <a:pathLst>
                <a:path extrusionOk="0" fill="none" h="23135" w="30502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3419800" y="255950"/>
              <a:ext cx="762550" cy="431800"/>
            </a:xfrm>
            <a:custGeom>
              <a:rect b="b" l="l" r="r" t="t"/>
              <a:pathLst>
                <a:path extrusionOk="0" fill="none" h="17272" w="30502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3605975" y="4617275"/>
              <a:ext cx="194125" cy="25"/>
            </a:xfrm>
            <a:custGeom>
              <a:rect b="b" l="l" r="r" t="t"/>
              <a:pathLst>
                <a:path extrusionOk="0" fill="none" h="1" w="7765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3605975" y="929350"/>
              <a:ext cx="390200" cy="3687950"/>
            </a:xfrm>
            <a:custGeom>
              <a:rect b="b" l="l" r="r" t="t"/>
              <a:pathLst>
                <a:path extrusionOk="0" fill="none" h="147518" w="15608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3605975" y="927375"/>
              <a:ext cx="390200" cy="2000"/>
            </a:xfrm>
            <a:custGeom>
              <a:rect b="b" l="l" r="r" t="t"/>
              <a:pathLst>
                <a:path extrusionOk="0" fill="none" h="80" w="15608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3689150" y="5195625"/>
              <a:ext cx="211950" cy="221850"/>
            </a:xfrm>
            <a:custGeom>
              <a:rect b="b" l="l" r="r" t="t"/>
              <a:pathLst>
                <a:path extrusionOk="0" h="8874" w="8478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46" name="Google Shape;446;p38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8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Format</a:t>
            </a:r>
            <a:endParaRPr/>
          </a:p>
        </p:txBody>
      </p:sp>
      <p:graphicFrame>
        <p:nvGraphicFramePr>
          <p:cNvPr id="454" name="Google Shape;454;p39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{2B73F382-B3BE-451F-ACF5-35B7195A19A7}</a:tableStyleId>
              </a:tblPr>
              <a:tblGrid>
                <a:gridCol w="3647450"/>
                <a:gridCol w="2014350"/>
                <a:gridCol w="15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Op-code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brx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–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ea (Destination address)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455" name="Google Shape;455;p39"/>
          <p:cNvSpPr txBox="1"/>
          <p:nvPr/>
        </p:nvSpPr>
        <p:spPr>
          <a:xfrm>
            <a:off x="79779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0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64670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2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53900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3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437505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4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8360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7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60" name="Google Shape;460;p39">
            <a:hlinkClick action="ppaction://hlinkshowjump?jump=previousslide"/>
          </p:cNvPr>
          <p:cNvSpPr txBox="1"/>
          <p:nvPr/>
        </p:nvSpPr>
        <p:spPr>
          <a:xfrm>
            <a:off x="713250" y="42908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61" name="Google Shape;461;p39">
            <a:hlinkClick action="ppaction://hlinksldjump" r:id="rId3"/>
          </p:cNvPr>
          <p:cNvSpPr/>
          <p:nvPr/>
        </p:nvSpPr>
        <p:spPr>
          <a:xfrm>
            <a:off x="4383801" y="42908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4420653" y="43415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>
            <a:hlinkClick action="ppaction://hlinkshowjump?jump=nextslide"/>
          </p:cNvPr>
          <p:cNvSpPr txBox="1"/>
          <p:nvPr/>
        </p:nvSpPr>
        <p:spPr>
          <a:xfrm>
            <a:off x="7232775" y="42908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0" y="855475"/>
            <a:ext cx="7673248" cy="31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0"/>
          <p:cNvSpPr txBox="1"/>
          <p:nvPr/>
        </p:nvSpPr>
        <p:spPr>
          <a:xfrm flipH="1">
            <a:off x="757625" y="855525"/>
            <a:ext cx="7673100" cy="3194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70" name="Google Shape;470;p40"/>
          <p:cNvSpPr txBox="1"/>
          <p:nvPr>
            <p:ph type="title"/>
          </p:nvPr>
        </p:nvSpPr>
        <p:spPr>
          <a:xfrm>
            <a:off x="713250" y="2496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r>
              <a:rPr lang="en"/>
              <a:t> Function datapath</a:t>
            </a:r>
            <a:endParaRPr/>
          </a:p>
        </p:txBody>
      </p:sp>
      <p:sp>
        <p:nvSpPr>
          <p:cNvPr id="471" name="Google Shape;471;p40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72" name="Google Shape;472;p40">
            <a:hlinkClick action="ppaction://hlinksldjump" r:id="rId4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475" name="Google Shape;475;p40"/>
          <p:cNvCxnSpPr/>
          <p:nvPr/>
        </p:nvCxnSpPr>
        <p:spPr>
          <a:xfrm flipH="1">
            <a:off x="2400350" y="1072525"/>
            <a:ext cx="8400" cy="21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40"/>
          <p:cNvSpPr txBox="1"/>
          <p:nvPr/>
        </p:nvSpPr>
        <p:spPr>
          <a:xfrm>
            <a:off x="1515150" y="926575"/>
            <a:ext cx="141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Input</a:t>
            </a:r>
            <a:endParaRPr sz="2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cxnSp>
        <p:nvCxnSpPr>
          <p:cNvPr id="477" name="Google Shape;477;p40"/>
          <p:cNvCxnSpPr/>
          <p:nvPr/>
        </p:nvCxnSpPr>
        <p:spPr>
          <a:xfrm>
            <a:off x="2439200" y="3374300"/>
            <a:ext cx="4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40"/>
          <p:cNvCxnSpPr/>
          <p:nvPr/>
        </p:nvCxnSpPr>
        <p:spPr>
          <a:xfrm>
            <a:off x="2967650" y="3205725"/>
            <a:ext cx="36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40"/>
          <p:cNvCxnSpPr/>
          <p:nvPr/>
        </p:nvCxnSpPr>
        <p:spPr>
          <a:xfrm>
            <a:off x="2967650" y="3297425"/>
            <a:ext cx="36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40"/>
          <p:cNvCxnSpPr/>
          <p:nvPr/>
        </p:nvCxnSpPr>
        <p:spPr>
          <a:xfrm>
            <a:off x="4081925" y="3104750"/>
            <a:ext cx="36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0"/>
          <p:cNvCxnSpPr/>
          <p:nvPr/>
        </p:nvCxnSpPr>
        <p:spPr>
          <a:xfrm flipH="1">
            <a:off x="3919925" y="3106250"/>
            <a:ext cx="162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0"/>
          <p:cNvCxnSpPr/>
          <p:nvPr/>
        </p:nvCxnSpPr>
        <p:spPr>
          <a:xfrm rot="10800000">
            <a:off x="3746750" y="3289600"/>
            <a:ext cx="1785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0"/>
          <p:cNvCxnSpPr/>
          <p:nvPr/>
        </p:nvCxnSpPr>
        <p:spPr>
          <a:xfrm flipH="1">
            <a:off x="3877575" y="2904875"/>
            <a:ext cx="531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0"/>
          <p:cNvCxnSpPr/>
          <p:nvPr/>
        </p:nvCxnSpPr>
        <p:spPr>
          <a:xfrm flipH="1">
            <a:off x="3877550" y="2904925"/>
            <a:ext cx="48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0"/>
          <p:cNvCxnSpPr/>
          <p:nvPr/>
        </p:nvCxnSpPr>
        <p:spPr>
          <a:xfrm flipH="1">
            <a:off x="4413175" y="2834525"/>
            <a:ext cx="6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0"/>
          <p:cNvCxnSpPr/>
          <p:nvPr/>
        </p:nvCxnSpPr>
        <p:spPr>
          <a:xfrm>
            <a:off x="4532625" y="3103700"/>
            <a:ext cx="456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40"/>
          <p:cNvCxnSpPr/>
          <p:nvPr/>
        </p:nvCxnSpPr>
        <p:spPr>
          <a:xfrm>
            <a:off x="4532625" y="2831275"/>
            <a:ext cx="456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0"/>
          <p:cNvCxnSpPr/>
          <p:nvPr/>
        </p:nvCxnSpPr>
        <p:spPr>
          <a:xfrm>
            <a:off x="5141250" y="2916675"/>
            <a:ext cx="445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40"/>
          <p:cNvCxnSpPr/>
          <p:nvPr/>
        </p:nvCxnSpPr>
        <p:spPr>
          <a:xfrm flipH="1">
            <a:off x="3835550" y="3402800"/>
            <a:ext cx="90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0"/>
          <p:cNvCxnSpPr/>
          <p:nvPr/>
        </p:nvCxnSpPr>
        <p:spPr>
          <a:xfrm>
            <a:off x="5145175" y="3122975"/>
            <a:ext cx="439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0"/>
          <p:cNvCxnSpPr/>
          <p:nvPr/>
        </p:nvCxnSpPr>
        <p:spPr>
          <a:xfrm flipH="1">
            <a:off x="3266300" y="3206325"/>
            <a:ext cx="18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0"/>
          <p:cNvCxnSpPr/>
          <p:nvPr/>
        </p:nvCxnSpPr>
        <p:spPr>
          <a:xfrm>
            <a:off x="3838400" y="3400550"/>
            <a:ext cx="122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0"/>
          <p:cNvCxnSpPr/>
          <p:nvPr/>
        </p:nvCxnSpPr>
        <p:spPr>
          <a:xfrm flipH="1">
            <a:off x="3266300" y="3567825"/>
            <a:ext cx="572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0"/>
          <p:cNvCxnSpPr/>
          <p:nvPr/>
        </p:nvCxnSpPr>
        <p:spPr>
          <a:xfrm flipH="1" rot="10800000">
            <a:off x="2982350" y="3295825"/>
            <a:ext cx="365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0"/>
          <p:cNvCxnSpPr/>
          <p:nvPr/>
        </p:nvCxnSpPr>
        <p:spPr>
          <a:xfrm flipH="1" rot="10800000">
            <a:off x="2981025" y="3211575"/>
            <a:ext cx="367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0"/>
          <p:cNvCxnSpPr/>
          <p:nvPr/>
        </p:nvCxnSpPr>
        <p:spPr>
          <a:xfrm>
            <a:off x="4081925" y="3104750"/>
            <a:ext cx="36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0"/>
          <p:cNvCxnSpPr/>
          <p:nvPr/>
        </p:nvCxnSpPr>
        <p:spPr>
          <a:xfrm flipH="1">
            <a:off x="3919925" y="3106250"/>
            <a:ext cx="162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0"/>
          <p:cNvCxnSpPr/>
          <p:nvPr/>
        </p:nvCxnSpPr>
        <p:spPr>
          <a:xfrm rot="10800000">
            <a:off x="3746750" y="3289600"/>
            <a:ext cx="1785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0"/>
          <p:cNvCxnSpPr/>
          <p:nvPr/>
        </p:nvCxnSpPr>
        <p:spPr>
          <a:xfrm flipH="1">
            <a:off x="3877575" y="2904875"/>
            <a:ext cx="531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40"/>
          <p:cNvCxnSpPr/>
          <p:nvPr/>
        </p:nvCxnSpPr>
        <p:spPr>
          <a:xfrm flipH="1">
            <a:off x="3877550" y="2904925"/>
            <a:ext cx="48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0"/>
          <p:cNvCxnSpPr/>
          <p:nvPr/>
        </p:nvCxnSpPr>
        <p:spPr>
          <a:xfrm flipH="1">
            <a:off x="4413175" y="2834525"/>
            <a:ext cx="6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0"/>
          <p:cNvCxnSpPr/>
          <p:nvPr/>
        </p:nvCxnSpPr>
        <p:spPr>
          <a:xfrm>
            <a:off x="3922025" y="3108625"/>
            <a:ext cx="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0"/>
          <p:cNvCxnSpPr/>
          <p:nvPr/>
        </p:nvCxnSpPr>
        <p:spPr>
          <a:xfrm>
            <a:off x="4370550" y="2833525"/>
            <a:ext cx="89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0"/>
          <p:cNvCxnSpPr/>
          <p:nvPr/>
        </p:nvCxnSpPr>
        <p:spPr>
          <a:xfrm>
            <a:off x="5708950" y="3160400"/>
            <a:ext cx="2100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0"/>
          <p:cNvCxnSpPr/>
          <p:nvPr/>
        </p:nvCxnSpPr>
        <p:spPr>
          <a:xfrm>
            <a:off x="5731575" y="3225225"/>
            <a:ext cx="483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0"/>
          <p:cNvCxnSpPr/>
          <p:nvPr/>
        </p:nvCxnSpPr>
        <p:spPr>
          <a:xfrm>
            <a:off x="6209450" y="1494375"/>
            <a:ext cx="3900" cy="17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0"/>
          <p:cNvCxnSpPr/>
          <p:nvPr/>
        </p:nvCxnSpPr>
        <p:spPr>
          <a:xfrm rot="10800000">
            <a:off x="5853100" y="1497900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0"/>
          <p:cNvCxnSpPr/>
          <p:nvPr/>
        </p:nvCxnSpPr>
        <p:spPr>
          <a:xfrm rot="10800000">
            <a:off x="5678200" y="1497150"/>
            <a:ext cx="174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0"/>
          <p:cNvCxnSpPr/>
          <p:nvPr/>
        </p:nvCxnSpPr>
        <p:spPr>
          <a:xfrm flipH="1" rot="10800000">
            <a:off x="4360775" y="3199725"/>
            <a:ext cx="93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0"/>
          <p:cNvCxnSpPr/>
          <p:nvPr/>
        </p:nvCxnSpPr>
        <p:spPr>
          <a:xfrm rot="10800000">
            <a:off x="4288400" y="3421950"/>
            <a:ext cx="81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0"/>
          <p:cNvCxnSpPr/>
          <p:nvPr/>
        </p:nvCxnSpPr>
        <p:spPr>
          <a:xfrm>
            <a:off x="4369700" y="3204200"/>
            <a:ext cx="21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0"/>
          <p:cNvCxnSpPr/>
          <p:nvPr/>
        </p:nvCxnSpPr>
        <p:spPr>
          <a:xfrm>
            <a:off x="4696300" y="2353625"/>
            <a:ext cx="300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0"/>
          <p:cNvCxnSpPr/>
          <p:nvPr/>
        </p:nvCxnSpPr>
        <p:spPr>
          <a:xfrm>
            <a:off x="4532625" y="3192800"/>
            <a:ext cx="161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0"/>
          <p:cNvCxnSpPr/>
          <p:nvPr/>
        </p:nvCxnSpPr>
        <p:spPr>
          <a:xfrm>
            <a:off x="4696300" y="2355525"/>
            <a:ext cx="87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0"/>
          <p:cNvCxnSpPr/>
          <p:nvPr/>
        </p:nvCxnSpPr>
        <p:spPr>
          <a:xfrm flipH="1" rot="10800000">
            <a:off x="5878000" y="2268400"/>
            <a:ext cx="11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0"/>
          <p:cNvCxnSpPr/>
          <p:nvPr/>
        </p:nvCxnSpPr>
        <p:spPr>
          <a:xfrm>
            <a:off x="6047800" y="2264925"/>
            <a:ext cx="365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0"/>
          <p:cNvCxnSpPr/>
          <p:nvPr/>
        </p:nvCxnSpPr>
        <p:spPr>
          <a:xfrm>
            <a:off x="6622700" y="1861875"/>
            <a:ext cx="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0"/>
          <p:cNvCxnSpPr/>
          <p:nvPr/>
        </p:nvCxnSpPr>
        <p:spPr>
          <a:xfrm flipH="1" rot="10800000">
            <a:off x="6500100" y="2267800"/>
            <a:ext cx="126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40"/>
          <p:cNvCxnSpPr/>
          <p:nvPr/>
        </p:nvCxnSpPr>
        <p:spPr>
          <a:xfrm>
            <a:off x="1136800" y="1859625"/>
            <a:ext cx="5485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40"/>
          <p:cNvCxnSpPr/>
          <p:nvPr/>
        </p:nvCxnSpPr>
        <p:spPr>
          <a:xfrm>
            <a:off x="1146225" y="1859625"/>
            <a:ext cx="2400" cy="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40"/>
          <p:cNvCxnSpPr/>
          <p:nvPr/>
        </p:nvCxnSpPr>
        <p:spPr>
          <a:xfrm flipH="1">
            <a:off x="1146325" y="2504600"/>
            <a:ext cx="24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0"/>
          <p:cNvCxnSpPr/>
          <p:nvPr/>
        </p:nvCxnSpPr>
        <p:spPr>
          <a:xfrm flipH="1" rot="10800000">
            <a:off x="1221575" y="3400250"/>
            <a:ext cx="320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0"/>
          <p:cNvCxnSpPr/>
          <p:nvPr/>
        </p:nvCxnSpPr>
        <p:spPr>
          <a:xfrm>
            <a:off x="1219100" y="2994775"/>
            <a:ext cx="24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0"/>
          <p:cNvCxnSpPr/>
          <p:nvPr/>
        </p:nvCxnSpPr>
        <p:spPr>
          <a:xfrm flipH="1" rot="10800000">
            <a:off x="1799000" y="3398600"/>
            <a:ext cx="4014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0"/>
          <p:cNvCxnSpPr/>
          <p:nvPr/>
        </p:nvCxnSpPr>
        <p:spPr>
          <a:xfrm>
            <a:off x="2449275" y="3371925"/>
            <a:ext cx="451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0"/>
          <p:cNvCxnSpPr/>
          <p:nvPr/>
        </p:nvCxnSpPr>
        <p:spPr>
          <a:xfrm>
            <a:off x="3746750" y="3192125"/>
            <a:ext cx="1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0"/>
          <p:cNvCxnSpPr/>
          <p:nvPr/>
        </p:nvCxnSpPr>
        <p:spPr>
          <a:xfrm flipH="1" rot="10800000">
            <a:off x="5682175" y="1699675"/>
            <a:ext cx="3234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0"/>
          <p:cNvCxnSpPr/>
          <p:nvPr/>
        </p:nvCxnSpPr>
        <p:spPr>
          <a:xfrm>
            <a:off x="6005475" y="1704550"/>
            <a:ext cx="0" cy="502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0"/>
          <p:cNvCxnSpPr/>
          <p:nvPr/>
        </p:nvCxnSpPr>
        <p:spPr>
          <a:xfrm>
            <a:off x="5682075" y="1632238"/>
            <a:ext cx="444600" cy="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0"/>
          <p:cNvCxnSpPr/>
          <p:nvPr/>
        </p:nvCxnSpPr>
        <p:spPr>
          <a:xfrm flipH="1">
            <a:off x="5764125" y="2862475"/>
            <a:ext cx="3657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0"/>
          <p:cNvCxnSpPr/>
          <p:nvPr/>
        </p:nvCxnSpPr>
        <p:spPr>
          <a:xfrm flipH="1" rot="10800000">
            <a:off x="6124850" y="1638950"/>
            <a:ext cx="2400" cy="1228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0"/>
          <p:cNvCxnSpPr/>
          <p:nvPr/>
        </p:nvCxnSpPr>
        <p:spPr>
          <a:xfrm>
            <a:off x="2946100" y="1489450"/>
            <a:ext cx="2144400" cy="1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0"/>
          <p:cNvCxnSpPr/>
          <p:nvPr/>
        </p:nvCxnSpPr>
        <p:spPr>
          <a:xfrm flipH="1">
            <a:off x="2946275" y="1497150"/>
            <a:ext cx="3300" cy="53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0"/>
          <p:cNvCxnSpPr/>
          <p:nvPr/>
        </p:nvCxnSpPr>
        <p:spPr>
          <a:xfrm>
            <a:off x="4489475" y="1738550"/>
            <a:ext cx="608100" cy="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0"/>
          <p:cNvCxnSpPr/>
          <p:nvPr/>
        </p:nvCxnSpPr>
        <p:spPr>
          <a:xfrm>
            <a:off x="4493075" y="1740375"/>
            <a:ext cx="3300" cy="26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0"/>
          <p:cNvCxnSpPr/>
          <p:nvPr/>
        </p:nvCxnSpPr>
        <p:spPr>
          <a:xfrm rot="10800000">
            <a:off x="5696650" y="1325488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0"/>
          <p:cNvCxnSpPr/>
          <p:nvPr/>
        </p:nvCxnSpPr>
        <p:spPr>
          <a:xfrm>
            <a:off x="6451200" y="1327525"/>
            <a:ext cx="420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0"/>
          <p:cNvCxnSpPr/>
          <p:nvPr/>
        </p:nvCxnSpPr>
        <p:spPr>
          <a:xfrm rot="10800000">
            <a:off x="5708950" y="1266450"/>
            <a:ext cx="19920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0"/>
          <p:cNvCxnSpPr/>
          <p:nvPr/>
        </p:nvCxnSpPr>
        <p:spPr>
          <a:xfrm>
            <a:off x="7722625" y="1266450"/>
            <a:ext cx="0" cy="7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0"/>
          <p:cNvCxnSpPr/>
          <p:nvPr/>
        </p:nvCxnSpPr>
        <p:spPr>
          <a:xfrm flipH="1" rot="10800000">
            <a:off x="5220950" y="2041525"/>
            <a:ext cx="2100" cy="37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0"/>
          <p:cNvCxnSpPr/>
          <p:nvPr/>
        </p:nvCxnSpPr>
        <p:spPr>
          <a:xfrm flipH="1" rot="10800000">
            <a:off x="5323925" y="2041625"/>
            <a:ext cx="1200" cy="2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0"/>
          <p:cNvCxnSpPr/>
          <p:nvPr/>
        </p:nvCxnSpPr>
        <p:spPr>
          <a:xfrm>
            <a:off x="5057375" y="2419500"/>
            <a:ext cx="1800" cy="37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0"/>
          <p:cNvCxnSpPr/>
          <p:nvPr/>
        </p:nvCxnSpPr>
        <p:spPr>
          <a:xfrm flipH="1" rot="10800000">
            <a:off x="5261225" y="2292200"/>
            <a:ext cx="5100" cy="7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0"/>
          <p:cNvCxnSpPr/>
          <p:nvPr/>
        </p:nvCxnSpPr>
        <p:spPr>
          <a:xfrm rot="10800000">
            <a:off x="5265325" y="2290675"/>
            <a:ext cx="56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0"/>
          <p:cNvCxnSpPr/>
          <p:nvPr/>
        </p:nvCxnSpPr>
        <p:spPr>
          <a:xfrm flipH="1">
            <a:off x="5057325" y="2419250"/>
            <a:ext cx="1635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0"/>
          <p:cNvCxnSpPr/>
          <p:nvPr/>
        </p:nvCxnSpPr>
        <p:spPr>
          <a:xfrm rot="10800000">
            <a:off x="5115175" y="3021625"/>
            <a:ext cx="146100" cy="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0"/>
          <p:cNvCxnSpPr/>
          <p:nvPr/>
        </p:nvCxnSpPr>
        <p:spPr>
          <a:xfrm>
            <a:off x="5105625" y="2994775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0"/>
          <p:cNvCxnSpPr/>
          <p:nvPr/>
        </p:nvCxnSpPr>
        <p:spPr>
          <a:xfrm flipH="1" rot="10800000">
            <a:off x="3644350" y="1450050"/>
            <a:ext cx="14301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0"/>
          <p:cNvCxnSpPr/>
          <p:nvPr/>
        </p:nvCxnSpPr>
        <p:spPr>
          <a:xfrm flipH="1" rot="10800000">
            <a:off x="3639025" y="1450575"/>
            <a:ext cx="5400" cy="162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40"/>
          <p:cNvCxnSpPr/>
          <p:nvPr/>
        </p:nvCxnSpPr>
        <p:spPr>
          <a:xfrm>
            <a:off x="3639025" y="3065275"/>
            <a:ext cx="0" cy="9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0"/>
          <p:cNvCxnSpPr/>
          <p:nvPr/>
        </p:nvCxnSpPr>
        <p:spPr>
          <a:xfrm>
            <a:off x="895100" y="1371050"/>
            <a:ext cx="4170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40"/>
          <p:cNvCxnSpPr/>
          <p:nvPr/>
        </p:nvCxnSpPr>
        <p:spPr>
          <a:xfrm>
            <a:off x="902050" y="1372125"/>
            <a:ext cx="3900" cy="153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40"/>
          <p:cNvCxnSpPr/>
          <p:nvPr/>
        </p:nvCxnSpPr>
        <p:spPr>
          <a:xfrm flipH="1" rot="10800000">
            <a:off x="910675" y="2906150"/>
            <a:ext cx="18300" cy="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0"/>
          <p:cNvCxnSpPr/>
          <p:nvPr/>
        </p:nvCxnSpPr>
        <p:spPr>
          <a:xfrm flipH="1">
            <a:off x="1869350" y="1071925"/>
            <a:ext cx="531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/>
          <p:nvPr>
            <p:ph type="title"/>
          </p:nvPr>
        </p:nvSpPr>
        <p:spPr>
          <a:xfrm>
            <a:off x="713350" y="1928047"/>
            <a:ext cx="46995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</a:t>
            </a:r>
            <a:r>
              <a:rPr lang="en" sz="6000"/>
              <a:t>-Format</a:t>
            </a:r>
            <a:endParaRPr sz="6000"/>
          </a:p>
        </p:txBody>
      </p:sp>
      <p:sp>
        <p:nvSpPr>
          <p:cNvPr id="560" name="Google Shape;560;p41"/>
          <p:cNvSpPr txBox="1"/>
          <p:nvPr>
            <p:ph idx="2" type="title"/>
          </p:nvPr>
        </p:nvSpPr>
        <p:spPr>
          <a:xfrm>
            <a:off x="713350" y="71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41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563" name="Google Shape;563;p41"/>
            <p:cNvSpPr/>
            <p:nvPr/>
          </p:nvSpPr>
          <p:spPr>
            <a:xfrm>
              <a:off x="3419800" y="927375"/>
              <a:ext cx="186200" cy="3689925"/>
            </a:xfrm>
            <a:custGeom>
              <a:rect b="b" l="l" r="r" t="t"/>
              <a:pathLst>
                <a:path extrusionOk="0" fill="none" h="147597" w="7448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3800075" y="927375"/>
              <a:ext cx="382275" cy="3689925"/>
            </a:xfrm>
            <a:custGeom>
              <a:rect b="b" l="l" r="r" t="t"/>
              <a:pathLst>
                <a:path extrusionOk="0" fill="none" h="147597" w="15291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3419800" y="685725"/>
              <a:ext cx="762550" cy="241675"/>
            </a:xfrm>
            <a:custGeom>
              <a:rect b="b" l="l" r="r" t="t"/>
              <a:pathLst>
                <a:path extrusionOk="0" fill="none" h="9667" w="30502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3419800" y="927375"/>
              <a:ext cx="25" cy="2000"/>
            </a:xfrm>
            <a:custGeom>
              <a:rect b="b" l="l" r="r" t="t"/>
              <a:pathLst>
                <a:path extrusionOk="0" fill="none" h="80" w="1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3419800" y="927375"/>
              <a:ext cx="762550" cy="2000"/>
            </a:xfrm>
            <a:custGeom>
              <a:rect b="b" l="l" r="r" t="t"/>
              <a:pathLst>
                <a:path extrusionOk="0" fill="none" h="80" w="30502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3419800" y="4617275"/>
              <a:ext cx="762550" cy="578375"/>
            </a:xfrm>
            <a:custGeom>
              <a:rect b="b" l="l" r="r" t="t"/>
              <a:pathLst>
                <a:path extrusionOk="0" fill="none" h="23135" w="30502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3419800" y="255950"/>
              <a:ext cx="762550" cy="431800"/>
            </a:xfrm>
            <a:custGeom>
              <a:rect b="b" l="l" r="r" t="t"/>
              <a:pathLst>
                <a:path extrusionOk="0" fill="none" h="17272" w="30502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3605975" y="4617275"/>
              <a:ext cx="194125" cy="25"/>
            </a:xfrm>
            <a:custGeom>
              <a:rect b="b" l="l" r="r" t="t"/>
              <a:pathLst>
                <a:path extrusionOk="0" fill="none" h="1" w="7765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3605975" y="929350"/>
              <a:ext cx="390200" cy="3687950"/>
            </a:xfrm>
            <a:custGeom>
              <a:rect b="b" l="l" r="r" t="t"/>
              <a:pathLst>
                <a:path extrusionOk="0" fill="none" h="147518" w="15608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3605975" y="927375"/>
              <a:ext cx="390200" cy="2000"/>
            </a:xfrm>
            <a:custGeom>
              <a:rect b="b" l="l" r="r" t="t"/>
              <a:pathLst>
                <a:path extrusionOk="0" fill="none" h="80" w="15608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3689150" y="5195625"/>
              <a:ext cx="211950" cy="221850"/>
            </a:xfrm>
            <a:custGeom>
              <a:rect b="b" l="l" r="r" t="t"/>
              <a:pathLst>
                <a:path extrusionOk="0" h="8874" w="8478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41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1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78" name="Google Shape;578;p41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1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Format</a:t>
            </a:r>
            <a:endParaRPr/>
          </a:p>
        </p:txBody>
      </p:sp>
      <p:graphicFrame>
        <p:nvGraphicFramePr>
          <p:cNvPr id="586" name="Google Shape;586;p42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{2B73F382-B3BE-451F-ACF5-35B7195A19A7}</a:tableStyleId>
              </a:tblPr>
              <a:tblGrid>
                <a:gridCol w="3647450"/>
                <a:gridCol w="2014350"/>
                <a:gridCol w="15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Op-code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–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ea (Destination address) / immediate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87" name="Google Shape;587;p42"/>
          <p:cNvSpPr txBox="1"/>
          <p:nvPr/>
        </p:nvSpPr>
        <p:spPr>
          <a:xfrm>
            <a:off x="8036825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0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66143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1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89" name="Google Shape;589;p42"/>
          <p:cNvSpPr txBox="1"/>
          <p:nvPr/>
        </p:nvSpPr>
        <p:spPr>
          <a:xfrm>
            <a:off x="63552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2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90" name="Google Shape;590;p42"/>
          <p:cNvSpPr txBox="1"/>
          <p:nvPr/>
        </p:nvSpPr>
        <p:spPr>
          <a:xfrm>
            <a:off x="45946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3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43355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4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8360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7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93" name="Google Shape;593;p42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94" name="Google Shape;594;p42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63" y="945275"/>
            <a:ext cx="7673248" cy="31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3"/>
          <p:cNvSpPr txBox="1"/>
          <p:nvPr/>
        </p:nvSpPr>
        <p:spPr>
          <a:xfrm flipH="1">
            <a:off x="768260" y="963399"/>
            <a:ext cx="7661100" cy="32208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03" name="Google Shape;603;p43"/>
          <p:cNvSpPr txBox="1"/>
          <p:nvPr>
            <p:ph type="title"/>
          </p:nvPr>
        </p:nvSpPr>
        <p:spPr>
          <a:xfrm>
            <a:off x="713250" y="2496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r>
              <a:rPr lang="en"/>
              <a:t> Function datapath </a:t>
            </a:r>
            <a:endParaRPr/>
          </a:p>
        </p:txBody>
      </p:sp>
      <p:sp>
        <p:nvSpPr>
          <p:cNvPr id="604" name="Google Shape;604;p43">
            <a:hlinkClick action="ppaction://hlinkshowjump?jump=previousslide"/>
          </p:cNvPr>
          <p:cNvSpPr txBox="1"/>
          <p:nvPr/>
        </p:nvSpPr>
        <p:spPr>
          <a:xfrm>
            <a:off x="713288" y="432530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05" name="Google Shape;605;p43">
            <a:hlinkClick action="ppaction://hlinksldjump" r:id="rId4"/>
          </p:cNvPr>
          <p:cNvSpPr/>
          <p:nvPr/>
        </p:nvSpPr>
        <p:spPr>
          <a:xfrm>
            <a:off x="4383838" y="432530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>
            <a:off x="4420690" y="437604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>
            <a:hlinkClick action="ppaction://hlinkshowjump?jump=nextslide"/>
          </p:cNvPr>
          <p:cNvSpPr txBox="1"/>
          <p:nvPr/>
        </p:nvSpPr>
        <p:spPr>
          <a:xfrm>
            <a:off x="7232813" y="432530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608" name="Google Shape;608;p43"/>
          <p:cNvCxnSpPr/>
          <p:nvPr/>
        </p:nvCxnSpPr>
        <p:spPr>
          <a:xfrm flipH="1" rot="5400000">
            <a:off x="1576225" y="2484030"/>
            <a:ext cx="1489200" cy="1644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3"/>
          <p:cNvSpPr txBox="1"/>
          <p:nvPr/>
        </p:nvSpPr>
        <p:spPr>
          <a:xfrm>
            <a:off x="1830525" y="1741025"/>
            <a:ext cx="5079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Input</a:t>
            </a:r>
            <a:endParaRPr sz="7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cxnSp>
        <p:nvCxnSpPr>
          <p:cNvPr id="610" name="Google Shape;610;p43"/>
          <p:cNvCxnSpPr/>
          <p:nvPr/>
        </p:nvCxnSpPr>
        <p:spPr>
          <a:xfrm>
            <a:off x="2444625" y="3451600"/>
            <a:ext cx="467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3"/>
          <p:cNvCxnSpPr/>
          <p:nvPr/>
        </p:nvCxnSpPr>
        <p:spPr>
          <a:xfrm>
            <a:off x="2984250" y="3285000"/>
            <a:ext cx="367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3"/>
          <p:cNvCxnSpPr/>
          <p:nvPr/>
        </p:nvCxnSpPr>
        <p:spPr>
          <a:xfrm flipH="1" rot="10800000">
            <a:off x="2984250" y="3379475"/>
            <a:ext cx="372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3"/>
          <p:cNvCxnSpPr/>
          <p:nvPr/>
        </p:nvCxnSpPr>
        <p:spPr>
          <a:xfrm>
            <a:off x="3744800" y="3277750"/>
            <a:ext cx="138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3"/>
          <p:cNvCxnSpPr/>
          <p:nvPr/>
        </p:nvCxnSpPr>
        <p:spPr>
          <a:xfrm flipH="1" rot="10800000">
            <a:off x="3890900" y="2990150"/>
            <a:ext cx="15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3"/>
          <p:cNvCxnSpPr/>
          <p:nvPr/>
        </p:nvCxnSpPr>
        <p:spPr>
          <a:xfrm flipH="1" rot="10800000">
            <a:off x="3885129" y="2987075"/>
            <a:ext cx="540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3"/>
          <p:cNvCxnSpPr/>
          <p:nvPr/>
        </p:nvCxnSpPr>
        <p:spPr>
          <a:xfrm rot="10800000">
            <a:off x="4417575" y="2912375"/>
            <a:ext cx="30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43"/>
          <p:cNvCxnSpPr/>
          <p:nvPr/>
        </p:nvCxnSpPr>
        <p:spPr>
          <a:xfrm rot="10800000">
            <a:off x="4415075" y="2914775"/>
            <a:ext cx="51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43"/>
          <p:cNvCxnSpPr/>
          <p:nvPr/>
        </p:nvCxnSpPr>
        <p:spPr>
          <a:xfrm>
            <a:off x="3739450" y="3365175"/>
            <a:ext cx="181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3"/>
          <p:cNvCxnSpPr/>
          <p:nvPr/>
        </p:nvCxnSpPr>
        <p:spPr>
          <a:xfrm rot="10800000">
            <a:off x="3928905" y="3191500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43"/>
          <p:cNvCxnSpPr/>
          <p:nvPr/>
        </p:nvCxnSpPr>
        <p:spPr>
          <a:xfrm flipH="1" rot="10800000">
            <a:off x="3923975" y="3183400"/>
            <a:ext cx="529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3"/>
          <p:cNvCxnSpPr/>
          <p:nvPr/>
        </p:nvCxnSpPr>
        <p:spPr>
          <a:xfrm>
            <a:off x="4545400" y="2925600"/>
            <a:ext cx="439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43"/>
          <p:cNvCxnSpPr/>
          <p:nvPr/>
        </p:nvCxnSpPr>
        <p:spPr>
          <a:xfrm flipH="1" rot="10800000">
            <a:off x="4542700" y="3186075"/>
            <a:ext cx="444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3"/>
          <p:cNvCxnSpPr/>
          <p:nvPr/>
        </p:nvCxnSpPr>
        <p:spPr>
          <a:xfrm>
            <a:off x="5146675" y="2997225"/>
            <a:ext cx="435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43"/>
          <p:cNvCxnSpPr/>
          <p:nvPr/>
        </p:nvCxnSpPr>
        <p:spPr>
          <a:xfrm>
            <a:off x="5139700" y="3202350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43"/>
          <p:cNvCxnSpPr/>
          <p:nvPr/>
        </p:nvCxnSpPr>
        <p:spPr>
          <a:xfrm>
            <a:off x="5882325" y="3106100"/>
            <a:ext cx="540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43"/>
          <p:cNvCxnSpPr/>
          <p:nvPr/>
        </p:nvCxnSpPr>
        <p:spPr>
          <a:xfrm flipH="1" rot="10800000">
            <a:off x="6506600" y="3107900"/>
            <a:ext cx="456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43"/>
          <p:cNvCxnSpPr/>
          <p:nvPr/>
        </p:nvCxnSpPr>
        <p:spPr>
          <a:xfrm>
            <a:off x="7443850" y="3089800"/>
            <a:ext cx="38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3"/>
          <p:cNvCxnSpPr/>
          <p:nvPr/>
        </p:nvCxnSpPr>
        <p:spPr>
          <a:xfrm rot="10800000">
            <a:off x="7479075" y="2990150"/>
            <a:ext cx="0" cy="1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3"/>
          <p:cNvCxnSpPr/>
          <p:nvPr/>
        </p:nvCxnSpPr>
        <p:spPr>
          <a:xfrm>
            <a:off x="7486875" y="2987800"/>
            <a:ext cx="207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0" name="Google Shape;630;p43"/>
          <p:cNvCxnSpPr/>
          <p:nvPr/>
        </p:nvCxnSpPr>
        <p:spPr>
          <a:xfrm>
            <a:off x="7761100" y="2982550"/>
            <a:ext cx="298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43"/>
          <p:cNvCxnSpPr/>
          <p:nvPr/>
        </p:nvCxnSpPr>
        <p:spPr>
          <a:xfrm>
            <a:off x="8221200" y="3020625"/>
            <a:ext cx="7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3"/>
          <p:cNvCxnSpPr/>
          <p:nvPr/>
        </p:nvCxnSpPr>
        <p:spPr>
          <a:xfrm flipH="1">
            <a:off x="8290025" y="3027875"/>
            <a:ext cx="3600" cy="10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3"/>
          <p:cNvCxnSpPr/>
          <p:nvPr/>
        </p:nvCxnSpPr>
        <p:spPr>
          <a:xfrm flipH="1">
            <a:off x="3060425" y="4027450"/>
            <a:ext cx="5233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3"/>
          <p:cNvCxnSpPr/>
          <p:nvPr/>
        </p:nvCxnSpPr>
        <p:spPr>
          <a:xfrm rot="10800000">
            <a:off x="3070625" y="3535850"/>
            <a:ext cx="78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3"/>
          <p:cNvCxnSpPr/>
          <p:nvPr/>
        </p:nvCxnSpPr>
        <p:spPr>
          <a:xfrm>
            <a:off x="3067450" y="3536500"/>
            <a:ext cx="290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43"/>
          <p:cNvCxnSpPr/>
          <p:nvPr/>
        </p:nvCxnSpPr>
        <p:spPr>
          <a:xfrm>
            <a:off x="5700450" y="1491963"/>
            <a:ext cx="2429100" cy="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3"/>
          <p:cNvCxnSpPr/>
          <p:nvPr/>
        </p:nvCxnSpPr>
        <p:spPr>
          <a:xfrm rot="10800000">
            <a:off x="8127600" y="1491963"/>
            <a:ext cx="4200" cy="127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3"/>
          <p:cNvCxnSpPr/>
          <p:nvPr/>
        </p:nvCxnSpPr>
        <p:spPr>
          <a:xfrm flipH="1">
            <a:off x="8128800" y="2752575"/>
            <a:ext cx="1800" cy="18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43"/>
          <p:cNvCxnSpPr/>
          <p:nvPr/>
        </p:nvCxnSpPr>
        <p:spPr>
          <a:xfrm>
            <a:off x="5682975" y="1549875"/>
            <a:ext cx="1498500" cy="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3"/>
          <p:cNvCxnSpPr/>
          <p:nvPr/>
        </p:nvCxnSpPr>
        <p:spPr>
          <a:xfrm rot="10800000">
            <a:off x="7180025" y="1549890"/>
            <a:ext cx="2700" cy="129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3"/>
          <p:cNvCxnSpPr/>
          <p:nvPr/>
        </p:nvCxnSpPr>
        <p:spPr>
          <a:xfrm flipH="1">
            <a:off x="7180785" y="2831251"/>
            <a:ext cx="1200" cy="18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43"/>
          <p:cNvCxnSpPr/>
          <p:nvPr/>
        </p:nvCxnSpPr>
        <p:spPr>
          <a:xfrm flipH="1" rot="10800000">
            <a:off x="5229225" y="2139475"/>
            <a:ext cx="2100" cy="376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3"/>
          <p:cNvCxnSpPr/>
          <p:nvPr/>
        </p:nvCxnSpPr>
        <p:spPr>
          <a:xfrm flipH="1" rot="10800000">
            <a:off x="5332200" y="2139518"/>
            <a:ext cx="1200" cy="249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3"/>
          <p:cNvCxnSpPr/>
          <p:nvPr/>
        </p:nvCxnSpPr>
        <p:spPr>
          <a:xfrm>
            <a:off x="5065650" y="2514167"/>
            <a:ext cx="1800" cy="37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43"/>
          <p:cNvCxnSpPr/>
          <p:nvPr/>
        </p:nvCxnSpPr>
        <p:spPr>
          <a:xfrm flipH="1" rot="10800000">
            <a:off x="5269500" y="2388118"/>
            <a:ext cx="5100" cy="722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3"/>
          <p:cNvCxnSpPr/>
          <p:nvPr/>
        </p:nvCxnSpPr>
        <p:spPr>
          <a:xfrm rot="10800000">
            <a:off x="5273600" y="2386486"/>
            <a:ext cx="56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3"/>
          <p:cNvCxnSpPr/>
          <p:nvPr/>
        </p:nvCxnSpPr>
        <p:spPr>
          <a:xfrm flipH="1">
            <a:off x="5065600" y="2513919"/>
            <a:ext cx="1635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3"/>
          <p:cNvCxnSpPr/>
          <p:nvPr/>
        </p:nvCxnSpPr>
        <p:spPr>
          <a:xfrm rot="10800000">
            <a:off x="5123450" y="3110933"/>
            <a:ext cx="146100" cy="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3"/>
          <p:cNvCxnSpPr/>
          <p:nvPr/>
        </p:nvCxnSpPr>
        <p:spPr>
          <a:xfrm>
            <a:off x="5113900" y="3084330"/>
            <a:ext cx="0" cy="8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43"/>
          <p:cNvCxnSpPr/>
          <p:nvPr/>
        </p:nvCxnSpPr>
        <p:spPr>
          <a:xfrm>
            <a:off x="2944525" y="1579350"/>
            <a:ext cx="2144400" cy="1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43"/>
          <p:cNvCxnSpPr/>
          <p:nvPr/>
        </p:nvCxnSpPr>
        <p:spPr>
          <a:xfrm flipH="1">
            <a:off x="2944700" y="1587050"/>
            <a:ext cx="3300" cy="53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43"/>
          <p:cNvCxnSpPr/>
          <p:nvPr/>
        </p:nvCxnSpPr>
        <p:spPr>
          <a:xfrm>
            <a:off x="4487900" y="1828450"/>
            <a:ext cx="608100" cy="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43"/>
          <p:cNvCxnSpPr/>
          <p:nvPr/>
        </p:nvCxnSpPr>
        <p:spPr>
          <a:xfrm>
            <a:off x="4491500" y="1830275"/>
            <a:ext cx="3300" cy="26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43"/>
          <p:cNvCxnSpPr/>
          <p:nvPr/>
        </p:nvCxnSpPr>
        <p:spPr>
          <a:xfrm rot="10800000">
            <a:off x="5695075" y="1415388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43"/>
          <p:cNvCxnSpPr/>
          <p:nvPr/>
        </p:nvCxnSpPr>
        <p:spPr>
          <a:xfrm>
            <a:off x="6449625" y="1417425"/>
            <a:ext cx="420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43"/>
          <p:cNvCxnSpPr/>
          <p:nvPr/>
        </p:nvCxnSpPr>
        <p:spPr>
          <a:xfrm rot="10800000">
            <a:off x="5707375" y="1356350"/>
            <a:ext cx="19920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43"/>
          <p:cNvCxnSpPr/>
          <p:nvPr/>
        </p:nvCxnSpPr>
        <p:spPr>
          <a:xfrm>
            <a:off x="7721050" y="1356350"/>
            <a:ext cx="0" cy="7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43"/>
          <p:cNvCxnSpPr/>
          <p:nvPr/>
        </p:nvCxnSpPr>
        <p:spPr>
          <a:xfrm flipH="1" rot="10800000">
            <a:off x="3644350" y="1526250"/>
            <a:ext cx="14301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3"/>
          <p:cNvCxnSpPr/>
          <p:nvPr/>
        </p:nvCxnSpPr>
        <p:spPr>
          <a:xfrm flipH="1" rot="10800000">
            <a:off x="3639025" y="1526775"/>
            <a:ext cx="5400" cy="162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3"/>
          <p:cNvCxnSpPr/>
          <p:nvPr/>
        </p:nvCxnSpPr>
        <p:spPr>
          <a:xfrm>
            <a:off x="3639025" y="3141475"/>
            <a:ext cx="0" cy="9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0" y="931675"/>
            <a:ext cx="7673248" cy="31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4"/>
          <p:cNvSpPr txBox="1"/>
          <p:nvPr/>
        </p:nvSpPr>
        <p:spPr>
          <a:xfrm flipH="1">
            <a:off x="749685" y="889709"/>
            <a:ext cx="7657200" cy="32658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67" name="Google Shape;667;p44"/>
          <p:cNvSpPr txBox="1"/>
          <p:nvPr>
            <p:ph type="title"/>
          </p:nvPr>
        </p:nvSpPr>
        <p:spPr>
          <a:xfrm>
            <a:off x="713250" y="2496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</a:t>
            </a:r>
            <a:r>
              <a:rPr lang="en"/>
              <a:t>Function datapath </a:t>
            </a:r>
            <a:endParaRPr/>
          </a:p>
        </p:txBody>
      </p:sp>
      <p:sp>
        <p:nvSpPr>
          <p:cNvPr id="668" name="Google Shape;668;p44">
            <a:hlinkClick action="ppaction://hlinkshowjump?jump=previousslide"/>
          </p:cNvPr>
          <p:cNvSpPr txBox="1"/>
          <p:nvPr/>
        </p:nvSpPr>
        <p:spPr>
          <a:xfrm>
            <a:off x="713288" y="432530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69" name="Google Shape;669;p44">
            <a:hlinkClick action="ppaction://hlinksldjump" r:id="rId4"/>
          </p:cNvPr>
          <p:cNvSpPr/>
          <p:nvPr/>
        </p:nvSpPr>
        <p:spPr>
          <a:xfrm>
            <a:off x="4383838" y="432530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4"/>
          <p:cNvSpPr/>
          <p:nvPr/>
        </p:nvSpPr>
        <p:spPr>
          <a:xfrm>
            <a:off x="4420690" y="437604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4">
            <a:hlinkClick action="ppaction://hlinkshowjump?jump=nextslide"/>
          </p:cNvPr>
          <p:cNvSpPr txBox="1"/>
          <p:nvPr/>
        </p:nvSpPr>
        <p:spPr>
          <a:xfrm>
            <a:off x="7232813" y="432530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672" name="Google Shape;672;p44"/>
          <p:cNvCxnSpPr/>
          <p:nvPr/>
        </p:nvCxnSpPr>
        <p:spPr>
          <a:xfrm flipH="1" rot="5400000">
            <a:off x="1576225" y="2473563"/>
            <a:ext cx="1489200" cy="1644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44"/>
          <p:cNvSpPr txBox="1"/>
          <p:nvPr/>
        </p:nvSpPr>
        <p:spPr>
          <a:xfrm>
            <a:off x="1705100" y="1730550"/>
            <a:ext cx="6333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rPr>
              <a:t>Input</a:t>
            </a:r>
            <a:endParaRPr sz="700">
              <a:solidFill>
                <a:schemeClr val="dk2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cxnSp>
        <p:nvCxnSpPr>
          <p:cNvPr id="674" name="Google Shape;674;p44"/>
          <p:cNvCxnSpPr/>
          <p:nvPr/>
        </p:nvCxnSpPr>
        <p:spPr>
          <a:xfrm>
            <a:off x="2444625" y="3441133"/>
            <a:ext cx="467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44"/>
          <p:cNvCxnSpPr/>
          <p:nvPr/>
        </p:nvCxnSpPr>
        <p:spPr>
          <a:xfrm>
            <a:off x="2984250" y="3274533"/>
            <a:ext cx="367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44"/>
          <p:cNvCxnSpPr/>
          <p:nvPr/>
        </p:nvCxnSpPr>
        <p:spPr>
          <a:xfrm flipH="1" rot="10800000">
            <a:off x="2984250" y="3369008"/>
            <a:ext cx="372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44"/>
          <p:cNvCxnSpPr/>
          <p:nvPr/>
        </p:nvCxnSpPr>
        <p:spPr>
          <a:xfrm>
            <a:off x="3744800" y="3267283"/>
            <a:ext cx="138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44"/>
          <p:cNvCxnSpPr/>
          <p:nvPr/>
        </p:nvCxnSpPr>
        <p:spPr>
          <a:xfrm flipH="1" rot="10800000">
            <a:off x="3890900" y="2979683"/>
            <a:ext cx="15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44"/>
          <p:cNvCxnSpPr/>
          <p:nvPr/>
        </p:nvCxnSpPr>
        <p:spPr>
          <a:xfrm flipH="1" rot="10800000">
            <a:off x="3885129" y="2976608"/>
            <a:ext cx="540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44"/>
          <p:cNvCxnSpPr/>
          <p:nvPr/>
        </p:nvCxnSpPr>
        <p:spPr>
          <a:xfrm rot="10800000">
            <a:off x="4417575" y="2901908"/>
            <a:ext cx="30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44"/>
          <p:cNvCxnSpPr/>
          <p:nvPr/>
        </p:nvCxnSpPr>
        <p:spPr>
          <a:xfrm rot="10800000">
            <a:off x="4415075" y="2904308"/>
            <a:ext cx="51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44"/>
          <p:cNvCxnSpPr/>
          <p:nvPr/>
        </p:nvCxnSpPr>
        <p:spPr>
          <a:xfrm>
            <a:off x="3739450" y="3354708"/>
            <a:ext cx="181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44"/>
          <p:cNvCxnSpPr/>
          <p:nvPr/>
        </p:nvCxnSpPr>
        <p:spPr>
          <a:xfrm rot="10800000">
            <a:off x="3928905" y="3181033"/>
            <a:ext cx="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4"/>
          <p:cNvCxnSpPr/>
          <p:nvPr/>
        </p:nvCxnSpPr>
        <p:spPr>
          <a:xfrm flipH="1" rot="10800000">
            <a:off x="3923975" y="3172933"/>
            <a:ext cx="529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44"/>
          <p:cNvCxnSpPr/>
          <p:nvPr/>
        </p:nvCxnSpPr>
        <p:spPr>
          <a:xfrm>
            <a:off x="4550825" y="2901533"/>
            <a:ext cx="439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44"/>
          <p:cNvCxnSpPr/>
          <p:nvPr/>
        </p:nvCxnSpPr>
        <p:spPr>
          <a:xfrm flipH="1" rot="10800000">
            <a:off x="4542700" y="3175608"/>
            <a:ext cx="444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44"/>
          <p:cNvCxnSpPr/>
          <p:nvPr/>
        </p:nvCxnSpPr>
        <p:spPr>
          <a:xfrm>
            <a:off x="5147850" y="2977508"/>
            <a:ext cx="434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4"/>
          <p:cNvCxnSpPr/>
          <p:nvPr/>
        </p:nvCxnSpPr>
        <p:spPr>
          <a:xfrm>
            <a:off x="5139700" y="3191883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44"/>
          <p:cNvCxnSpPr/>
          <p:nvPr/>
        </p:nvCxnSpPr>
        <p:spPr>
          <a:xfrm>
            <a:off x="5880525" y="3086058"/>
            <a:ext cx="540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44"/>
          <p:cNvCxnSpPr/>
          <p:nvPr/>
        </p:nvCxnSpPr>
        <p:spPr>
          <a:xfrm flipH="1" rot="10800000">
            <a:off x="6506600" y="3090533"/>
            <a:ext cx="45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4"/>
          <p:cNvCxnSpPr/>
          <p:nvPr/>
        </p:nvCxnSpPr>
        <p:spPr>
          <a:xfrm>
            <a:off x="7453375" y="3075258"/>
            <a:ext cx="38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4"/>
          <p:cNvCxnSpPr/>
          <p:nvPr/>
        </p:nvCxnSpPr>
        <p:spPr>
          <a:xfrm flipH="1" rot="10800000">
            <a:off x="5220950" y="2117725"/>
            <a:ext cx="2100" cy="37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44"/>
          <p:cNvCxnSpPr/>
          <p:nvPr/>
        </p:nvCxnSpPr>
        <p:spPr>
          <a:xfrm flipH="1" rot="10800000">
            <a:off x="5323925" y="2117825"/>
            <a:ext cx="1200" cy="251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44"/>
          <p:cNvCxnSpPr/>
          <p:nvPr/>
        </p:nvCxnSpPr>
        <p:spPr>
          <a:xfrm>
            <a:off x="5057375" y="2495700"/>
            <a:ext cx="1800" cy="37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44"/>
          <p:cNvCxnSpPr/>
          <p:nvPr/>
        </p:nvCxnSpPr>
        <p:spPr>
          <a:xfrm flipH="1" rot="10800000">
            <a:off x="5261225" y="2368400"/>
            <a:ext cx="5100" cy="7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4"/>
          <p:cNvCxnSpPr/>
          <p:nvPr/>
        </p:nvCxnSpPr>
        <p:spPr>
          <a:xfrm rot="10800000">
            <a:off x="5265325" y="2366875"/>
            <a:ext cx="56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44"/>
          <p:cNvCxnSpPr/>
          <p:nvPr/>
        </p:nvCxnSpPr>
        <p:spPr>
          <a:xfrm flipH="1">
            <a:off x="5057325" y="2495450"/>
            <a:ext cx="163500" cy="2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4"/>
          <p:cNvCxnSpPr/>
          <p:nvPr/>
        </p:nvCxnSpPr>
        <p:spPr>
          <a:xfrm rot="10800000">
            <a:off x="5115175" y="3097825"/>
            <a:ext cx="146100" cy="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44"/>
          <p:cNvCxnSpPr/>
          <p:nvPr/>
        </p:nvCxnSpPr>
        <p:spPr>
          <a:xfrm>
            <a:off x="5105625" y="3070975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4"/>
          <p:cNvCxnSpPr/>
          <p:nvPr/>
        </p:nvCxnSpPr>
        <p:spPr>
          <a:xfrm>
            <a:off x="2946100" y="1565650"/>
            <a:ext cx="2144400" cy="1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44"/>
          <p:cNvCxnSpPr/>
          <p:nvPr/>
        </p:nvCxnSpPr>
        <p:spPr>
          <a:xfrm flipH="1">
            <a:off x="2946275" y="1573350"/>
            <a:ext cx="3300" cy="53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4"/>
          <p:cNvCxnSpPr/>
          <p:nvPr/>
        </p:nvCxnSpPr>
        <p:spPr>
          <a:xfrm>
            <a:off x="4489475" y="1814750"/>
            <a:ext cx="608100" cy="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44"/>
          <p:cNvCxnSpPr/>
          <p:nvPr/>
        </p:nvCxnSpPr>
        <p:spPr>
          <a:xfrm>
            <a:off x="4493075" y="1816575"/>
            <a:ext cx="3300" cy="26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4"/>
          <p:cNvCxnSpPr/>
          <p:nvPr/>
        </p:nvCxnSpPr>
        <p:spPr>
          <a:xfrm rot="10800000">
            <a:off x="5696650" y="1401688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4"/>
          <p:cNvCxnSpPr/>
          <p:nvPr/>
        </p:nvCxnSpPr>
        <p:spPr>
          <a:xfrm>
            <a:off x="6451200" y="1403725"/>
            <a:ext cx="420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4"/>
          <p:cNvCxnSpPr/>
          <p:nvPr/>
        </p:nvCxnSpPr>
        <p:spPr>
          <a:xfrm rot="10800000">
            <a:off x="5708950" y="1342650"/>
            <a:ext cx="1992000" cy="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44"/>
          <p:cNvCxnSpPr/>
          <p:nvPr/>
        </p:nvCxnSpPr>
        <p:spPr>
          <a:xfrm>
            <a:off x="7722625" y="1342650"/>
            <a:ext cx="0" cy="79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4"/>
          <p:cNvCxnSpPr/>
          <p:nvPr/>
        </p:nvCxnSpPr>
        <p:spPr>
          <a:xfrm flipH="1" rot="10800000">
            <a:off x="3644350" y="1526250"/>
            <a:ext cx="1430100" cy="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4"/>
          <p:cNvCxnSpPr/>
          <p:nvPr/>
        </p:nvCxnSpPr>
        <p:spPr>
          <a:xfrm flipH="1" rot="10800000">
            <a:off x="3639025" y="1526775"/>
            <a:ext cx="5400" cy="1625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4"/>
          <p:cNvCxnSpPr/>
          <p:nvPr/>
        </p:nvCxnSpPr>
        <p:spPr>
          <a:xfrm>
            <a:off x="3639025" y="3141475"/>
            <a:ext cx="0" cy="91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"/>
          <p:cNvSpPr/>
          <p:nvPr/>
        </p:nvSpPr>
        <p:spPr>
          <a:xfrm rot="10800000">
            <a:off x="6795150" y="2905051"/>
            <a:ext cx="696000" cy="69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5"/>
          <p:cNvSpPr/>
          <p:nvPr/>
        </p:nvSpPr>
        <p:spPr>
          <a:xfrm rot="10800000">
            <a:off x="5825800" y="2905651"/>
            <a:ext cx="694800" cy="6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5"/>
          <p:cNvSpPr/>
          <p:nvPr/>
        </p:nvSpPr>
        <p:spPr>
          <a:xfrm flipH="1" rot="10800000">
            <a:off x="6796350" y="1884801"/>
            <a:ext cx="694800" cy="6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/>
          <p:nvPr/>
        </p:nvSpPr>
        <p:spPr>
          <a:xfrm flipH="1" rot="10800000">
            <a:off x="5825800" y="1884201"/>
            <a:ext cx="696000" cy="69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5"/>
          <p:cNvSpPr/>
          <p:nvPr/>
        </p:nvSpPr>
        <p:spPr>
          <a:xfrm flipH="1" rot="10800000">
            <a:off x="1965375" y="4669369"/>
            <a:ext cx="331800" cy="331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5"/>
          <p:cNvSpPr txBox="1"/>
          <p:nvPr>
            <p:ph type="title"/>
          </p:nvPr>
        </p:nvSpPr>
        <p:spPr>
          <a:xfrm flipH="1">
            <a:off x="1481402" y="1324175"/>
            <a:ext cx="35025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</a:t>
            </a:r>
            <a:endParaRPr sz="5200"/>
          </a:p>
        </p:txBody>
      </p:sp>
      <p:sp>
        <p:nvSpPr>
          <p:cNvPr id="721" name="Google Shape;721;p45"/>
          <p:cNvSpPr txBox="1"/>
          <p:nvPr>
            <p:ph idx="4294967295" type="subTitle"/>
          </p:nvPr>
        </p:nvSpPr>
        <p:spPr>
          <a:xfrm flipH="1">
            <a:off x="1538825" y="2347950"/>
            <a:ext cx="35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you have any questions?</a:t>
            </a:r>
            <a:endParaRPr sz="2000"/>
          </a:p>
        </p:txBody>
      </p:sp>
      <p:sp>
        <p:nvSpPr>
          <p:cNvPr id="722" name="Google Shape;722;p45"/>
          <p:cNvSpPr txBox="1"/>
          <p:nvPr>
            <p:ph idx="4294967295" type="subTitle"/>
          </p:nvPr>
        </p:nvSpPr>
        <p:spPr>
          <a:xfrm flipH="1">
            <a:off x="1538825" y="3092125"/>
            <a:ext cx="29394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Submitted by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Milin Modi (1190172)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Priyam Sheth (1233198)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>
            <a:hlinkClick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>
            <a:hlinkClick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>
            <a:hlinkClick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>
            <a:hlinkClick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>
            <a:hlinkClick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>
            <a:hlinkClick action="ppaction://hlinksldjump" r:id="rId3"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6" name="Google Shape;196;p29">
            <a:hlinkClick/>
          </p:cNvPr>
          <p:cNvSpPr txBox="1"/>
          <p:nvPr>
            <p:ph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7" name="Google Shape;197;p29">
            <a:hlinkClick/>
          </p:cNvPr>
          <p:cNvSpPr txBox="1"/>
          <p:nvPr>
            <p:ph idx="3" type="title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8" name="Google Shape;198;p29">
            <a:hlinkClick/>
          </p:cNvPr>
          <p:cNvSpPr txBox="1"/>
          <p:nvPr>
            <p:ph idx="1" type="subTitle"/>
          </p:nvPr>
        </p:nvSpPr>
        <p:spPr>
          <a:xfrm>
            <a:off x="1636575" y="2062677"/>
            <a:ext cx="16845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 Datapath &amp; Controller</a:t>
            </a:r>
            <a:endParaRPr/>
          </a:p>
        </p:txBody>
      </p:sp>
      <p:sp>
        <p:nvSpPr>
          <p:cNvPr id="199" name="Google Shape;199;p29">
            <a:hlinkClick/>
          </p:cNvPr>
          <p:cNvSpPr txBox="1"/>
          <p:nvPr>
            <p:ph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0" name="Google Shape;200;p29">
            <a:hlinkClick/>
          </p:cNvPr>
          <p:cNvSpPr txBox="1"/>
          <p:nvPr>
            <p:ph idx="5" type="title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B-Format</a:t>
            </a:r>
            <a:endParaRPr/>
          </a:p>
        </p:txBody>
      </p:sp>
      <p:sp>
        <p:nvSpPr>
          <p:cNvPr id="201" name="Google Shape;201;p29">
            <a:hlinkClick/>
          </p:cNvPr>
          <p:cNvSpPr txBox="1"/>
          <p:nvPr>
            <p:ph idx="6" type="subTitle"/>
          </p:nvPr>
        </p:nvSpPr>
        <p:spPr>
          <a:xfrm>
            <a:off x="1636575" y="3905175"/>
            <a:ext cx="16845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Instruction Format</a:t>
            </a:r>
            <a:endParaRPr/>
          </a:p>
        </p:txBody>
      </p:sp>
      <p:sp>
        <p:nvSpPr>
          <p:cNvPr id="202" name="Google Shape;202;p29">
            <a:hlinkClick action="ppaction://hlinksldjump" r:id="rId4"/>
          </p:cNvPr>
          <p:cNvSpPr txBox="1"/>
          <p:nvPr>
            <p:ph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29">
            <a:hlinkClick action="ppaction://hlinksldjump" r:id="rId5"/>
          </p:cNvPr>
          <p:cNvSpPr txBox="1"/>
          <p:nvPr>
            <p:ph idx="8" type="title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04" name="Google Shape;204;p29">
            <a:hlinkClick action="ppaction://hlinksldjump" r:id="rId6"/>
          </p:cNvPr>
          <p:cNvSpPr txBox="1"/>
          <p:nvPr>
            <p:ph idx="9" type="subTitle"/>
          </p:nvPr>
        </p:nvSpPr>
        <p:spPr>
          <a:xfrm>
            <a:off x="4244525" y="2062677"/>
            <a:ext cx="16845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 Design Parameters</a:t>
            </a:r>
            <a:endParaRPr/>
          </a:p>
        </p:txBody>
      </p:sp>
      <p:sp>
        <p:nvSpPr>
          <p:cNvPr id="205" name="Google Shape;205;p29">
            <a:hlinkClick/>
          </p:cNvPr>
          <p:cNvSpPr txBox="1"/>
          <p:nvPr>
            <p:ph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6" name="Google Shape;206;p29">
            <a:hlinkClick/>
          </p:cNvPr>
          <p:cNvSpPr txBox="1"/>
          <p:nvPr>
            <p:ph idx="14" type="title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L-Format</a:t>
            </a:r>
            <a:endParaRPr/>
          </a:p>
        </p:txBody>
      </p:sp>
      <p:sp>
        <p:nvSpPr>
          <p:cNvPr id="207" name="Google Shape;207;p29">
            <a:hlinkClick/>
          </p:cNvPr>
          <p:cNvSpPr txBox="1"/>
          <p:nvPr>
            <p:ph idx="15" type="subTitle"/>
          </p:nvPr>
        </p:nvSpPr>
        <p:spPr>
          <a:xfrm>
            <a:off x="4244525" y="3905175"/>
            <a:ext cx="16845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Load-Store Instruction Format</a:t>
            </a:r>
            <a:endParaRPr/>
          </a:p>
        </p:txBody>
      </p:sp>
      <p:sp>
        <p:nvSpPr>
          <p:cNvPr id="208" name="Google Shape;208;p29">
            <a:hlinkClick/>
          </p:cNvPr>
          <p:cNvSpPr txBox="1"/>
          <p:nvPr>
            <p:ph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29">
            <a:hlinkClick/>
          </p:cNvPr>
          <p:cNvSpPr txBox="1"/>
          <p:nvPr>
            <p:ph idx="17" type="title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A-Format</a:t>
            </a:r>
            <a:endParaRPr/>
          </a:p>
        </p:txBody>
      </p:sp>
      <p:sp>
        <p:nvSpPr>
          <p:cNvPr id="210" name="Google Shape;210;p29">
            <a:hlinkClick/>
          </p:cNvPr>
          <p:cNvSpPr txBox="1"/>
          <p:nvPr>
            <p:ph idx="18" type="subTitle"/>
          </p:nvPr>
        </p:nvSpPr>
        <p:spPr>
          <a:xfrm>
            <a:off x="6852450" y="2062677"/>
            <a:ext cx="16845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Instruction Format</a:t>
            </a:r>
            <a:endParaRPr/>
          </a:p>
        </p:txBody>
      </p:sp>
      <p:sp>
        <p:nvSpPr>
          <p:cNvPr id="211" name="Google Shape;211;p29">
            <a:hlinkClick/>
          </p:cNvPr>
          <p:cNvSpPr txBox="1"/>
          <p:nvPr>
            <p:ph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2" name="Google Shape;212;p29">
            <a:hlinkClick/>
          </p:cNvPr>
          <p:cNvSpPr txBox="1"/>
          <p:nvPr>
            <p:ph idx="20" type="title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29">
            <a:hlinkClick/>
          </p:cNvPr>
          <p:cNvSpPr txBox="1"/>
          <p:nvPr>
            <p:ph idx="21" type="subTitle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13350" y="1928047"/>
            <a:ext cx="46995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sp>
        <p:nvSpPr>
          <p:cNvPr id="219" name="Google Shape;219;p30"/>
          <p:cNvSpPr txBox="1"/>
          <p:nvPr>
            <p:ph idx="2" type="title"/>
          </p:nvPr>
        </p:nvSpPr>
        <p:spPr>
          <a:xfrm>
            <a:off x="713350" y="71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30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222" name="Google Shape;222;p30"/>
            <p:cNvSpPr/>
            <p:nvPr/>
          </p:nvSpPr>
          <p:spPr>
            <a:xfrm>
              <a:off x="3419800" y="927375"/>
              <a:ext cx="186200" cy="3689925"/>
            </a:xfrm>
            <a:custGeom>
              <a:rect b="b" l="l" r="r" t="t"/>
              <a:pathLst>
                <a:path extrusionOk="0" fill="none" h="147597" w="7448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800075" y="927375"/>
              <a:ext cx="382275" cy="3689925"/>
            </a:xfrm>
            <a:custGeom>
              <a:rect b="b" l="l" r="r" t="t"/>
              <a:pathLst>
                <a:path extrusionOk="0" fill="none" h="147597" w="15291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419800" y="685725"/>
              <a:ext cx="762550" cy="241675"/>
            </a:xfrm>
            <a:custGeom>
              <a:rect b="b" l="l" r="r" t="t"/>
              <a:pathLst>
                <a:path extrusionOk="0" fill="none" h="9667" w="30502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3419800" y="927375"/>
              <a:ext cx="25" cy="2000"/>
            </a:xfrm>
            <a:custGeom>
              <a:rect b="b" l="l" r="r" t="t"/>
              <a:pathLst>
                <a:path extrusionOk="0" fill="none" h="80" w="1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3419800" y="927375"/>
              <a:ext cx="762550" cy="2000"/>
            </a:xfrm>
            <a:custGeom>
              <a:rect b="b" l="l" r="r" t="t"/>
              <a:pathLst>
                <a:path extrusionOk="0" fill="none" h="80" w="30502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3419800" y="4617275"/>
              <a:ext cx="762550" cy="578375"/>
            </a:xfrm>
            <a:custGeom>
              <a:rect b="b" l="l" r="r" t="t"/>
              <a:pathLst>
                <a:path extrusionOk="0" fill="none" h="23135" w="30502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3419800" y="255950"/>
              <a:ext cx="762550" cy="431800"/>
            </a:xfrm>
            <a:custGeom>
              <a:rect b="b" l="l" r="r" t="t"/>
              <a:pathLst>
                <a:path extrusionOk="0" fill="none" h="17272" w="30502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605975" y="4617275"/>
              <a:ext cx="194125" cy="25"/>
            </a:xfrm>
            <a:custGeom>
              <a:rect b="b" l="l" r="r" t="t"/>
              <a:pathLst>
                <a:path extrusionOk="0" fill="none" h="1" w="7765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605975" y="929350"/>
              <a:ext cx="390200" cy="3687950"/>
            </a:xfrm>
            <a:custGeom>
              <a:rect b="b" l="l" r="r" t="t"/>
              <a:pathLst>
                <a:path extrusionOk="0" fill="none" h="147518" w="15608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3605975" y="927375"/>
              <a:ext cx="390200" cy="2000"/>
            </a:xfrm>
            <a:custGeom>
              <a:rect b="b" l="l" r="r" t="t"/>
              <a:pathLst>
                <a:path extrusionOk="0" fill="none" h="80" w="15608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689150" y="5195625"/>
              <a:ext cx="211950" cy="221850"/>
            </a:xfrm>
            <a:custGeom>
              <a:rect b="b" l="l" r="r" t="t"/>
              <a:pathLst>
                <a:path extrusionOk="0" h="8874" w="8478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30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37" name="Google Shape;237;p30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2591650" y="271945"/>
            <a:ext cx="396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2659063" y="1067300"/>
            <a:ext cx="3960900" cy="21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Datapath for different instruction formats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 Format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B Format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L Format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Controller and its execution for different datapath</a:t>
            </a:r>
            <a:endParaRPr/>
          </a:p>
        </p:txBody>
      </p:sp>
      <p:grpSp>
        <p:nvGrpSpPr>
          <p:cNvPr id="246" name="Google Shape;246;p31"/>
          <p:cNvGrpSpPr/>
          <p:nvPr/>
        </p:nvGrpSpPr>
        <p:grpSpPr>
          <a:xfrm>
            <a:off x="379624" y="1903097"/>
            <a:ext cx="1349664" cy="912572"/>
            <a:chOff x="1023426" y="3412746"/>
            <a:chExt cx="1242670" cy="840151"/>
          </a:xfrm>
        </p:grpSpPr>
        <p:sp>
          <p:nvSpPr>
            <p:cNvPr id="247" name="Google Shape;247;p31"/>
            <p:cNvSpPr/>
            <p:nvPr/>
          </p:nvSpPr>
          <p:spPr>
            <a:xfrm flipH="1">
              <a:off x="1023426" y="3413217"/>
              <a:ext cx="1242670" cy="810068"/>
            </a:xfrm>
            <a:custGeom>
              <a:rect b="b" l="l" r="r" t="t"/>
              <a:pathLst>
                <a:path extrusionOk="0" h="62796" w="96331">
                  <a:moveTo>
                    <a:pt x="4438" y="1"/>
                  </a:moveTo>
                  <a:cubicBezTo>
                    <a:pt x="2005" y="144"/>
                    <a:pt x="1" y="2291"/>
                    <a:pt x="144" y="4724"/>
                  </a:cubicBezTo>
                  <a:lnTo>
                    <a:pt x="144" y="46949"/>
                  </a:lnTo>
                  <a:cubicBezTo>
                    <a:pt x="1" y="49382"/>
                    <a:pt x="1862" y="51529"/>
                    <a:pt x="4438" y="51672"/>
                  </a:cubicBezTo>
                  <a:lnTo>
                    <a:pt x="9018" y="51672"/>
                  </a:lnTo>
                  <a:lnTo>
                    <a:pt x="9018" y="61119"/>
                  </a:lnTo>
                  <a:cubicBezTo>
                    <a:pt x="8825" y="62088"/>
                    <a:pt x="9615" y="62795"/>
                    <a:pt x="10457" y="62795"/>
                  </a:cubicBezTo>
                  <a:cubicBezTo>
                    <a:pt x="10858" y="62795"/>
                    <a:pt x="11271" y="62634"/>
                    <a:pt x="11595" y="62264"/>
                  </a:cubicBezTo>
                  <a:lnTo>
                    <a:pt x="21185" y="51529"/>
                  </a:lnTo>
                  <a:lnTo>
                    <a:pt x="91893" y="51529"/>
                  </a:lnTo>
                  <a:cubicBezTo>
                    <a:pt x="94470" y="51386"/>
                    <a:pt x="96330" y="49382"/>
                    <a:pt x="96187" y="46806"/>
                  </a:cubicBezTo>
                  <a:lnTo>
                    <a:pt x="96187" y="4724"/>
                  </a:lnTo>
                  <a:cubicBezTo>
                    <a:pt x="96330" y="2291"/>
                    <a:pt x="94470" y="144"/>
                    <a:pt x="9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1023426" y="3412746"/>
              <a:ext cx="1242670" cy="840151"/>
            </a:xfrm>
            <a:custGeom>
              <a:rect b="b" l="l" r="r" t="t"/>
              <a:pathLst>
                <a:path extrusionOk="0" fill="none" h="65128" w="96331">
                  <a:moveTo>
                    <a:pt x="4438" y="1"/>
                  </a:moveTo>
                  <a:lnTo>
                    <a:pt x="91893" y="1"/>
                  </a:lnTo>
                  <a:cubicBezTo>
                    <a:pt x="94469" y="1"/>
                    <a:pt x="96330" y="2148"/>
                    <a:pt x="96187" y="4724"/>
                  </a:cubicBezTo>
                  <a:lnTo>
                    <a:pt x="96187" y="46806"/>
                  </a:lnTo>
                  <a:cubicBezTo>
                    <a:pt x="96330" y="49383"/>
                    <a:pt x="94469" y="51386"/>
                    <a:pt x="91893" y="51530"/>
                  </a:cubicBezTo>
                  <a:lnTo>
                    <a:pt x="87456" y="51530"/>
                  </a:lnTo>
                  <a:lnTo>
                    <a:pt x="87456" y="65127"/>
                  </a:lnTo>
                  <a:lnTo>
                    <a:pt x="75146" y="51530"/>
                  </a:lnTo>
                  <a:lnTo>
                    <a:pt x="4438" y="51530"/>
                  </a:lnTo>
                  <a:cubicBezTo>
                    <a:pt x="1861" y="51386"/>
                    <a:pt x="0" y="49383"/>
                    <a:pt x="144" y="46806"/>
                  </a:cubicBezTo>
                  <a:lnTo>
                    <a:pt x="144" y="4724"/>
                  </a:lnTo>
                  <a:cubicBezTo>
                    <a:pt x="0" y="2148"/>
                    <a:pt x="1861" y="1"/>
                    <a:pt x="4438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7414692" y="2352747"/>
            <a:ext cx="1016081" cy="1413062"/>
            <a:chOff x="6775075" y="-938225"/>
            <a:chExt cx="1676425" cy="2331400"/>
          </a:xfrm>
        </p:grpSpPr>
        <p:sp>
          <p:nvSpPr>
            <p:cNvPr id="250" name="Google Shape;250;p31"/>
            <p:cNvSpPr/>
            <p:nvPr/>
          </p:nvSpPr>
          <p:spPr>
            <a:xfrm>
              <a:off x="7362625" y="1183600"/>
              <a:ext cx="645125" cy="209575"/>
            </a:xfrm>
            <a:custGeom>
              <a:rect b="b" l="l" r="r" t="t"/>
              <a:pathLst>
                <a:path extrusionOk="0" h="8383" w="25805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775075" y="-938225"/>
              <a:ext cx="1676425" cy="1941050"/>
            </a:xfrm>
            <a:custGeom>
              <a:rect b="b" l="l" r="r" t="t"/>
              <a:pathLst>
                <a:path extrusionOk="0" h="77642" w="67057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7440700" y="-332575"/>
              <a:ext cx="505400" cy="1318975"/>
            </a:xfrm>
            <a:custGeom>
              <a:rect b="b" l="l" r="r" t="t"/>
              <a:pathLst>
                <a:path extrusionOk="0" fill="none" h="52759" w="20216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7288675" y="867200"/>
              <a:ext cx="793025" cy="205475"/>
            </a:xfrm>
            <a:custGeom>
              <a:rect b="b" l="l" r="r" t="t"/>
              <a:pathLst>
                <a:path extrusionOk="0" h="8219" w="31721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7288675" y="1056225"/>
              <a:ext cx="793025" cy="205450"/>
            </a:xfrm>
            <a:custGeom>
              <a:rect b="b" l="l" r="r" t="t"/>
              <a:pathLst>
                <a:path extrusionOk="0" h="8218" w="31721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7370850" y="1056225"/>
              <a:ext cx="628675" cy="25"/>
            </a:xfrm>
            <a:custGeom>
              <a:rect b="b" l="l" r="r" t="t"/>
              <a:pathLst>
                <a:path extrusionOk="0" fill="none" h="1" w="25147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1"/>
          <p:cNvSpPr/>
          <p:nvPr/>
        </p:nvSpPr>
        <p:spPr>
          <a:xfrm>
            <a:off x="108800" y="33420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15875" y="847950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>
            <a:hlinkClick action="ppaction://hlinkshowjump?jump=previousslide"/>
          </p:cNvPr>
          <p:cNvSpPr txBox="1"/>
          <p:nvPr/>
        </p:nvSpPr>
        <p:spPr>
          <a:xfrm>
            <a:off x="713225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0" name="Google Shape;260;p31">
            <a:hlinkClick action="ppaction://hlinkshowjump?jump=nextslide"/>
          </p:cNvPr>
          <p:cNvSpPr txBox="1"/>
          <p:nvPr/>
        </p:nvSpPr>
        <p:spPr>
          <a:xfrm>
            <a:off x="7232750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713350" y="2156647"/>
            <a:ext cx="46995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Design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Parameters</a:t>
            </a:r>
            <a:endParaRPr sz="6000"/>
          </a:p>
        </p:txBody>
      </p:sp>
      <p:sp>
        <p:nvSpPr>
          <p:cNvPr id="269" name="Google Shape;269;p32"/>
          <p:cNvSpPr txBox="1"/>
          <p:nvPr>
            <p:ph idx="2" type="title"/>
          </p:nvPr>
        </p:nvSpPr>
        <p:spPr>
          <a:xfrm>
            <a:off x="713350" y="71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32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272" name="Google Shape;272;p32"/>
            <p:cNvSpPr/>
            <p:nvPr/>
          </p:nvSpPr>
          <p:spPr>
            <a:xfrm>
              <a:off x="3419800" y="927375"/>
              <a:ext cx="186200" cy="3689925"/>
            </a:xfrm>
            <a:custGeom>
              <a:rect b="b" l="l" r="r" t="t"/>
              <a:pathLst>
                <a:path extrusionOk="0" fill="none" h="147597" w="7448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800075" y="927375"/>
              <a:ext cx="382275" cy="3689925"/>
            </a:xfrm>
            <a:custGeom>
              <a:rect b="b" l="l" r="r" t="t"/>
              <a:pathLst>
                <a:path extrusionOk="0" fill="none" h="147597" w="15291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3419800" y="685725"/>
              <a:ext cx="762550" cy="241675"/>
            </a:xfrm>
            <a:custGeom>
              <a:rect b="b" l="l" r="r" t="t"/>
              <a:pathLst>
                <a:path extrusionOk="0" fill="none" h="9667" w="30502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3419800" y="927375"/>
              <a:ext cx="25" cy="2000"/>
            </a:xfrm>
            <a:custGeom>
              <a:rect b="b" l="l" r="r" t="t"/>
              <a:pathLst>
                <a:path extrusionOk="0" fill="none" h="80" w="1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3419800" y="927375"/>
              <a:ext cx="762550" cy="2000"/>
            </a:xfrm>
            <a:custGeom>
              <a:rect b="b" l="l" r="r" t="t"/>
              <a:pathLst>
                <a:path extrusionOk="0" fill="none" h="80" w="30502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3419800" y="4617275"/>
              <a:ext cx="762550" cy="578375"/>
            </a:xfrm>
            <a:custGeom>
              <a:rect b="b" l="l" r="r" t="t"/>
              <a:pathLst>
                <a:path extrusionOk="0" fill="none" h="23135" w="30502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3419800" y="255950"/>
              <a:ext cx="762550" cy="431800"/>
            </a:xfrm>
            <a:custGeom>
              <a:rect b="b" l="l" r="r" t="t"/>
              <a:pathLst>
                <a:path extrusionOk="0" fill="none" h="17272" w="30502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605975" y="4617275"/>
              <a:ext cx="194125" cy="25"/>
            </a:xfrm>
            <a:custGeom>
              <a:rect b="b" l="l" r="r" t="t"/>
              <a:pathLst>
                <a:path extrusionOk="0" fill="none" h="1" w="7765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3605975" y="929350"/>
              <a:ext cx="390200" cy="3687950"/>
            </a:xfrm>
            <a:custGeom>
              <a:rect b="b" l="l" r="r" t="t"/>
              <a:pathLst>
                <a:path extrusionOk="0" fill="none" h="147518" w="15608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3605975" y="927375"/>
              <a:ext cx="390200" cy="2000"/>
            </a:xfrm>
            <a:custGeom>
              <a:rect b="b" l="l" r="r" t="t"/>
              <a:pathLst>
                <a:path extrusionOk="0" fill="none" h="80" w="15608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3689150" y="5195625"/>
              <a:ext cx="211950" cy="221850"/>
            </a:xfrm>
            <a:custGeom>
              <a:rect b="b" l="l" r="r" t="t"/>
              <a:pathLst>
                <a:path extrusionOk="0" h="8874" w="8478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2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87" name="Google Shape;287;p32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713250" y="2496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95" name="Google Shape;295;p33">
            <a:hlinkClick action="ppaction://hlinkshowjump?jump=previousslide"/>
          </p:cNvPr>
          <p:cNvSpPr txBox="1"/>
          <p:nvPr/>
        </p:nvSpPr>
        <p:spPr>
          <a:xfrm>
            <a:off x="713313" y="433677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6" name="Google Shape;296;p33">
            <a:hlinkClick action="ppaction://hlinksldjump" r:id="rId3"/>
          </p:cNvPr>
          <p:cNvSpPr/>
          <p:nvPr/>
        </p:nvSpPr>
        <p:spPr>
          <a:xfrm>
            <a:off x="4383863" y="4336775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4420715" y="4387520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>
            <a:hlinkClick action="ppaction://hlinkshowjump?jump=nextslide"/>
          </p:cNvPr>
          <p:cNvSpPr txBox="1"/>
          <p:nvPr/>
        </p:nvSpPr>
        <p:spPr>
          <a:xfrm>
            <a:off x="7232838" y="433677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 flipH="1">
            <a:off x="713275" y="874075"/>
            <a:ext cx="7717500" cy="3194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25" y="874075"/>
            <a:ext cx="7717499" cy="31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713250" y="4494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Memory and ISA details </a:t>
            </a:r>
            <a:endParaRPr/>
          </a:p>
        </p:txBody>
      </p:sp>
      <p:sp>
        <p:nvSpPr>
          <p:cNvPr id="306" name="Google Shape;306;p34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7" name="Google Shape;307;p34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 flipH="1">
            <a:off x="712975" y="1112200"/>
            <a:ext cx="7530300" cy="263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nquin"/>
              <a:buChar char="●"/>
            </a:pP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4-1 byte Registers in addition with a Link register</a:t>
            </a:r>
            <a:endParaRPr sz="20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nquin"/>
              <a:buChar char="●"/>
            </a:pP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Instruction memory and Data </a:t>
            </a: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memory</a:t>
            </a: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of 256 bits</a:t>
            </a:r>
            <a:endParaRPr sz="20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nquin"/>
              <a:buChar char="●"/>
            </a:pP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Length</a:t>
            </a: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of </a:t>
            </a: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Instructions</a:t>
            </a: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is 2 bytes</a:t>
            </a:r>
            <a:endParaRPr sz="20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nquin"/>
              <a:buChar char="●"/>
            </a:pP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Arithmetic</a:t>
            </a: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format has implicit function</a:t>
            </a:r>
            <a:endParaRPr sz="20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nquin"/>
              <a:buChar char="●"/>
            </a:pP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Additional</a:t>
            </a: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Z and N flags for the ALU</a:t>
            </a:r>
            <a:endParaRPr sz="20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lanquin"/>
              <a:buChar char="●"/>
            </a:pPr>
            <a:r>
              <a:rPr lang="en" sz="20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2 byte Program counter</a:t>
            </a:r>
            <a:endParaRPr sz="20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713350" y="1928047"/>
            <a:ext cx="46995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A-Format</a:t>
            </a:r>
            <a:endParaRPr sz="6000"/>
          </a:p>
        </p:txBody>
      </p:sp>
      <p:sp>
        <p:nvSpPr>
          <p:cNvPr id="316" name="Google Shape;316;p35"/>
          <p:cNvSpPr txBox="1"/>
          <p:nvPr>
            <p:ph idx="2" type="title"/>
          </p:nvPr>
        </p:nvSpPr>
        <p:spPr>
          <a:xfrm>
            <a:off x="713350" y="71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35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319" name="Google Shape;319;p35"/>
            <p:cNvSpPr/>
            <p:nvPr/>
          </p:nvSpPr>
          <p:spPr>
            <a:xfrm>
              <a:off x="3419800" y="927375"/>
              <a:ext cx="186200" cy="3689925"/>
            </a:xfrm>
            <a:custGeom>
              <a:rect b="b" l="l" r="r" t="t"/>
              <a:pathLst>
                <a:path extrusionOk="0" fill="none" h="147597" w="7448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3800075" y="927375"/>
              <a:ext cx="382275" cy="3689925"/>
            </a:xfrm>
            <a:custGeom>
              <a:rect b="b" l="l" r="r" t="t"/>
              <a:pathLst>
                <a:path extrusionOk="0" fill="none" h="147597" w="15291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419800" y="685725"/>
              <a:ext cx="762550" cy="241675"/>
            </a:xfrm>
            <a:custGeom>
              <a:rect b="b" l="l" r="r" t="t"/>
              <a:pathLst>
                <a:path extrusionOk="0" fill="none" h="9667" w="30502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419800" y="927375"/>
              <a:ext cx="25" cy="2000"/>
            </a:xfrm>
            <a:custGeom>
              <a:rect b="b" l="l" r="r" t="t"/>
              <a:pathLst>
                <a:path extrusionOk="0" fill="none" h="80" w="1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419800" y="927375"/>
              <a:ext cx="762550" cy="2000"/>
            </a:xfrm>
            <a:custGeom>
              <a:rect b="b" l="l" r="r" t="t"/>
              <a:pathLst>
                <a:path extrusionOk="0" fill="none" h="80" w="30502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419800" y="4617275"/>
              <a:ext cx="762550" cy="578375"/>
            </a:xfrm>
            <a:custGeom>
              <a:rect b="b" l="l" r="r" t="t"/>
              <a:pathLst>
                <a:path extrusionOk="0" fill="none" h="23135" w="30502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419800" y="255950"/>
              <a:ext cx="762550" cy="431800"/>
            </a:xfrm>
            <a:custGeom>
              <a:rect b="b" l="l" r="r" t="t"/>
              <a:pathLst>
                <a:path extrusionOk="0" fill="none" h="17272" w="30502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605975" y="4617275"/>
              <a:ext cx="194125" cy="25"/>
            </a:xfrm>
            <a:custGeom>
              <a:rect b="b" l="l" r="r" t="t"/>
              <a:pathLst>
                <a:path extrusionOk="0" fill="none" h="1" w="7765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605975" y="929350"/>
              <a:ext cx="390200" cy="3687950"/>
            </a:xfrm>
            <a:custGeom>
              <a:rect b="b" l="l" r="r" t="t"/>
              <a:pathLst>
                <a:path extrusionOk="0" fill="none" h="147518" w="15608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3605975" y="927375"/>
              <a:ext cx="390200" cy="2000"/>
            </a:xfrm>
            <a:custGeom>
              <a:rect b="b" l="l" r="r" t="t"/>
              <a:pathLst>
                <a:path extrusionOk="0" fill="none" h="80" w="15608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689150" y="5195625"/>
              <a:ext cx="211950" cy="221850"/>
            </a:xfrm>
            <a:custGeom>
              <a:rect b="b" l="l" r="r" t="t"/>
              <a:pathLst>
                <a:path extrusionOk="0" h="8874" w="8478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5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34" name="Google Shape;334;p35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Format</a:t>
            </a:r>
            <a:endParaRPr/>
          </a:p>
        </p:txBody>
      </p:sp>
      <p:graphicFrame>
        <p:nvGraphicFramePr>
          <p:cNvPr id="342" name="Google Shape;342;p3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{2B73F382-B3BE-451F-ACF5-35B7195A19A7}</a:tableStyleId>
              </a:tblPr>
              <a:tblGrid>
                <a:gridCol w="3647450"/>
                <a:gridCol w="2014350"/>
                <a:gridCol w="15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Op-code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Rb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unused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43" name="Google Shape;343;p36"/>
          <p:cNvSpPr txBox="1"/>
          <p:nvPr/>
        </p:nvSpPr>
        <p:spPr>
          <a:xfrm>
            <a:off x="8036825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0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66143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1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63552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2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45946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3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43355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4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>
            <a:off x="836000" y="1787375"/>
            <a:ext cx="39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alanquin"/>
                <a:ea typeface="Palanquin"/>
                <a:cs typeface="Palanquin"/>
                <a:sym typeface="Palanquin"/>
              </a:rPr>
              <a:t>7</a:t>
            </a:r>
            <a:endParaRPr sz="2000"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49" name="Google Shape;349;p36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50" name="Google Shape;350;p36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