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Oxygen"/>
      <p:regular r:id="rId14"/>
      <p:bold r:id="rId15"/>
    </p:embeddedFont>
    <p:embeddedFont>
      <p:font typeface="Roboto"/>
      <p:regular r:id="rId16"/>
      <p:bold r:id="rId17"/>
      <p:italic r:id="rId18"/>
      <p:boldItalic r:id="rId19"/>
    </p:embeddedFont>
    <p:embeddedFont>
      <p:font typeface="DM Serif Display"/>
      <p:regular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erifDisplay-regular.fntdata"/><Relationship Id="rId21" Type="http://schemas.openxmlformats.org/officeDocument/2006/relationships/font" Target="fonts/DMSerifDispl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Oxygen-bold.fntdata"/><Relationship Id="rId14" Type="http://schemas.openxmlformats.org/officeDocument/2006/relationships/font" Target="fonts/Oxygen-regular.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5b86cc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5b86cca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ed1d3ee59_0_10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ed1d3ee59_0_10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f1ba423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f1ba423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6ed1d3ee59_0_10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ed1d3ee59_0_10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6f1bce38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f1bce38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ce9a43f5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ce9a43f5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f1bce38b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f1bce38b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ce9a43f5a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ce9a43f5a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ce9a43f5a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ce9a43f5a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s://slack-redir.net/link?url=https%3A%2F%2Fwww.freepik.com%2F"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50000"/>
          </a:blip>
          <a:stretch>
            <a:fillRect/>
          </a:stretch>
        </p:blipFill>
        <p:spPr>
          <a:xfrm>
            <a:off x="0" y="-26"/>
            <a:ext cx="9144000" cy="5143541"/>
          </a:xfrm>
          <a:prstGeom prst="rect">
            <a:avLst/>
          </a:prstGeom>
          <a:noFill/>
          <a:ln>
            <a:noFill/>
          </a:ln>
        </p:spPr>
      </p:pic>
      <p:sp>
        <p:nvSpPr>
          <p:cNvPr id="10" name="Google Shape;10;p2"/>
          <p:cNvSpPr/>
          <p:nvPr/>
        </p:nvSpPr>
        <p:spPr>
          <a:xfrm>
            <a:off x="359100" y="1376100"/>
            <a:ext cx="6765600" cy="2391300"/>
          </a:xfrm>
          <a:prstGeom prst="snip1Rect">
            <a:avLst>
              <a:gd fmla="val 16667" name="adj"/>
            </a:avLst>
          </a:prstGeom>
          <a:solidFill>
            <a:srgbClr val="E3E6EC">
              <a:alpha val="27370"/>
            </a:srgbClr>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4429050" y="428700"/>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723900" y="1576688"/>
            <a:ext cx="6162600" cy="14964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200"/>
              <a:buNone/>
              <a:defRPr b="0"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723900" y="3196913"/>
            <a:ext cx="4362600" cy="369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b="0"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64" name="Shape 64"/>
        <p:cNvGrpSpPr/>
        <p:nvPr/>
      </p:nvGrpSpPr>
      <p:grpSpPr>
        <a:xfrm>
          <a:off x="0" y="0"/>
          <a:ext cx="0" cy="0"/>
          <a:chOff x="0" y="0"/>
          <a:chExt cx="0" cy="0"/>
        </a:xfrm>
      </p:grpSpPr>
      <p:pic>
        <p:nvPicPr>
          <p:cNvPr id="65" name="Google Shape;65;p11"/>
          <p:cNvPicPr preferRelativeResize="0"/>
          <p:nvPr/>
        </p:nvPicPr>
        <p:blipFill>
          <a:blip r:embed="rId2">
            <a:alphaModFix amt="24000"/>
          </a:blip>
          <a:stretch>
            <a:fillRect/>
          </a:stretch>
        </p:blipFill>
        <p:spPr>
          <a:xfrm flipH="1" rot="10800000">
            <a:off x="0" y="-26"/>
            <a:ext cx="9144000" cy="5143541"/>
          </a:xfrm>
          <a:prstGeom prst="rect">
            <a:avLst/>
          </a:prstGeom>
          <a:noFill/>
          <a:ln>
            <a:noFill/>
          </a:ln>
        </p:spPr>
      </p:pic>
      <p:sp>
        <p:nvSpPr>
          <p:cNvPr id="66" name="Google Shape;66;p11"/>
          <p:cNvSpPr/>
          <p:nvPr/>
        </p:nvSpPr>
        <p:spPr>
          <a:xfrm rot="5400000">
            <a:off x="4430850" y="428575"/>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flipH="1">
            <a:off x="723900" y="1300200"/>
            <a:ext cx="8420100" cy="2543100"/>
          </a:xfrm>
          <a:prstGeom prst="snip1Rect">
            <a:avLst>
              <a:gd fmla="val 16667" name="adj"/>
            </a:avLst>
          </a:prstGeom>
          <a:solidFill>
            <a:srgbClr val="80889B">
              <a:alpha val="30730"/>
            </a:srgbClr>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hasCustomPrompt="1" type="title"/>
          </p:nvPr>
        </p:nvSpPr>
        <p:spPr>
          <a:xfrm>
            <a:off x="1905600" y="1495182"/>
            <a:ext cx="5332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b="0" sz="10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9" name="Google Shape;69;p11"/>
          <p:cNvSpPr txBox="1"/>
          <p:nvPr>
            <p:ph idx="1" type="subTitle"/>
          </p:nvPr>
        </p:nvSpPr>
        <p:spPr>
          <a:xfrm>
            <a:off x="1934661" y="3245118"/>
            <a:ext cx="52746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a:solidFill>
                  <a:schemeClr val="dk1"/>
                </a:solidFill>
              </a:defRPr>
            </a:lvl1pPr>
            <a:lvl2pPr lvl="1" rtl="0" algn="ctr">
              <a:lnSpc>
                <a:spcPct val="100000"/>
              </a:lnSpc>
              <a:spcBef>
                <a:spcPts val="0"/>
              </a:spcBef>
              <a:spcAft>
                <a:spcPts val="0"/>
              </a:spcAft>
              <a:buNone/>
              <a:defRPr b="0"/>
            </a:lvl2pPr>
            <a:lvl3pPr lvl="2" rtl="0" algn="ctr">
              <a:lnSpc>
                <a:spcPct val="100000"/>
              </a:lnSpc>
              <a:spcBef>
                <a:spcPts val="0"/>
              </a:spcBef>
              <a:spcAft>
                <a:spcPts val="0"/>
              </a:spcAft>
              <a:buNone/>
              <a:defRPr b="0"/>
            </a:lvl3pPr>
            <a:lvl4pPr lvl="3" rtl="0" algn="ctr">
              <a:lnSpc>
                <a:spcPct val="100000"/>
              </a:lnSpc>
              <a:spcBef>
                <a:spcPts val="0"/>
              </a:spcBef>
              <a:spcAft>
                <a:spcPts val="0"/>
              </a:spcAft>
              <a:buNone/>
              <a:defRPr b="0"/>
            </a:lvl4pPr>
            <a:lvl5pPr lvl="4" rtl="0" algn="ctr">
              <a:lnSpc>
                <a:spcPct val="100000"/>
              </a:lnSpc>
              <a:spcBef>
                <a:spcPts val="0"/>
              </a:spcBef>
              <a:spcAft>
                <a:spcPts val="0"/>
              </a:spcAft>
              <a:buNone/>
              <a:defRPr b="0"/>
            </a:lvl5pPr>
            <a:lvl6pPr lvl="5" rtl="0" algn="ctr">
              <a:lnSpc>
                <a:spcPct val="100000"/>
              </a:lnSpc>
              <a:spcBef>
                <a:spcPts val="0"/>
              </a:spcBef>
              <a:spcAft>
                <a:spcPts val="0"/>
              </a:spcAft>
              <a:buNone/>
              <a:defRPr b="0"/>
            </a:lvl6pPr>
            <a:lvl7pPr lvl="6" rtl="0" algn="ctr">
              <a:lnSpc>
                <a:spcPct val="100000"/>
              </a:lnSpc>
              <a:spcBef>
                <a:spcPts val="0"/>
              </a:spcBef>
              <a:spcAft>
                <a:spcPts val="0"/>
              </a:spcAft>
              <a:buNone/>
              <a:defRPr b="0"/>
            </a:lvl7pPr>
            <a:lvl8pPr lvl="7" rtl="0" algn="ctr">
              <a:lnSpc>
                <a:spcPct val="100000"/>
              </a:lnSpc>
              <a:spcBef>
                <a:spcPts val="0"/>
              </a:spcBef>
              <a:spcAft>
                <a:spcPts val="0"/>
              </a:spcAft>
              <a:buNone/>
              <a:defRPr b="0"/>
            </a:lvl8pPr>
            <a:lvl9pPr lvl="8" rtl="0" algn="ctr">
              <a:lnSpc>
                <a:spcPct val="100000"/>
              </a:lnSpc>
              <a:spcBef>
                <a:spcPts val="0"/>
              </a:spcBef>
              <a:spcAft>
                <a:spcPts val="0"/>
              </a:spcAft>
              <a:buNone/>
              <a:defRPr b="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0"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3_1">
    <p:bg>
      <p:bgPr>
        <a:solidFill>
          <a:schemeClr val="lt2"/>
        </a:solidFill>
      </p:bgPr>
    </p:bg>
    <p:spTree>
      <p:nvGrpSpPr>
        <p:cNvPr id="71" name="Shape 71"/>
        <p:cNvGrpSpPr/>
        <p:nvPr/>
      </p:nvGrpSpPr>
      <p:grpSpPr>
        <a:xfrm>
          <a:off x="0" y="0"/>
          <a:ext cx="0" cy="0"/>
          <a:chOff x="0" y="0"/>
          <a:chExt cx="0" cy="0"/>
        </a:xfrm>
      </p:grpSpPr>
      <p:pic>
        <p:nvPicPr>
          <p:cNvPr id="72" name="Google Shape;72;p13"/>
          <p:cNvPicPr preferRelativeResize="0"/>
          <p:nvPr/>
        </p:nvPicPr>
        <p:blipFill>
          <a:blip r:embed="rId2">
            <a:alphaModFix amt="48000"/>
          </a:blip>
          <a:stretch>
            <a:fillRect/>
          </a:stretch>
        </p:blipFill>
        <p:spPr>
          <a:xfrm flipH="1">
            <a:off x="0" y="-26"/>
            <a:ext cx="9144000" cy="5143541"/>
          </a:xfrm>
          <a:prstGeom prst="rect">
            <a:avLst/>
          </a:prstGeom>
          <a:noFill/>
          <a:ln>
            <a:noFill/>
          </a:ln>
        </p:spPr>
      </p:pic>
      <p:sp>
        <p:nvSpPr>
          <p:cNvPr id="73" name="Google Shape;73;p13"/>
          <p:cNvSpPr/>
          <p:nvPr/>
        </p:nvSpPr>
        <p:spPr>
          <a:xfrm flipH="1" rot="-5400000">
            <a:off x="4429100" y="428575"/>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ph idx="1" type="subTitle"/>
          </p:nvPr>
        </p:nvSpPr>
        <p:spPr>
          <a:xfrm>
            <a:off x="6244175" y="2965288"/>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Clr>
                <a:schemeClr val="dk1"/>
              </a:buClr>
              <a:buSzPts val="1400"/>
              <a:buNone/>
              <a:defRPr b="0"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75" name="Google Shape;75;p13"/>
          <p:cNvSpPr txBox="1"/>
          <p:nvPr>
            <p:ph idx="2" type="subTitle"/>
          </p:nvPr>
        </p:nvSpPr>
        <p:spPr>
          <a:xfrm>
            <a:off x="3476262" y="2965288"/>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Clr>
                <a:schemeClr val="dk1"/>
              </a:buClr>
              <a:buSzPts val="1400"/>
              <a:buNone/>
              <a:defRPr b="0"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76" name="Google Shape;76;p13"/>
          <p:cNvSpPr txBox="1"/>
          <p:nvPr>
            <p:ph idx="3" type="subTitle"/>
          </p:nvPr>
        </p:nvSpPr>
        <p:spPr>
          <a:xfrm>
            <a:off x="708350" y="2965288"/>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Clr>
                <a:schemeClr val="dk1"/>
              </a:buClr>
              <a:buSzPts val="1400"/>
              <a:buNone/>
              <a:defRPr b="0"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77" name="Google Shape;77;p13"/>
          <p:cNvSpPr txBox="1"/>
          <p:nvPr>
            <p:ph idx="4" type="subTitle"/>
          </p:nvPr>
        </p:nvSpPr>
        <p:spPr>
          <a:xfrm>
            <a:off x="854450" y="2510772"/>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9pPr>
          </a:lstStyle>
          <a:p/>
        </p:txBody>
      </p:sp>
      <p:sp>
        <p:nvSpPr>
          <p:cNvPr id="78" name="Google Shape;78;p13"/>
          <p:cNvSpPr txBox="1"/>
          <p:nvPr>
            <p:ph idx="5" type="subTitle"/>
          </p:nvPr>
        </p:nvSpPr>
        <p:spPr>
          <a:xfrm>
            <a:off x="3622362" y="2510772"/>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9pPr>
          </a:lstStyle>
          <a:p/>
        </p:txBody>
      </p:sp>
      <p:sp>
        <p:nvSpPr>
          <p:cNvPr id="79" name="Google Shape;79;p13"/>
          <p:cNvSpPr txBox="1"/>
          <p:nvPr>
            <p:ph idx="6" type="subTitle"/>
          </p:nvPr>
        </p:nvSpPr>
        <p:spPr>
          <a:xfrm>
            <a:off x="6390275" y="2510772"/>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400">
                <a:solidFill>
                  <a:schemeClr val="dk1"/>
                </a:solidFill>
                <a:latin typeface="DM Serif Display"/>
                <a:ea typeface="DM Serif Display"/>
                <a:cs typeface="DM Serif Display"/>
                <a:sym typeface="DM Serif Display"/>
              </a:defRPr>
            </a:lvl9pPr>
          </a:lstStyle>
          <a:p/>
        </p:txBody>
      </p:sp>
      <p:sp>
        <p:nvSpPr>
          <p:cNvPr id="80" name="Google Shape;80;p13"/>
          <p:cNvSpPr txBox="1"/>
          <p:nvPr>
            <p:ph type="title"/>
          </p:nvPr>
        </p:nvSpPr>
        <p:spPr>
          <a:xfrm>
            <a:off x="2465450" y="492278"/>
            <a:ext cx="42132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TWO_COLUMNS_3_1_1">
    <p:bg>
      <p:bgPr>
        <a:solidFill>
          <a:schemeClr val="accent3"/>
        </a:solidFill>
      </p:bgPr>
    </p:bg>
    <p:spTree>
      <p:nvGrpSpPr>
        <p:cNvPr id="81" name="Shape 81"/>
        <p:cNvGrpSpPr/>
        <p:nvPr/>
      </p:nvGrpSpPr>
      <p:grpSpPr>
        <a:xfrm>
          <a:off x="0" y="0"/>
          <a:ext cx="0" cy="0"/>
          <a:chOff x="0" y="0"/>
          <a:chExt cx="0" cy="0"/>
        </a:xfrm>
      </p:grpSpPr>
      <p:pic>
        <p:nvPicPr>
          <p:cNvPr id="82" name="Google Shape;82;p14"/>
          <p:cNvPicPr preferRelativeResize="0"/>
          <p:nvPr/>
        </p:nvPicPr>
        <p:blipFill>
          <a:blip r:embed="rId2">
            <a:alphaModFix amt="24000"/>
          </a:blip>
          <a:stretch>
            <a:fillRect/>
          </a:stretch>
        </p:blipFill>
        <p:spPr>
          <a:xfrm rot="10800000">
            <a:off x="0" y="-26"/>
            <a:ext cx="9144000" cy="5143541"/>
          </a:xfrm>
          <a:prstGeom prst="rect">
            <a:avLst/>
          </a:prstGeom>
          <a:noFill/>
          <a:ln>
            <a:noFill/>
          </a:ln>
        </p:spPr>
      </p:pic>
      <p:sp>
        <p:nvSpPr>
          <p:cNvPr id="83" name="Google Shape;83;p14"/>
          <p:cNvSpPr/>
          <p:nvPr/>
        </p:nvSpPr>
        <p:spPr>
          <a:xfrm rot="5400000">
            <a:off x="4424575" y="428550"/>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ph idx="1" type="subTitle"/>
          </p:nvPr>
        </p:nvSpPr>
        <p:spPr>
          <a:xfrm>
            <a:off x="1002777" y="3512975"/>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9pPr>
          </a:lstStyle>
          <a:p/>
        </p:txBody>
      </p:sp>
      <p:sp>
        <p:nvSpPr>
          <p:cNvPr id="85" name="Google Shape;85;p14"/>
          <p:cNvSpPr txBox="1"/>
          <p:nvPr>
            <p:ph idx="2" type="subTitle"/>
          </p:nvPr>
        </p:nvSpPr>
        <p:spPr>
          <a:xfrm>
            <a:off x="3625417" y="3512975"/>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9pPr>
          </a:lstStyle>
          <a:p/>
        </p:txBody>
      </p:sp>
      <p:sp>
        <p:nvSpPr>
          <p:cNvPr id="86" name="Google Shape;86;p14"/>
          <p:cNvSpPr txBox="1"/>
          <p:nvPr>
            <p:ph idx="3" type="subTitle"/>
          </p:nvPr>
        </p:nvSpPr>
        <p:spPr>
          <a:xfrm>
            <a:off x="6248077" y="3512975"/>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9pPr>
          </a:lstStyle>
          <a:p/>
        </p:txBody>
      </p:sp>
      <p:sp>
        <p:nvSpPr>
          <p:cNvPr id="87" name="Google Shape;87;p14"/>
          <p:cNvSpPr txBox="1"/>
          <p:nvPr>
            <p:ph type="title"/>
          </p:nvPr>
        </p:nvSpPr>
        <p:spPr>
          <a:xfrm>
            <a:off x="726825" y="542925"/>
            <a:ext cx="7696200" cy="548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8" name="Google Shape;88;p14"/>
          <p:cNvSpPr txBox="1"/>
          <p:nvPr>
            <p:ph idx="4" type="subTitle"/>
          </p:nvPr>
        </p:nvSpPr>
        <p:spPr>
          <a:xfrm>
            <a:off x="1057677" y="3942036"/>
            <a:ext cx="1789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9" name="Google Shape;89;p14"/>
          <p:cNvSpPr txBox="1"/>
          <p:nvPr>
            <p:ph idx="5" type="subTitle"/>
          </p:nvPr>
        </p:nvSpPr>
        <p:spPr>
          <a:xfrm>
            <a:off x="3672927" y="3942042"/>
            <a:ext cx="1789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90" name="Google Shape;90;p14"/>
          <p:cNvSpPr txBox="1"/>
          <p:nvPr>
            <p:ph idx="6" type="subTitle"/>
          </p:nvPr>
        </p:nvSpPr>
        <p:spPr>
          <a:xfrm>
            <a:off x="6288177" y="3942036"/>
            <a:ext cx="1789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AND_TWO_COLUMNS_2_1">
    <p:bg>
      <p:bgPr>
        <a:solidFill>
          <a:schemeClr val="accent3"/>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a:off x="723903" y="542925"/>
            <a:ext cx="76962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3" name="Google Shape;93;p15"/>
          <p:cNvSpPr txBox="1"/>
          <p:nvPr>
            <p:ph idx="1" type="subTitle"/>
          </p:nvPr>
        </p:nvSpPr>
        <p:spPr>
          <a:xfrm>
            <a:off x="5698050" y="1731130"/>
            <a:ext cx="2741100" cy="4056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0" sz="1800">
                <a:solidFill>
                  <a:schemeClr val="dk1"/>
                </a:solidFill>
                <a:latin typeface="DM Serif Display"/>
                <a:ea typeface="DM Serif Display"/>
                <a:cs typeface="DM Serif Display"/>
                <a:sym typeface="DM Serif Display"/>
              </a:defRPr>
            </a:lvl1pPr>
            <a:lvl2pPr lvl="1" rtl="0" algn="r">
              <a:spcBef>
                <a:spcPts val="1600"/>
              </a:spcBef>
              <a:spcAft>
                <a:spcPts val="0"/>
              </a:spcAft>
              <a:buNone/>
              <a:defRPr b="0" sz="1800">
                <a:solidFill>
                  <a:schemeClr val="dk1"/>
                </a:solidFill>
                <a:latin typeface="DM Serif Display"/>
                <a:ea typeface="DM Serif Display"/>
                <a:cs typeface="DM Serif Display"/>
                <a:sym typeface="DM Serif Display"/>
              </a:defRPr>
            </a:lvl2pPr>
            <a:lvl3pPr lvl="2" rtl="0" algn="r">
              <a:spcBef>
                <a:spcPts val="1600"/>
              </a:spcBef>
              <a:spcAft>
                <a:spcPts val="0"/>
              </a:spcAft>
              <a:buNone/>
              <a:defRPr b="0" sz="1800">
                <a:solidFill>
                  <a:schemeClr val="dk1"/>
                </a:solidFill>
                <a:latin typeface="DM Serif Display"/>
                <a:ea typeface="DM Serif Display"/>
                <a:cs typeface="DM Serif Display"/>
                <a:sym typeface="DM Serif Display"/>
              </a:defRPr>
            </a:lvl3pPr>
            <a:lvl4pPr lvl="3" rtl="0" algn="r">
              <a:spcBef>
                <a:spcPts val="1600"/>
              </a:spcBef>
              <a:spcAft>
                <a:spcPts val="0"/>
              </a:spcAft>
              <a:buNone/>
              <a:defRPr b="0" sz="1800">
                <a:solidFill>
                  <a:schemeClr val="dk1"/>
                </a:solidFill>
                <a:latin typeface="DM Serif Display"/>
                <a:ea typeface="DM Serif Display"/>
                <a:cs typeface="DM Serif Display"/>
                <a:sym typeface="DM Serif Display"/>
              </a:defRPr>
            </a:lvl4pPr>
            <a:lvl5pPr lvl="4" rtl="0" algn="r">
              <a:spcBef>
                <a:spcPts val="1600"/>
              </a:spcBef>
              <a:spcAft>
                <a:spcPts val="0"/>
              </a:spcAft>
              <a:buNone/>
              <a:defRPr b="0" sz="1800">
                <a:solidFill>
                  <a:schemeClr val="dk1"/>
                </a:solidFill>
                <a:latin typeface="DM Serif Display"/>
                <a:ea typeface="DM Serif Display"/>
                <a:cs typeface="DM Serif Display"/>
                <a:sym typeface="DM Serif Display"/>
              </a:defRPr>
            </a:lvl5pPr>
            <a:lvl6pPr lvl="5" rtl="0" algn="r">
              <a:spcBef>
                <a:spcPts val="1600"/>
              </a:spcBef>
              <a:spcAft>
                <a:spcPts val="0"/>
              </a:spcAft>
              <a:buNone/>
              <a:defRPr b="0" sz="1800">
                <a:solidFill>
                  <a:schemeClr val="dk1"/>
                </a:solidFill>
                <a:latin typeface="DM Serif Display"/>
                <a:ea typeface="DM Serif Display"/>
                <a:cs typeface="DM Serif Display"/>
                <a:sym typeface="DM Serif Display"/>
              </a:defRPr>
            </a:lvl6pPr>
            <a:lvl7pPr lvl="6" rtl="0" algn="r">
              <a:spcBef>
                <a:spcPts val="1600"/>
              </a:spcBef>
              <a:spcAft>
                <a:spcPts val="0"/>
              </a:spcAft>
              <a:buNone/>
              <a:defRPr b="0" sz="1800">
                <a:solidFill>
                  <a:schemeClr val="dk1"/>
                </a:solidFill>
                <a:latin typeface="DM Serif Display"/>
                <a:ea typeface="DM Serif Display"/>
                <a:cs typeface="DM Serif Display"/>
                <a:sym typeface="DM Serif Display"/>
              </a:defRPr>
            </a:lvl7pPr>
            <a:lvl8pPr lvl="7" rtl="0" algn="r">
              <a:spcBef>
                <a:spcPts val="1600"/>
              </a:spcBef>
              <a:spcAft>
                <a:spcPts val="0"/>
              </a:spcAft>
              <a:buNone/>
              <a:defRPr b="0" sz="1800">
                <a:solidFill>
                  <a:schemeClr val="dk1"/>
                </a:solidFill>
                <a:latin typeface="DM Serif Display"/>
                <a:ea typeface="DM Serif Display"/>
                <a:cs typeface="DM Serif Display"/>
                <a:sym typeface="DM Serif Display"/>
              </a:defRPr>
            </a:lvl8pPr>
            <a:lvl9pPr lvl="8" rtl="0" algn="r">
              <a:spcBef>
                <a:spcPts val="1600"/>
              </a:spcBef>
              <a:spcAft>
                <a:spcPts val="1600"/>
              </a:spcAft>
              <a:buNone/>
              <a:defRPr b="0" sz="1800">
                <a:solidFill>
                  <a:schemeClr val="dk1"/>
                </a:solidFill>
                <a:latin typeface="DM Serif Display"/>
                <a:ea typeface="DM Serif Display"/>
                <a:cs typeface="DM Serif Display"/>
                <a:sym typeface="DM Serif Display"/>
              </a:defRPr>
            </a:lvl9pPr>
          </a:lstStyle>
          <a:p/>
        </p:txBody>
      </p:sp>
      <p:sp>
        <p:nvSpPr>
          <p:cNvPr id="94" name="Google Shape;94;p15"/>
          <p:cNvSpPr txBox="1"/>
          <p:nvPr>
            <p:ph idx="2" type="subTitle"/>
          </p:nvPr>
        </p:nvSpPr>
        <p:spPr>
          <a:xfrm>
            <a:off x="5698050" y="2577923"/>
            <a:ext cx="2741100" cy="405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1pPr>
            <a:lvl2pPr lvl="1" rtl="0" algn="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2pPr>
            <a:lvl3pPr lvl="2" rtl="0" algn="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3pPr>
            <a:lvl4pPr lvl="3" rtl="0" algn="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4pPr>
            <a:lvl5pPr lvl="4" rtl="0" algn="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5pPr>
            <a:lvl6pPr lvl="5" rtl="0" algn="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6pPr>
            <a:lvl7pPr lvl="6" rtl="0" algn="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7pPr>
            <a:lvl8pPr lvl="7" rtl="0" algn="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8pPr>
            <a:lvl9pPr lvl="8" rtl="0" algn="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9pPr>
          </a:lstStyle>
          <a:p/>
        </p:txBody>
      </p:sp>
      <p:sp>
        <p:nvSpPr>
          <p:cNvPr id="95" name="Google Shape;95;p15"/>
          <p:cNvSpPr txBox="1"/>
          <p:nvPr>
            <p:ph idx="3" type="subTitle"/>
          </p:nvPr>
        </p:nvSpPr>
        <p:spPr>
          <a:xfrm>
            <a:off x="5698050" y="3424716"/>
            <a:ext cx="2741100" cy="4056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0" sz="1800">
                <a:solidFill>
                  <a:schemeClr val="dk1"/>
                </a:solidFill>
                <a:latin typeface="DM Serif Display"/>
                <a:ea typeface="DM Serif Display"/>
                <a:cs typeface="DM Serif Display"/>
                <a:sym typeface="DM Serif Display"/>
              </a:defRPr>
            </a:lvl1pPr>
            <a:lvl2pPr lvl="1" rtl="0" algn="r">
              <a:spcBef>
                <a:spcPts val="1600"/>
              </a:spcBef>
              <a:spcAft>
                <a:spcPts val="0"/>
              </a:spcAft>
              <a:buNone/>
              <a:defRPr b="0" sz="1800">
                <a:solidFill>
                  <a:schemeClr val="dk1"/>
                </a:solidFill>
                <a:latin typeface="DM Serif Display"/>
                <a:ea typeface="DM Serif Display"/>
                <a:cs typeface="DM Serif Display"/>
                <a:sym typeface="DM Serif Display"/>
              </a:defRPr>
            </a:lvl2pPr>
            <a:lvl3pPr lvl="2" rtl="0" algn="r">
              <a:spcBef>
                <a:spcPts val="1600"/>
              </a:spcBef>
              <a:spcAft>
                <a:spcPts val="0"/>
              </a:spcAft>
              <a:buNone/>
              <a:defRPr b="0" sz="1800">
                <a:solidFill>
                  <a:schemeClr val="dk1"/>
                </a:solidFill>
                <a:latin typeface="DM Serif Display"/>
                <a:ea typeface="DM Serif Display"/>
                <a:cs typeface="DM Serif Display"/>
                <a:sym typeface="DM Serif Display"/>
              </a:defRPr>
            </a:lvl3pPr>
            <a:lvl4pPr lvl="3" rtl="0" algn="r">
              <a:spcBef>
                <a:spcPts val="1600"/>
              </a:spcBef>
              <a:spcAft>
                <a:spcPts val="0"/>
              </a:spcAft>
              <a:buNone/>
              <a:defRPr b="0" sz="1800">
                <a:solidFill>
                  <a:schemeClr val="dk1"/>
                </a:solidFill>
                <a:latin typeface="DM Serif Display"/>
                <a:ea typeface="DM Serif Display"/>
                <a:cs typeface="DM Serif Display"/>
                <a:sym typeface="DM Serif Display"/>
              </a:defRPr>
            </a:lvl4pPr>
            <a:lvl5pPr lvl="4" rtl="0" algn="r">
              <a:spcBef>
                <a:spcPts val="1600"/>
              </a:spcBef>
              <a:spcAft>
                <a:spcPts val="0"/>
              </a:spcAft>
              <a:buNone/>
              <a:defRPr b="0" sz="1800">
                <a:solidFill>
                  <a:schemeClr val="dk1"/>
                </a:solidFill>
                <a:latin typeface="DM Serif Display"/>
                <a:ea typeface="DM Serif Display"/>
                <a:cs typeface="DM Serif Display"/>
                <a:sym typeface="DM Serif Display"/>
              </a:defRPr>
            </a:lvl5pPr>
            <a:lvl6pPr lvl="5" rtl="0" algn="r">
              <a:spcBef>
                <a:spcPts val="1600"/>
              </a:spcBef>
              <a:spcAft>
                <a:spcPts val="0"/>
              </a:spcAft>
              <a:buNone/>
              <a:defRPr b="0" sz="1800">
                <a:solidFill>
                  <a:schemeClr val="dk1"/>
                </a:solidFill>
                <a:latin typeface="DM Serif Display"/>
                <a:ea typeface="DM Serif Display"/>
                <a:cs typeface="DM Serif Display"/>
                <a:sym typeface="DM Serif Display"/>
              </a:defRPr>
            </a:lvl6pPr>
            <a:lvl7pPr lvl="6" rtl="0" algn="r">
              <a:spcBef>
                <a:spcPts val="1600"/>
              </a:spcBef>
              <a:spcAft>
                <a:spcPts val="0"/>
              </a:spcAft>
              <a:buNone/>
              <a:defRPr b="0" sz="1800">
                <a:solidFill>
                  <a:schemeClr val="dk1"/>
                </a:solidFill>
                <a:latin typeface="DM Serif Display"/>
                <a:ea typeface="DM Serif Display"/>
                <a:cs typeface="DM Serif Display"/>
                <a:sym typeface="DM Serif Display"/>
              </a:defRPr>
            </a:lvl7pPr>
            <a:lvl8pPr lvl="7" rtl="0" algn="r">
              <a:spcBef>
                <a:spcPts val="1600"/>
              </a:spcBef>
              <a:spcAft>
                <a:spcPts val="0"/>
              </a:spcAft>
              <a:buNone/>
              <a:defRPr b="0" sz="1800">
                <a:solidFill>
                  <a:schemeClr val="dk1"/>
                </a:solidFill>
                <a:latin typeface="DM Serif Display"/>
                <a:ea typeface="DM Serif Display"/>
                <a:cs typeface="DM Serif Display"/>
                <a:sym typeface="DM Serif Display"/>
              </a:defRPr>
            </a:lvl8pPr>
            <a:lvl9pPr lvl="8" rtl="0" algn="r">
              <a:spcBef>
                <a:spcPts val="1600"/>
              </a:spcBef>
              <a:spcAft>
                <a:spcPts val="1600"/>
              </a:spcAft>
              <a:buNone/>
              <a:defRPr b="0" sz="1800">
                <a:solidFill>
                  <a:schemeClr val="dk1"/>
                </a:solidFill>
                <a:latin typeface="DM Serif Display"/>
                <a:ea typeface="DM Serif Display"/>
                <a:cs typeface="DM Serif Display"/>
                <a:sym typeface="DM Serif Display"/>
              </a:defRPr>
            </a:lvl9pPr>
          </a:lstStyle>
          <a:p/>
        </p:txBody>
      </p:sp>
      <p:sp>
        <p:nvSpPr>
          <p:cNvPr id="96" name="Google Shape;96;p15"/>
          <p:cNvSpPr txBox="1"/>
          <p:nvPr>
            <p:ph idx="4" type="subTitle"/>
          </p:nvPr>
        </p:nvSpPr>
        <p:spPr>
          <a:xfrm>
            <a:off x="5698050" y="2060996"/>
            <a:ext cx="2741100" cy="405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p15"/>
          <p:cNvSpPr txBox="1"/>
          <p:nvPr>
            <p:ph idx="5" type="subTitle"/>
          </p:nvPr>
        </p:nvSpPr>
        <p:spPr>
          <a:xfrm>
            <a:off x="5698050" y="3754582"/>
            <a:ext cx="2741100" cy="405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8" name="Google Shape;98;p15"/>
          <p:cNvSpPr txBox="1"/>
          <p:nvPr>
            <p:ph idx="6" type="subTitle"/>
          </p:nvPr>
        </p:nvSpPr>
        <p:spPr>
          <a:xfrm>
            <a:off x="5698050" y="2907789"/>
            <a:ext cx="2741100" cy="405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99" name="Google Shape;99;p15"/>
          <p:cNvPicPr preferRelativeResize="0"/>
          <p:nvPr/>
        </p:nvPicPr>
        <p:blipFill>
          <a:blip r:embed="rId2">
            <a:alphaModFix amt="24000"/>
          </a:blip>
          <a:stretch>
            <a:fillRect/>
          </a:stretch>
        </p:blipFill>
        <p:spPr>
          <a:xfrm>
            <a:off x="0" y="-26"/>
            <a:ext cx="9144000" cy="5143541"/>
          </a:xfrm>
          <a:prstGeom prst="rect">
            <a:avLst/>
          </a:prstGeom>
          <a:noFill/>
          <a:ln>
            <a:noFill/>
          </a:ln>
        </p:spPr>
      </p:pic>
      <p:sp>
        <p:nvSpPr>
          <p:cNvPr id="100" name="Google Shape;100;p15"/>
          <p:cNvSpPr/>
          <p:nvPr/>
        </p:nvSpPr>
        <p:spPr>
          <a:xfrm flipH="1" rot="-5400000">
            <a:off x="4429050" y="428575"/>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
  <p:cSld name="TITLE_ONLY_1_1_1_1">
    <p:bg>
      <p:bgPr>
        <a:solidFill>
          <a:schemeClr val="accent3"/>
        </a:solidFill>
      </p:bgPr>
    </p:bg>
    <p:spTree>
      <p:nvGrpSpPr>
        <p:cNvPr id="101" name="Shape 101"/>
        <p:cNvGrpSpPr/>
        <p:nvPr/>
      </p:nvGrpSpPr>
      <p:grpSpPr>
        <a:xfrm>
          <a:off x="0" y="0"/>
          <a:ext cx="0" cy="0"/>
          <a:chOff x="0" y="0"/>
          <a:chExt cx="0" cy="0"/>
        </a:xfrm>
      </p:grpSpPr>
      <p:pic>
        <p:nvPicPr>
          <p:cNvPr id="102" name="Google Shape;102;p16"/>
          <p:cNvPicPr preferRelativeResize="0"/>
          <p:nvPr/>
        </p:nvPicPr>
        <p:blipFill>
          <a:blip r:embed="rId2">
            <a:alphaModFix amt="24000"/>
          </a:blip>
          <a:stretch>
            <a:fillRect/>
          </a:stretch>
        </p:blipFill>
        <p:spPr>
          <a:xfrm flipH="1">
            <a:off x="0" y="-26"/>
            <a:ext cx="9144000" cy="5143541"/>
          </a:xfrm>
          <a:prstGeom prst="rect">
            <a:avLst/>
          </a:prstGeom>
          <a:noFill/>
          <a:ln>
            <a:noFill/>
          </a:ln>
        </p:spPr>
      </p:pic>
      <p:sp>
        <p:nvSpPr>
          <p:cNvPr id="103" name="Google Shape;103;p16"/>
          <p:cNvSpPr/>
          <p:nvPr/>
        </p:nvSpPr>
        <p:spPr>
          <a:xfrm rot="5400000">
            <a:off x="4429050" y="428575"/>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ph type="title"/>
          </p:nvPr>
        </p:nvSpPr>
        <p:spPr>
          <a:xfrm>
            <a:off x="723900" y="542925"/>
            <a:ext cx="76962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b="0">
                <a:solidFill>
                  <a:schemeClr val="dk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_1_1_1">
    <p:bg>
      <p:bgPr>
        <a:solidFill>
          <a:schemeClr val="lt2"/>
        </a:solidFill>
      </p:bgPr>
    </p:bg>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2">
            <a:alphaModFix amt="48000"/>
          </a:blip>
          <a:stretch>
            <a:fillRect/>
          </a:stretch>
        </p:blipFill>
        <p:spPr>
          <a:xfrm flipH="1">
            <a:off x="0" y="-26"/>
            <a:ext cx="9144000" cy="5143541"/>
          </a:xfrm>
          <a:prstGeom prst="rect">
            <a:avLst/>
          </a:prstGeom>
          <a:noFill/>
          <a:ln>
            <a:noFill/>
          </a:ln>
        </p:spPr>
      </p:pic>
      <p:sp>
        <p:nvSpPr>
          <p:cNvPr id="107" name="Google Shape;107;p17"/>
          <p:cNvSpPr/>
          <p:nvPr/>
        </p:nvSpPr>
        <p:spPr>
          <a:xfrm flipH="1" rot="-5400000">
            <a:off x="4429100" y="428550"/>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ph type="title"/>
          </p:nvPr>
        </p:nvSpPr>
        <p:spPr>
          <a:xfrm>
            <a:off x="722400" y="527750"/>
            <a:ext cx="76992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9" name="Google Shape;109;p17"/>
          <p:cNvSpPr/>
          <p:nvPr/>
        </p:nvSpPr>
        <p:spPr>
          <a:xfrm>
            <a:off x="0" y="1227250"/>
            <a:ext cx="8420100" cy="3149700"/>
          </a:xfrm>
          <a:prstGeom prst="snip1Rect">
            <a:avLst>
              <a:gd fmla="val 16667" name="adj"/>
            </a:avLst>
          </a:prstGeom>
          <a:solidFill>
            <a:srgbClr val="80889B">
              <a:alpha val="39660"/>
            </a:srgbClr>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76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2_1_1">
    <p:bg>
      <p:bgPr>
        <a:solidFill>
          <a:schemeClr val="accent3"/>
        </a:solidFill>
      </p:bgPr>
    </p:bg>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2">
            <a:alphaModFix amt="24000"/>
          </a:blip>
          <a:stretch>
            <a:fillRect/>
          </a:stretch>
        </p:blipFill>
        <p:spPr>
          <a:xfrm>
            <a:off x="0" y="-26"/>
            <a:ext cx="9144000" cy="5143541"/>
          </a:xfrm>
          <a:prstGeom prst="rect">
            <a:avLst/>
          </a:prstGeom>
          <a:noFill/>
          <a:ln>
            <a:noFill/>
          </a:ln>
        </p:spPr>
      </p:pic>
      <p:sp>
        <p:nvSpPr>
          <p:cNvPr id="112" name="Google Shape;112;p18"/>
          <p:cNvSpPr/>
          <p:nvPr/>
        </p:nvSpPr>
        <p:spPr>
          <a:xfrm rot="5400000">
            <a:off x="4429050" y="428575"/>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519200" y="1419300"/>
            <a:ext cx="6105600" cy="2304900"/>
          </a:xfrm>
          <a:prstGeom prst="snip1Rect">
            <a:avLst>
              <a:gd fmla="val 16667" name="adj"/>
            </a:avLst>
          </a:prstGeom>
          <a:solidFill>
            <a:srgbClr val="E3E6EC">
              <a:alpha val="30170"/>
            </a:srgbClr>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ph idx="1" type="subTitle"/>
          </p:nvPr>
        </p:nvSpPr>
        <p:spPr>
          <a:xfrm>
            <a:off x="1656600" y="1632738"/>
            <a:ext cx="5830800" cy="14292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2500">
                <a:solidFill>
                  <a:srgbClr val="242348"/>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5" name="Google Shape;115;p18"/>
          <p:cNvSpPr txBox="1"/>
          <p:nvPr>
            <p:ph type="title"/>
          </p:nvPr>
        </p:nvSpPr>
        <p:spPr>
          <a:xfrm>
            <a:off x="2937600" y="3080863"/>
            <a:ext cx="3268800" cy="4299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b="0" sz="2300">
                <a:solidFill>
                  <a:schemeClr val="dk2"/>
                </a:solidFill>
              </a:defRPr>
            </a:lvl1pPr>
            <a:lvl2pPr lvl="1" algn="ctr">
              <a:spcBef>
                <a:spcPts val="0"/>
              </a:spcBef>
              <a:spcAft>
                <a:spcPts val="0"/>
              </a:spcAft>
              <a:buNone/>
              <a:defRPr b="0" sz="2300">
                <a:solidFill>
                  <a:schemeClr val="dk2"/>
                </a:solidFill>
              </a:defRPr>
            </a:lvl2pPr>
            <a:lvl3pPr lvl="2" algn="ctr">
              <a:spcBef>
                <a:spcPts val="0"/>
              </a:spcBef>
              <a:spcAft>
                <a:spcPts val="0"/>
              </a:spcAft>
              <a:buNone/>
              <a:defRPr b="0" sz="2300">
                <a:solidFill>
                  <a:schemeClr val="dk2"/>
                </a:solidFill>
              </a:defRPr>
            </a:lvl3pPr>
            <a:lvl4pPr lvl="3" algn="ctr">
              <a:spcBef>
                <a:spcPts val="0"/>
              </a:spcBef>
              <a:spcAft>
                <a:spcPts val="0"/>
              </a:spcAft>
              <a:buNone/>
              <a:defRPr b="0" sz="2300">
                <a:solidFill>
                  <a:schemeClr val="dk2"/>
                </a:solidFill>
              </a:defRPr>
            </a:lvl4pPr>
            <a:lvl5pPr lvl="4" algn="ctr">
              <a:spcBef>
                <a:spcPts val="0"/>
              </a:spcBef>
              <a:spcAft>
                <a:spcPts val="0"/>
              </a:spcAft>
              <a:buNone/>
              <a:defRPr b="0" sz="2300">
                <a:solidFill>
                  <a:schemeClr val="dk2"/>
                </a:solidFill>
              </a:defRPr>
            </a:lvl5pPr>
            <a:lvl6pPr lvl="5" algn="ctr">
              <a:spcBef>
                <a:spcPts val="0"/>
              </a:spcBef>
              <a:spcAft>
                <a:spcPts val="0"/>
              </a:spcAft>
              <a:buNone/>
              <a:defRPr b="0" sz="2300">
                <a:solidFill>
                  <a:schemeClr val="dk2"/>
                </a:solidFill>
              </a:defRPr>
            </a:lvl6pPr>
            <a:lvl7pPr lvl="6" algn="ctr">
              <a:spcBef>
                <a:spcPts val="0"/>
              </a:spcBef>
              <a:spcAft>
                <a:spcPts val="0"/>
              </a:spcAft>
              <a:buNone/>
              <a:defRPr b="0" sz="2300">
                <a:solidFill>
                  <a:schemeClr val="dk2"/>
                </a:solidFill>
              </a:defRPr>
            </a:lvl7pPr>
            <a:lvl8pPr lvl="7" algn="ctr">
              <a:spcBef>
                <a:spcPts val="0"/>
              </a:spcBef>
              <a:spcAft>
                <a:spcPts val="0"/>
              </a:spcAft>
              <a:buNone/>
              <a:defRPr b="0" sz="2300">
                <a:solidFill>
                  <a:schemeClr val="dk2"/>
                </a:solidFill>
              </a:defRPr>
            </a:lvl8pPr>
            <a:lvl9pPr lvl="8" algn="ctr">
              <a:spcBef>
                <a:spcPts val="0"/>
              </a:spcBef>
              <a:spcAft>
                <a:spcPts val="0"/>
              </a:spcAft>
              <a:buNone/>
              <a:defRPr b="0" sz="23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ONE_COLUMN_TEXT_1_1_1_1">
    <p:bg>
      <p:bgPr>
        <a:solidFill>
          <a:schemeClr val="accent3"/>
        </a:solidFill>
      </p:bgPr>
    </p:bg>
    <p:spTree>
      <p:nvGrpSpPr>
        <p:cNvPr id="116" name="Shape 116"/>
        <p:cNvGrpSpPr/>
        <p:nvPr/>
      </p:nvGrpSpPr>
      <p:grpSpPr>
        <a:xfrm>
          <a:off x="0" y="0"/>
          <a:ext cx="0" cy="0"/>
          <a:chOff x="0" y="0"/>
          <a:chExt cx="0" cy="0"/>
        </a:xfrm>
      </p:grpSpPr>
      <p:sp>
        <p:nvSpPr>
          <p:cNvPr id="117" name="Google Shape;117;p19"/>
          <p:cNvSpPr/>
          <p:nvPr/>
        </p:nvSpPr>
        <p:spPr>
          <a:xfrm>
            <a:off x="0" y="1032675"/>
            <a:ext cx="4134900" cy="3078300"/>
          </a:xfrm>
          <a:prstGeom prst="snip1Rect">
            <a:avLst>
              <a:gd fmla="val 16667" name="adj"/>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9"/>
          <p:cNvPicPr preferRelativeResize="0"/>
          <p:nvPr/>
        </p:nvPicPr>
        <p:blipFill>
          <a:blip r:embed="rId2">
            <a:alphaModFix amt="24000"/>
          </a:blip>
          <a:stretch>
            <a:fillRect/>
          </a:stretch>
        </p:blipFill>
        <p:spPr>
          <a:xfrm>
            <a:off x="0" y="-26"/>
            <a:ext cx="9144000" cy="5143541"/>
          </a:xfrm>
          <a:prstGeom prst="rect">
            <a:avLst/>
          </a:prstGeom>
          <a:noFill/>
          <a:ln>
            <a:noFill/>
          </a:ln>
        </p:spPr>
      </p:pic>
      <p:sp>
        <p:nvSpPr>
          <p:cNvPr id="119" name="Google Shape;119;p19"/>
          <p:cNvSpPr/>
          <p:nvPr/>
        </p:nvSpPr>
        <p:spPr>
          <a:xfrm rot="5400000">
            <a:off x="4429050" y="428575"/>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ph idx="1" type="subTitle"/>
          </p:nvPr>
        </p:nvSpPr>
        <p:spPr>
          <a:xfrm>
            <a:off x="723900" y="2266300"/>
            <a:ext cx="3068400" cy="117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9"/>
          <p:cNvSpPr txBox="1"/>
          <p:nvPr>
            <p:ph type="title"/>
          </p:nvPr>
        </p:nvSpPr>
        <p:spPr>
          <a:xfrm>
            <a:off x="723900" y="1702100"/>
            <a:ext cx="3068400" cy="548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ONE_COLUMN_TEXT_1_1_1_1_1">
    <p:bg>
      <p:bgPr>
        <a:solidFill>
          <a:schemeClr val="accent3"/>
        </a:solidFill>
      </p:bgPr>
    </p:bg>
    <p:spTree>
      <p:nvGrpSpPr>
        <p:cNvPr id="122" name="Shape 122"/>
        <p:cNvGrpSpPr/>
        <p:nvPr/>
      </p:nvGrpSpPr>
      <p:grpSpPr>
        <a:xfrm>
          <a:off x="0" y="0"/>
          <a:ext cx="0" cy="0"/>
          <a:chOff x="0" y="0"/>
          <a:chExt cx="0" cy="0"/>
        </a:xfrm>
      </p:grpSpPr>
      <p:sp>
        <p:nvSpPr>
          <p:cNvPr id="123" name="Google Shape;123;p20"/>
          <p:cNvSpPr/>
          <p:nvPr/>
        </p:nvSpPr>
        <p:spPr>
          <a:xfrm flipH="1">
            <a:off x="4681500" y="1106250"/>
            <a:ext cx="4462500" cy="2836200"/>
          </a:xfrm>
          <a:prstGeom prst="snip1Rect">
            <a:avLst>
              <a:gd fmla="val 16667" name="adj"/>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20"/>
          <p:cNvPicPr preferRelativeResize="0"/>
          <p:nvPr/>
        </p:nvPicPr>
        <p:blipFill>
          <a:blip r:embed="rId2">
            <a:alphaModFix amt="24000"/>
          </a:blip>
          <a:stretch>
            <a:fillRect/>
          </a:stretch>
        </p:blipFill>
        <p:spPr>
          <a:xfrm flipH="1" rot="10800000">
            <a:off x="0" y="-26"/>
            <a:ext cx="9144000" cy="5143541"/>
          </a:xfrm>
          <a:prstGeom prst="rect">
            <a:avLst/>
          </a:prstGeom>
          <a:noFill/>
          <a:ln>
            <a:noFill/>
          </a:ln>
        </p:spPr>
      </p:pic>
      <p:sp>
        <p:nvSpPr>
          <p:cNvPr id="125" name="Google Shape;125;p20"/>
          <p:cNvSpPr txBox="1"/>
          <p:nvPr>
            <p:ph idx="1" type="subTitle"/>
          </p:nvPr>
        </p:nvSpPr>
        <p:spPr>
          <a:xfrm>
            <a:off x="5232000" y="2266300"/>
            <a:ext cx="3188100" cy="117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 name="Google Shape;126;p20"/>
          <p:cNvSpPr txBox="1"/>
          <p:nvPr>
            <p:ph type="title"/>
          </p:nvPr>
        </p:nvSpPr>
        <p:spPr>
          <a:xfrm>
            <a:off x="5232000" y="1702100"/>
            <a:ext cx="3188100" cy="54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 name="Google Shape;127;p20"/>
          <p:cNvSpPr/>
          <p:nvPr/>
        </p:nvSpPr>
        <p:spPr>
          <a:xfrm rot="5400000">
            <a:off x="4429050" y="428575"/>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306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a:blip r:embed="rId2">
            <a:alphaModFix amt="24000"/>
          </a:blip>
          <a:stretch>
            <a:fillRect/>
          </a:stretch>
        </p:blipFill>
        <p:spPr>
          <a:xfrm flipH="1" rot="10800000">
            <a:off x="0" y="-26"/>
            <a:ext cx="9144000" cy="5143541"/>
          </a:xfrm>
          <a:prstGeom prst="rect">
            <a:avLst/>
          </a:prstGeom>
          <a:noFill/>
          <a:ln>
            <a:noFill/>
          </a:ln>
        </p:spPr>
      </p:pic>
      <p:sp>
        <p:nvSpPr>
          <p:cNvPr id="16" name="Google Shape;16;p3"/>
          <p:cNvSpPr/>
          <p:nvPr/>
        </p:nvSpPr>
        <p:spPr>
          <a:xfrm>
            <a:off x="2647950" y="266850"/>
            <a:ext cx="3851700" cy="4590900"/>
          </a:xfrm>
          <a:prstGeom prst="snip1Rect">
            <a:avLst>
              <a:gd fmla="val 16667" name="adj"/>
            </a:avLst>
          </a:prstGeom>
          <a:solidFill>
            <a:srgbClr val="80889B">
              <a:alpha val="30730"/>
            </a:srgbClr>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rot="5400000">
            <a:off x="4429000" y="-4429075"/>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2786650" y="2087850"/>
            <a:ext cx="3570600" cy="1028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200"/>
              <a:buNone/>
              <a:defRPr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19" name="Google Shape;19;p3"/>
          <p:cNvSpPr txBox="1"/>
          <p:nvPr>
            <p:ph hasCustomPrompt="1" idx="2" type="title"/>
          </p:nvPr>
        </p:nvSpPr>
        <p:spPr>
          <a:xfrm>
            <a:off x="3797100" y="643502"/>
            <a:ext cx="1549800" cy="164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 name="Google Shape;20;p3"/>
          <p:cNvSpPr txBox="1"/>
          <p:nvPr>
            <p:ph idx="1" type="subTitle"/>
          </p:nvPr>
        </p:nvSpPr>
        <p:spPr>
          <a:xfrm>
            <a:off x="2709225" y="3214040"/>
            <a:ext cx="37257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lvl1pPr>
            <a:lvl2pPr lvl="1" rtl="0" algn="ctr">
              <a:lnSpc>
                <a:spcPct val="100000"/>
              </a:lnSpc>
              <a:spcBef>
                <a:spcPts val="0"/>
              </a:spcBef>
              <a:spcAft>
                <a:spcPts val="0"/>
              </a:spcAft>
              <a:buNone/>
              <a:defRPr b="0" sz="1400"/>
            </a:lvl2pPr>
            <a:lvl3pPr lvl="2" rtl="0" algn="ctr">
              <a:lnSpc>
                <a:spcPct val="100000"/>
              </a:lnSpc>
              <a:spcBef>
                <a:spcPts val="0"/>
              </a:spcBef>
              <a:spcAft>
                <a:spcPts val="0"/>
              </a:spcAft>
              <a:buNone/>
              <a:defRPr b="0" sz="1400"/>
            </a:lvl3pPr>
            <a:lvl4pPr lvl="3" rtl="0" algn="ctr">
              <a:lnSpc>
                <a:spcPct val="100000"/>
              </a:lnSpc>
              <a:spcBef>
                <a:spcPts val="0"/>
              </a:spcBef>
              <a:spcAft>
                <a:spcPts val="0"/>
              </a:spcAft>
              <a:buNone/>
              <a:defRPr b="0" sz="1400"/>
            </a:lvl4pPr>
            <a:lvl5pPr lvl="4" rtl="0" algn="ctr">
              <a:lnSpc>
                <a:spcPct val="100000"/>
              </a:lnSpc>
              <a:spcBef>
                <a:spcPts val="0"/>
              </a:spcBef>
              <a:spcAft>
                <a:spcPts val="0"/>
              </a:spcAft>
              <a:buNone/>
              <a:defRPr b="0" sz="1400"/>
            </a:lvl5pPr>
            <a:lvl6pPr lvl="5" rtl="0" algn="ctr">
              <a:lnSpc>
                <a:spcPct val="100000"/>
              </a:lnSpc>
              <a:spcBef>
                <a:spcPts val="0"/>
              </a:spcBef>
              <a:spcAft>
                <a:spcPts val="0"/>
              </a:spcAft>
              <a:buNone/>
              <a:defRPr b="0" sz="1400"/>
            </a:lvl6pPr>
            <a:lvl7pPr lvl="6" rtl="0" algn="ctr">
              <a:lnSpc>
                <a:spcPct val="100000"/>
              </a:lnSpc>
              <a:spcBef>
                <a:spcPts val="0"/>
              </a:spcBef>
              <a:spcAft>
                <a:spcPts val="0"/>
              </a:spcAft>
              <a:buNone/>
              <a:defRPr b="0" sz="1400"/>
            </a:lvl7pPr>
            <a:lvl8pPr lvl="7" rtl="0" algn="ctr">
              <a:lnSpc>
                <a:spcPct val="100000"/>
              </a:lnSpc>
              <a:spcBef>
                <a:spcPts val="0"/>
              </a:spcBef>
              <a:spcAft>
                <a:spcPts val="0"/>
              </a:spcAft>
              <a:buNone/>
              <a:defRPr b="0" sz="1400"/>
            </a:lvl8pPr>
            <a:lvl9pPr lvl="8" rtl="0" algn="ctr">
              <a:lnSpc>
                <a:spcPct val="100000"/>
              </a:lnSpc>
              <a:spcBef>
                <a:spcPts val="0"/>
              </a:spcBef>
              <a:spcAft>
                <a:spcPts val="0"/>
              </a:spcAft>
              <a:buNone/>
              <a:defRPr b="0" sz="1400"/>
            </a:lvl9pPr>
          </a:lstStyle>
          <a:p/>
        </p:txBody>
      </p:sp>
      <p:sp>
        <p:nvSpPr>
          <p:cNvPr id="21" name="Google Shape;21;p3"/>
          <p:cNvSpPr/>
          <p:nvPr/>
        </p:nvSpPr>
        <p:spPr>
          <a:xfrm rot="5400000">
            <a:off x="4430850" y="428575"/>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2">
            <a:alphaModFix amt="24000"/>
          </a:blip>
          <a:stretch>
            <a:fillRect/>
          </a:stretch>
        </p:blipFill>
        <p:spPr>
          <a:xfrm flipH="1" rot="10800000">
            <a:off x="0" y="-15"/>
            <a:ext cx="9144000" cy="5143541"/>
          </a:xfrm>
          <a:prstGeom prst="rect">
            <a:avLst/>
          </a:prstGeom>
          <a:noFill/>
          <a:ln>
            <a:noFill/>
          </a:ln>
        </p:spPr>
      </p:pic>
      <p:sp>
        <p:nvSpPr>
          <p:cNvPr id="130" name="Google Shape;130;p21"/>
          <p:cNvSpPr/>
          <p:nvPr/>
        </p:nvSpPr>
        <p:spPr>
          <a:xfrm>
            <a:off x="2647950" y="266850"/>
            <a:ext cx="3851700" cy="4590900"/>
          </a:xfrm>
          <a:prstGeom prst="snip1Rect">
            <a:avLst>
              <a:gd fmla="val 16667" name="adj"/>
            </a:avLst>
          </a:prstGeom>
          <a:solidFill>
            <a:srgbClr val="80889B">
              <a:alpha val="30730"/>
            </a:srgbClr>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rot="-5400000">
            <a:off x="4429050" y="-4429076"/>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rot="-5400000">
            <a:off x="4429050" y="428574"/>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type="title"/>
          </p:nvPr>
        </p:nvSpPr>
        <p:spPr>
          <a:xfrm>
            <a:off x="2638500" y="768300"/>
            <a:ext cx="3867000" cy="817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b="0" sz="5600"/>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134" name="Google Shape;134;p21"/>
          <p:cNvSpPr txBox="1"/>
          <p:nvPr>
            <p:ph idx="1" type="subTitle"/>
          </p:nvPr>
        </p:nvSpPr>
        <p:spPr>
          <a:xfrm>
            <a:off x="2638500" y="1981488"/>
            <a:ext cx="3867000" cy="965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135" name="Google Shape;135;p21"/>
          <p:cNvSpPr txBox="1"/>
          <p:nvPr/>
        </p:nvSpPr>
        <p:spPr>
          <a:xfrm>
            <a:off x="2982300" y="3003775"/>
            <a:ext cx="3179400" cy="6417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Oxygen"/>
                <a:ea typeface="Oxygen"/>
                <a:cs typeface="Oxygen"/>
                <a:sym typeface="Oxygen"/>
              </a:rPr>
              <a:t>CREDITS: This presentation template was created by </a:t>
            </a:r>
            <a:r>
              <a:rPr b="1" lang="en" sz="1200">
                <a:solidFill>
                  <a:schemeClr val="dk2"/>
                </a:solidFill>
                <a:uFill>
                  <a:noFill/>
                </a:uFill>
                <a:latin typeface="Oxygen"/>
                <a:ea typeface="Oxygen"/>
                <a:cs typeface="Oxygen"/>
                <a:sym typeface="Oxygen"/>
                <a:hlinkClick r:id="rId3">
                  <a:extLst>
                    <a:ext uri="{A12FA001-AC4F-418D-AE19-62706E023703}">
                      <ahyp:hlinkClr val="tx"/>
                    </a:ext>
                  </a:extLst>
                </a:hlinkClick>
              </a:rPr>
              <a:t>Slidesgo</a:t>
            </a:r>
            <a:r>
              <a:rPr lang="en" sz="1200">
                <a:solidFill>
                  <a:schemeClr val="dk2"/>
                </a:solidFill>
                <a:latin typeface="Oxygen"/>
                <a:ea typeface="Oxygen"/>
                <a:cs typeface="Oxygen"/>
                <a:sym typeface="Oxygen"/>
              </a:rPr>
              <a:t>, including icons by </a:t>
            </a:r>
            <a:r>
              <a:rPr b="1" lang="en" sz="1200">
                <a:solidFill>
                  <a:schemeClr val="dk2"/>
                </a:solidFill>
                <a:uFill>
                  <a:noFill/>
                </a:uFill>
                <a:latin typeface="Oxygen"/>
                <a:ea typeface="Oxygen"/>
                <a:cs typeface="Oxygen"/>
                <a:sym typeface="Oxygen"/>
                <a:hlinkClick r:id="rId4">
                  <a:extLst>
                    <a:ext uri="{A12FA001-AC4F-418D-AE19-62706E023703}">
                      <ahyp:hlinkClr val="tx"/>
                    </a:ext>
                  </a:extLst>
                </a:hlinkClick>
              </a:rPr>
              <a:t>Flaticon</a:t>
            </a:r>
            <a:r>
              <a:rPr lang="en" sz="1200">
                <a:solidFill>
                  <a:schemeClr val="dk2"/>
                </a:solidFill>
                <a:latin typeface="Oxygen"/>
                <a:ea typeface="Oxygen"/>
                <a:cs typeface="Oxygen"/>
                <a:sym typeface="Oxygen"/>
              </a:rPr>
              <a:t>, infographics &amp; images by </a:t>
            </a:r>
            <a:r>
              <a:rPr b="1" lang="en" sz="1200">
                <a:solidFill>
                  <a:schemeClr val="dk2"/>
                </a:solidFill>
                <a:uFill>
                  <a:noFill/>
                </a:uFill>
                <a:latin typeface="Oxygen"/>
                <a:ea typeface="Oxygen"/>
                <a:cs typeface="Oxygen"/>
                <a:sym typeface="Oxygen"/>
                <a:hlinkClick r:id="rId5">
                  <a:extLst>
                    <a:ext uri="{A12FA001-AC4F-418D-AE19-62706E023703}">
                      <ahyp:hlinkClr val="tx"/>
                    </a:ext>
                  </a:extLst>
                </a:hlinkClick>
              </a:rPr>
              <a:t>Freepik</a:t>
            </a:r>
            <a:r>
              <a:rPr lang="en" sz="1200">
                <a:solidFill>
                  <a:schemeClr val="dk2"/>
                </a:solidFill>
                <a:latin typeface="Oxygen"/>
                <a:ea typeface="Oxygen"/>
                <a:cs typeface="Oxygen"/>
                <a:sym typeface="Oxygen"/>
              </a:rPr>
              <a:t> </a:t>
            </a:r>
            <a:endParaRPr b="1" sz="1200">
              <a:solidFill>
                <a:schemeClr val="dk2"/>
              </a:solidFill>
              <a:latin typeface="Oxygen"/>
              <a:ea typeface="Oxygen"/>
              <a:cs typeface="Oxygen"/>
              <a:sym typeface="Oxyge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1">
    <p:bg>
      <p:bgPr>
        <a:solidFill>
          <a:schemeClr val="lt2"/>
        </a:solidFill>
      </p:bgPr>
    </p:bg>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2">
            <a:alphaModFix amt="50000"/>
          </a:blip>
          <a:stretch>
            <a:fillRect/>
          </a:stretch>
        </p:blipFill>
        <p:spPr>
          <a:xfrm>
            <a:off x="0" y="-26"/>
            <a:ext cx="9144000" cy="5143541"/>
          </a:xfrm>
          <a:prstGeom prst="rect">
            <a:avLst/>
          </a:prstGeom>
          <a:noFill/>
          <a:ln>
            <a:noFill/>
          </a:ln>
        </p:spPr>
      </p:pic>
      <p:sp>
        <p:nvSpPr>
          <p:cNvPr id="138" name="Google Shape;138;p22"/>
          <p:cNvSpPr/>
          <p:nvPr/>
        </p:nvSpPr>
        <p:spPr>
          <a:xfrm>
            <a:off x="1404900" y="1333575"/>
            <a:ext cx="6334200" cy="3105000"/>
          </a:xfrm>
          <a:prstGeom prst="snip1Rect">
            <a:avLst>
              <a:gd fmla="val 16667" name="adj"/>
            </a:avLst>
          </a:prstGeom>
          <a:solidFill>
            <a:srgbClr val="E3E6EC">
              <a:alpha val="2626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22"/>
          <p:cNvCxnSpPr/>
          <p:nvPr/>
        </p:nvCxnSpPr>
        <p:spPr>
          <a:xfrm>
            <a:off x="4572000" y="1562175"/>
            <a:ext cx="0" cy="2647800"/>
          </a:xfrm>
          <a:prstGeom prst="straightConnector1">
            <a:avLst/>
          </a:prstGeom>
          <a:noFill/>
          <a:ln cap="flat" cmpd="sng" w="19050">
            <a:solidFill>
              <a:schemeClr val="lt2"/>
            </a:solidFill>
            <a:prstDash val="solid"/>
            <a:round/>
            <a:headEnd len="med" w="med" type="none"/>
            <a:tailEnd len="med" w="med" type="none"/>
          </a:ln>
        </p:spPr>
      </p:cxnSp>
      <p:sp>
        <p:nvSpPr>
          <p:cNvPr id="140" name="Google Shape;140;p22"/>
          <p:cNvSpPr/>
          <p:nvPr/>
        </p:nvSpPr>
        <p:spPr>
          <a:xfrm rot="5400000">
            <a:off x="4429050" y="428700"/>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ph idx="1" type="subTitle"/>
          </p:nvPr>
        </p:nvSpPr>
        <p:spPr>
          <a:xfrm>
            <a:off x="2198938" y="3884775"/>
            <a:ext cx="18168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2" name="Google Shape;142;p22"/>
          <p:cNvSpPr txBox="1"/>
          <p:nvPr>
            <p:ph idx="2" type="subTitle"/>
          </p:nvPr>
        </p:nvSpPr>
        <p:spPr>
          <a:xfrm>
            <a:off x="5131343" y="3884775"/>
            <a:ext cx="18168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3" name="Google Shape;143;p22"/>
          <p:cNvSpPr txBox="1"/>
          <p:nvPr>
            <p:ph hasCustomPrompt="1" type="title"/>
          </p:nvPr>
        </p:nvSpPr>
        <p:spPr>
          <a:xfrm>
            <a:off x="2323438" y="1529175"/>
            <a:ext cx="15678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4" name="Google Shape;144;p22"/>
          <p:cNvSpPr txBox="1"/>
          <p:nvPr>
            <p:ph hasCustomPrompt="1" idx="3" type="title"/>
          </p:nvPr>
        </p:nvSpPr>
        <p:spPr>
          <a:xfrm>
            <a:off x="5255843" y="1529175"/>
            <a:ext cx="15678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5" name="Google Shape;145;p22"/>
          <p:cNvSpPr txBox="1"/>
          <p:nvPr>
            <p:ph hasCustomPrompt="1" idx="4" type="title"/>
          </p:nvPr>
        </p:nvSpPr>
        <p:spPr>
          <a:xfrm>
            <a:off x="2323438" y="3113903"/>
            <a:ext cx="15678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6" name="Google Shape;146;p22"/>
          <p:cNvSpPr txBox="1"/>
          <p:nvPr>
            <p:ph hasCustomPrompt="1" idx="5" type="title"/>
          </p:nvPr>
        </p:nvSpPr>
        <p:spPr>
          <a:xfrm>
            <a:off x="5255843" y="3113910"/>
            <a:ext cx="15678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7" name="Google Shape;147;p22"/>
          <p:cNvSpPr txBox="1"/>
          <p:nvPr>
            <p:ph idx="6" type="subTitle"/>
          </p:nvPr>
        </p:nvSpPr>
        <p:spPr>
          <a:xfrm>
            <a:off x="1791088" y="1985432"/>
            <a:ext cx="2632500" cy="360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1pPr>
            <a:lvl2pPr lvl="1"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2pPr>
            <a:lvl3pPr lvl="2"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3pPr>
            <a:lvl4pPr lvl="3"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4pPr>
            <a:lvl5pPr lvl="4"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5pPr>
            <a:lvl6pPr lvl="5"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6pPr>
            <a:lvl7pPr lvl="6"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7pPr>
            <a:lvl8pPr lvl="7"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8pPr>
            <a:lvl9pPr lvl="8"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9pPr>
          </a:lstStyle>
          <a:p/>
        </p:txBody>
      </p:sp>
      <p:sp>
        <p:nvSpPr>
          <p:cNvPr id="148" name="Google Shape;148;p22"/>
          <p:cNvSpPr txBox="1"/>
          <p:nvPr>
            <p:ph idx="7" type="subTitle"/>
          </p:nvPr>
        </p:nvSpPr>
        <p:spPr>
          <a:xfrm>
            <a:off x="4723493" y="1985450"/>
            <a:ext cx="26325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9pPr>
          </a:lstStyle>
          <a:p/>
        </p:txBody>
      </p:sp>
      <p:sp>
        <p:nvSpPr>
          <p:cNvPr id="149" name="Google Shape;149;p22"/>
          <p:cNvSpPr txBox="1"/>
          <p:nvPr>
            <p:ph idx="8" type="subTitle"/>
          </p:nvPr>
        </p:nvSpPr>
        <p:spPr>
          <a:xfrm>
            <a:off x="4723493" y="3535725"/>
            <a:ext cx="26325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9pPr>
          </a:lstStyle>
          <a:p/>
        </p:txBody>
      </p:sp>
      <p:sp>
        <p:nvSpPr>
          <p:cNvPr id="150" name="Google Shape;150;p22"/>
          <p:cNvSpPr txBox="1"/>
          <p:nvPr>
            <p:ph idx="9" type="title"/>
          </p:nvPr>
        </p:nvSpPr>
        <p:spPr>
          <a:xfrm>
            <a:off x="723900" y="542925"/>
            <a:ext cx="76962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1" name="Google Shape;151;p22"/>
          <p:cNvSpPr txBox="1"/>
          <p:nvPr>
            <p:ph idx="13" type="subTitle"/>
          </p:nvPr>
        </p:nvSpPr>
        <p:spPr>
          <a:xfrm>
            <a:off x="2198938" y="2332095"/>
            <a:ext cx="18168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2"/>
          <p:cNvSpPr txBox="1"/>
          <p:nvPr>
            <p:ph idx="14" type="subTitle"/>
          </p:nvPr>
        </p:nvSpPr>
        <p:spPr>
          <a:xfrm>
            <a:off x="5131343" y="2330350"/>
            <a:ext cx="18168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22"/>
          <p:cNvSpPr txBox="1"/>
          <p:nvPr>
            <p:ph idx="15" type="subTitle"/>
          </p:nvPr>
        </p:nvSpPr>
        <p:spPr>
          <a:xfrm>
            <a:off x="1791088" y="3535725"/>
            <a:ext cx="26325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bg>
      <p:bgPr>
        <a:solidFill>
          <a:schemeClr val="lt2"/>
        </a:solidFill>
      </p:bgPr>
    </p:bg>
    <p:spTree>
      <p:nvGrpSpPr>
        <p:cNvPr id="154" name="Shape 154"/>
        <p:cNvGrpSpPr/>
        <p:nvPr/>
      </p:nvGrpSpPr>
      <p:grpSpPr>
        <a:xfrm>
          <a:off x="0" y="0"/>
          <a:ext cx="0" cy="0"/>
          <a:chOff x="0" y="0"/>
          <a:chExt cx="0" cy="0"/>
        </a:xfrm>
      </p:grpSpPr>
      <p:pic>
        <p:nvPicPr>
          <p:cNvPr id="155" name="Google Shape;155;p23"/>
          <p:cNvPicPr preferRelativeResize="0"/>
          <p:nvPr/>
        </p:nvPicPr>
        <p:blipFill>
          <a:blip r:embed="rId2">
            <a:alphaModFix amt="48000"/>
          </a:blip>
          <a:stretch>
            <a:fillRect/>
          </a:stretch>
        </p:blipFill>
        <p:spPr>
          <a:xfrm>
            <a:off x="0" y="-26"/>
            <a:ext cx="9144000" cy="5143541"/>
          </a:xfrm>
          <a:prstGeom prst="rect">
            <a:avLst/>
          </a:prstGeom>
          <a:noFill/>
          <a:ln>
            <a:noFill/>
          </a:ln>
        </p:spPr>
      </p:pic>
      <p:sp>
        <p:nvSpPr>
          <p:cNvPr id="156" name="Google Shape;156;p23"/>
          <p:cNvSpPr txBox="1"/>
          <p:nvPr>
            <p:ph type="title"/>
          </p:nvPr>
        </p:nvSpPr>
        <p:spPr>
          <a:xfrm>
            <a:off x="723900" y="542925"/>
            <a:ext cx="76962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7" name="Google Shape;157;p23"/>
          <p:cNvSpPr txBox="1"/>
          <p:nvPr>
            <p:ph idx="2" type="title"/>
          </p:nvPr>
        </p:nvSpPr>
        <p:spPr>
          <a:xfrm>
            <a:off x="1310602" y="1706943"/>
            <a:ext cx="2047200" cy="4929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2000"/>
              <a:buNone/>
              <a:defRPr b="0"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58" name="Google Shape;158;p23"/>
          <p:cNvSpPr txBox="1"/>
          <p:nvPr>
            <p:ph idx="1" type="subTitle"/>
          </p:nvPr>
        </p:nvSpPr>
        <p:spPr>
          <a:xfrm>
            <a:off x="1310575" y="2108283"/>
            <a:ext cx="2047200" cy="67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b="0" sz="1400"/>
            </a:lvl1pPr>
            <a:lvl2pPr lvl="1" rtl="0" algn="r">
              <a:lnSpc>
                <a:spcPct val="100000"/>
              </a:lnSpc>
              <a:spcBef>
                <a:spcPts val="160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59" name="Google Shape;159;p23"/>
          <p:cNvSpPr txBox="1"/>
          <p:nvPr>
            <p:ph idx="3" type="title"/>
          </p:nvPr>
        </p:nvSpPr>
        <p:spPr>
          <a:xfrm>
            <a:off x="5785987" y="1706936"/>
            <a:ext cx="2047200" cy="492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0"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0" name="Google Shape;160;p23"/>
          <p:cNvSpPr txBox="1"/>
          <p:nvPr>
            <p:ph idx="4" type="subTitle"/>
          </p:nvPr>
        </p:nvSpPr>
        <p:spPr>
          <a:xfrm>
            <a:off x="5785987" y="2108283"/>
            <a:ext cx="2047200" cy="67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nSpc>
                <a:spcPct val="100000"/>
              </a:lnSpc>
              <a:spcBef>
                <a:spcPts val="160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1" name="Google Shape;161;p23"/>
          <p:cNvSpPr txBox="1"/>
          <p:nvPr>
            <p:ph idx="5" type="title"/>
          </p:nvPr>
        </p:nvSpPr>
        <p:spPr>
          <a:xfrm>
            <a:off x="1310602" y="3021102"/>
            <a:ext cx="2047200" cy="492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b="0"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62" name="Google Shape;162;p23"/>
          <p:cNvSpPr txBox="1"/>
          <p:nvPr>
            <p:ph idx="6" type="subTitle"/>
          </p:nvPr>
        </p:nvSpPr>
        <p:spPr>
          <a:xfrm>
            <a:off x="1310575" y="3431535"/>
            <a:ext cx="2047200" cy="67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b="0"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63" name="Google Shape;163;p23"/>
          <p:cNvSpPr txBox="1"/>
          <p:nvPr>
            <p:ph idx="7" type="title"/>
          </p:nvPr>
        </p:nvSpPr>
        <p:spPr>
          <a:xfrm>
            <a:off x="5785987" y="3018357"/>
            <a:ext cx="2047200" cy="492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0"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4" name="Google Shape;164;p23"/>
          <p:cNvSpPr txBox="1"/>
          <p:nvPr>
            <p:ph idx="8" type="subTitle"/>
          </p:nvPr>
        </p:nvSpPr>
        <p:spPr>
          <a:xfrm>
            <a:off x="5785987" y="3431534"/>
            <a:ext cx="2047200" cy="67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5" name="Google Shape;165;p23"/>
          <p:cNvSpPr/>
          <p:nvPr/>
        </p:nvSpPr>
        <p:spPr>
          <a:xfrm rot="5400000">
            <a:off x="4429050" y="-4429075"/>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1_1_2_2">
    <p:spTree>
      <p:nvGrpSpPr>
        <p:cNvPr id="166" name="Shape 166"/>
        <p:cNvGrpSpPr/>
        <p:nvPr/>
      </p:nvGrpSpPr>
      <p:grpSpPr>
        <a:xfrm>
          <a:off x="0" y="0"/>
          <a:ext cx="0" cy="0"/>
          <a:chOff x="0" y="0"/>
          <a:chExt cx="0" cy="0"/>
        </a:xfrm>
      </p:grpSpPr>
      <p:pic>
        <p:nvPicPr>
          <p:cNvPr id="167" name="Google Shape;167;p24"/>
          <p:cNvPicPr preferRelativeResize="0"/>
          <p:nvPr/>
        </p:nvPicPr>
        <p:blipFill>
          <a:blip r:embed="rId2">
            <a:alphaModFix amt="48000"/>
          </a:blip>
          <a:stretch>
            <a:fillRect/>
          </a:stretch>
        </p:blipFill>
        <p:spPr>
          <a:xfrm flipH="1" rot="10800000">
            <a:off x="50" y="-26"/>
            <a:ext cx="9144000" cy="5143541"/>
          </a:xfrm>
          <a:prstGeom prst="rect">
            <a:avLst/>
          </a:prstGeom>
          <a:noFill/>
          <a:ln>
            <a:noFill/>
          </a:ln>
        </p:spPr>
      </p:pic>
      <p:sp>
        <p:nvSpPr>
          <p:cNvPr id="168" name="Google Shape;168;p24"/>
          <p:cNvSpPr/>
          <p:nvPr/>
        </p:nvSpPr>
        <p:spPr>
          <a:xfrm rot="5400000">
            <a:off x="4429050" y="428550"/>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txBox="1"/>
          <p:nvPr>
            <p:ph idx="1" type="subTitle"/>
          </p:nvPr>
        </p:nvSpPr>
        <p:spPr>
          <a:xfrm>
            <a:off x="767525" y="3509638"/>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0" name="Google Shape;170;p24"/>
          <p:cNvSpPr txBox="1"/>
          <p:nvPr>
            <p:ph idx="2" type="subTitle"/>
          </p:nvPr>
        </p:nvSpPr>
        <p:spPr>
          <a:xfrm>
            <a:off x="2698062" y="3516925"/>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24"/>
          <p:cNvSpPr txBox="1"/>
          <p:nvPr>
            <p:ph idx="3" type="subTitle"/>
          </p:nvPr>
        </p:nvSpPr>
        <p:spPr>
          <a:xfrm>
            <a:off x="4628600" y="3506141"/>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2" name="Google Shape;172;p24"/>
          <p:cNvSpPr txBox="1"/>
          <p:nvPr>
            <p:ph idx="4" type="subTitle"/>
          </p:nvPr>
        </p:nvSpPr>
        <p:spPr>
          <a:xfrm>
            <a:off x="6563412" y="3506467"/>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3" name="Google Shape;173;p24"/>
          <p:cNvSpPr txBox="1"/>
          <p:nvPr>
            <p:ph idx="5" type="subTitle"/>
          </p:nvPr>
        </p:nvSpPr>
        <p:spPr>
          <a:xfrm>
            <a:off x="767375" y="3099461"/>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9pPr>
          </a:lstStyle>
          <a:p/>
        </p:txBody>
      </p:sp>
      <p:sp>
        <p:nvSpPr>
          <p:cNvPr id="174" name="Google Shape;174;p24"/>
          <p:cNvSpPr txBox="1"/>
          <p:nvPr>
            <p:ph idx="6" type="subTitle"/>
          </p:nvPr>
        </p:nvSpPr>
        <p:spPr>
          <a:xfrm>
            <a:off x="2698062" y="3099450"/>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9pPr>
          </a:lstStyle>
          <a:p/>
        </p:txBody>
      </p:sp>
      <p:sp>
        <p:nvSpPr>
          <p:cNvPr id="175" name="Google Shape;175;p24"/>
          <p:cNvSpPr txBox="1"/>
          <p:nvPr>
            <p:ph idx="7" type="subTitle"/>
          </p:nvPr>
        </p:nvSpPr>
        <p:spPr>
          <a:xfrm>
            <a:off x="4628600" y="3099450"/>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9pPr>
          </a:lstStyle>
          <a:p/>
        </p:txBody>
      </p:sp>
      <p:sp>
        <p:nvSpPr>
          <p:cNvPr id="176" name="Google Shape;176;p24"/>
          <p:cNvSpPr txBox="1"/>
          <p:nvPr>
            <p:ph idx="8" type="subTitle"/>
          </p:nvPr>
        </p:nvSpPr>
        <p:spPr>
          <a:xfrm>
            <a:off x="6559137" y="3099125"/>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1800">
                <a:solidFill>
                  <a:schemeClr val="dk1"/>
                </a:solidFill>
                <a:latin typeface="DM Serif Display"/>
                <a:ea typeface="DM Serif Display"/>
                <a:cs typeface="DM Serif Display"/>
                <a:sym typeface="DM Serif Display"/>
              </a:defRPr>
            </a:lvl9pPr>
          </a:lstStyle>
          <a:p/>
        </p:txBody>
      </p:sp>
      <p:sp>
        <p:nvSpPr>
          <p:cNvPr id="177" name="Google Shape;177;p24"/>
          <p:cNvSpPr txBox="1"/>
          <p:nvPr>
            <p:ph type="title"/>
          </p:nvPr>
        </p:nvSpPr>
        <p:spPr>
          <a:xfrm>
            <a:off x="2463199" y="489146"/>
            <a:ext cx="4213200" cy="718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_2_1">
    <p:bg>
      <p:bgPr>
        <a:solidFill>
          <a:schemeClr val="accent3"/>
        </a:solidFill>
      </p:bgPr>
    </p:bg>
    <p:spTree>
      <p:nvGrpSpPr>
        <p:cNvPr id="178" name="Shape 178"/>
        <p:cNvGrpSpPr/>
        <p:nvPr/>
      </p:nvGrpSpPr>
      <p:grpSpPr>
        <a:xfrm>
          <a:off x="0" y="0"/>
          <a:ext cx="0" cy="0"/>
          <a:chOff x="0" y="0"/>
          <a:chExt cx="0" cy="0"/>
        </a:xfrm>
      </p:grpSpPr>
      <p:pic>
        <p:nvPicPr>
          <p:cNvPr id="179" name="Google Shape;179;p25"/>
          <p:cNvPicPr preferRelativeResize="0"/>
          <p:nvPr/>
        </p:nvPicPr>
        <p:blipFill>
          <a:blip r:embed="rId2">
            <a:alphaModFix amt="24000"/>
          </a:blip>
          <a:stretch>
            <a:fillRect/>
          </a:stretch>
        </p:blipFill>
        <p:spPr>
          <a:xfrm rot="10800000">
            <a:off x="1800" y="-26"/>
            <a:ext cx="9144000" cy="5143541"/>
          </a:xfrm>
          <a:prstGeom prst="rect">
            <a:avLst/>
          </a:prstGeom>
          <a:noFill/>
          <a:ln>
            <a:noFill/>
          </a:ln>
        </p:spPr>
      </p:pic>
      <p:sp>
        <p:nvSpPr>
          <p:cNvPr id="180" name="Google Shape;180;p25"/>
          <p:cNvSpPr/>
          <p:nvPr/>
        </p:nvSpPr>
        <p:spPr>
          <a:xfrm flipH="1" rot="-5400000">
            <a:off x="4429050" y="-4429075"/>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ph idx="1" type="subTitle"/>
          </p:nvPr>
        </p:nvSpPr>
        <p:spPr>
          <a:xfrm>
            <a:off x="1487123" y="1434599"/>
            <a:ext cx="21390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1pPr>
            <a:lvl2pPr lvl="1"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2pPr>
            <a:lvl3pPr lvl="2"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3pPr>
            <a:lvl4pPr lvl="3"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4pPr>
            <a:lvl5pPr lvl="4"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5pPr>
            <a:lvl6pPr lvl="5"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6pPr>
            <a:lvl7pPr lvl="6"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7pPr>
            <a:lvl8pPr lvl="7"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8pPr>
            <a:lvl9pPr lvl="8"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9pPr>
          </a:lstStyle>
          <a:p/>
        </p:txBody>
      </p:sp>
      <p:sp>
        <p:nvSpPr>
          <p:cNvPr id="182" name="Google Shape;182;p25"/>
          <p:cNvSpPr txBox="1"/>
          <p:nvPr>
            <p:ph idx="2" type="subTitle"/>
          </p:nvPr>
        </p:nvSpPr>
        <p:spPr>
          <a:xfrm>
            <a:off x="1582443" y="3170874"/>
            <a:ext cx="21390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1pPr>
            <a:lvl2pPr lvl="1"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2pPr>
            <a:lvl3pPr lvl="2"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3pPr>
            <a:lvl4pPr lvl="3"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4pPr>
            <a:lvl5pPr lvl="4"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5pPr>
            <a:lvl6pPr lvl="5"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6pPr>
            <a:lvl7pPr lvl="6"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7pPr>
            <a:lvl8pPr lvl="7"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8pPr>
            <a:lvl9pPr lvl="8" rtl="0">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9pPr>
          </a:lstStyle>
          <a:p/>
        </p:txBody>
      </p:sp>
      <p:sp>
        <p:nvSpPr>
          <p:cNvPr id="183" name="Google Shape;183;p25"/>
          <p:cNvSpPr txBox="1"/>
          <p:nvPr>
            <p:ph type="title"/>
          </p:nvPr>
        </p:nvSpPr>
        <p:spPr>
          <a:xfrm>
            <a:off x="722376" y="542925"/>
            <a:ext cx="7705500" cy="548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4" name="Google Shape;184;p25"/>
          <p:cNvSpPr txBox="1"/>
          <p:nvPr>
            <p:ph idx="3" type="subTitle"/>
          </p:nvPr>
        </p:nvSpPr>
        <p:spPr>
          <a:xfrm>
            <a:off x="1487111" y="1750013"/>
            <a:ext cx="2878800" cy="60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85" name="Google Shape;185;p25"/>
          <p:cNvSpPr txBox="1"/>
          <p:nvPr>
            <p:ph idx="4" type="subTitle"/>
          </p:nvPr>
        </p:nvSpPr>
        <p:spPr>
          <a:xfrm>
            <a:off x="1582436" y="3486288"/>
            <a:ext cx="2878800" cy="60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_2_1_1">
    <p:bg>
      <p:bgPr>
        <a:solidFill>
          <a:schemeClr val="lt2"/>
        </a:solidFill>
      </p:bgPr>
    </p:bg>
    <p:spTree>
      <p:nvGrpSpPr>
        <p:cNvPr id="186" name="Shape 186"/>
        <p:cNvGrpSpPr/>
        <p:nvPr/>
      </p:nvGrpSpPr>
      <p:grpSpPr>
        <a:xfrm>
          <a:off x="0" y="0"/>
          <a:ext cx="0" cy="0"/>
          <a:chOff x="0" y="0"/>
          <a:chExt cx="0" cy="0"/>
        </a:xfrm>
      </p:grpSpPr>
      <p:pic>
        <p:nvPicPr>
          <p:cNvPr id="187" name="Google Shape;187;p26"/>
          <p:cNvPicPr preferRelativeResize="0"/>
          <p:nvPr/>
        </p:nvPicPr>
        <p:blipFill>
          <a:blip r:embed="rId2">
            <a:alphaModFix amt="48000"/>
          </a:blip>
          <a:stretch>
            <a:fillRect/>
          </a:stretch>
        </p:blipFill>
        <p:spPr>
          <a:xfrm>
            <a:off x="50" y="-26"/>
            <a:ext cx="9144000" cy="5143541"/>
          </a:xfrm>
          <a:prstGeom prst="rect">
            <a:avLst/>
          </a:prstGeom>
          <a:noFill/>
          <a:ln>
            <a:noFill/>
          </a:ln>
        </p:spPr>
      </p:pic>
      <p:sp>
        <p:nvSpPr>
          <p:cNvPr id="188" name="Google Shape;188;p26"/>
          <p:cNvSpPr/>
          <p:nvPr/>
        </p:nvSpPr>
        <p:spPr>
          <a:xfrm rot="5400000">
            <a:off x="4429050" y="-4433150"/>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txBox="1"/>
          <p:nvPr>
            <p:ph idx="1" type="subTitle"/>
          </p:nvPr>
        </p:nvSpPr>
        <p:spPr>
          <a:xfrm>
            <a:off x="1118225" y="3096840"/>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9pPr>
          </a:lstStyle>
          <a:p/>
        </p:txBody>
      </p:sp>
      <p:sp>
        <p:nvSpPr>
          <p:cNvPr id="190" name="Google Shape;190;p26"/>
          <p:cNvSpPr txBox="1"/>
          <p:nvPr>
            <p:ph idx="2" type="subTitle"/>
          </p:nvPr>
        </p:nvSpPr>
        <p:spPr>
          <a:xfrm>
            <a:off x="3624575" y="3096850"/>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9pPr>
          </a:lstStyle>
          <a:p/>
        </p:txBody>
      </p:sp>
      <p:sp>
        <p:nvSpPr>
          <p:cNvPr id="191" name="Google Shape;191;p26"/>
          <p:cNvSpPr txBox="1"/>
          <p:nvPr>
            <p:ph idx="3" type="subTitle"/>
          </p:nvPr>
        </p:nvSpPr>
        <p:spPr>
          <a:xfrm>
            <a:off x="6130925" y="3096840"/>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9pPr>
          </a:lstStyle>
          <a:p/>
        </p:txBody>
      </p:sp>
      <p:sp>
        <p:nvSpPr>
          <p:cNvPr id="192" name="Google Shape;192;p26"/>
          <p:cNvSpPr txBox="1"/>
          <p:nvPr>
            <p:ph idx="4" type="subTitle"/>
          </p:nvPr>
        </p:nvSpPr>
        <p:spPr>
          <a:xfrm>
            <a:off x="1118225" y="1450075"/>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9pPr>
          </a:lstStyle>
          <a:p/>
        </p:txBody>
      </p:sp>
      <p:sp>
        <p:nvSpPr>
          <p:cNvPr id="193" name="Google Shape;193;p26"/>
          <p:cNvSpPr txBox="1"/>
          <p:nvPr>
            <p:ph idx="5" type="subTitle"/>
          </p:nvPr>
        </p:nvSpPr>
        <p:spPr>
          <a:xfrm>
            <a:off x="3624575" y="1450075"/>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9pPr>
          </a:lstStyle>
          <a:p/>
        </p:txBody>
      </p:sp>
      <p:sp>
        <p:nvSpPr>
          <p:cNvPr id="194" name="Google Shape;194;p26"/>
          <p:cNvSpPr txBox="1"/>
          <p:nvPr>
            <p:ph idx="6" type="subTitle"/>
          </p:nvPr>
        </p:nvSpPr>
        <p:spPr>
          <a:xfrm>
            <a:off x="6130925" y="1450075"/>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000">
                <a:solidFill>
                  <a:schemeClr val="dk1"/>
                </a:solidFill>
                <a:latin typeface="DM Serif Display"/>
                <a:ea typeface="DM Serif Display"/>
                <a:cs typeface="DM Serif Display"/>
                <a:sym typeface="DM Serif Display"/>
              </a:defRPr>
            </a:lvl9pPr>
          </a:lstStyle>
          <a:p/>
        </p:txBody>
      </p:sp>
      <p:sp>
        <p:nvSpPr>
          <p:cNvPr id="195" name="Google Shape;195;p26"/>
          <p:cNvSpPr txBox="1"/>
          <p:nvPr>
            <p:ph type="title"/>
          </p:nvPr>
        </p:nvSpPr>
        <p:spPr>
          <a:xfrm>
            <a:off x="723900" y="539496"/>
            <a:ext cx="76962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6" name="Google Shape;196;p26"/>
          <p:cNvSpPr txBox="1"/>
          <p:nvPr>
            <p:ph idx="7" type="subTitle"/>
          </p:nvPr>
        </p:nvSpPr>
        <p:spPr>
          <a:xfrm>
            <a:off x="1168975" y="1835567"/>
            <a:ext cx="1789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b="0"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197" name="Google Shape;197;p26"/>
          <p:cNvSpPr txBox="1"/>
          <p:nvPr>
            <p:ph idx="8" type="subTitle"/>
          </p:nvPr>
        </p:nvSpPr>
        <p:spPr>
          <a:xfrm>
            <a:off x="3677400" y="1835575"/>
            <a:ext cx="1789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b="0"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198" name="Google Shape;198;p26"/>
          <p:cNvSpPr txBox="1"/>
          <p:nvPr>
            <p:ph idx="9" type="subTitle"/>
          </p:nvPr>
        </p:nvSpPr>
        <p:spPr>
          <a:xfrm>
            <a:off x="6185825" y="1835567"/>
            <a:ext cx="1789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b="0"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199" name="Google Shape;199;p26"/>
          <p:cNvSpPr txBox="1"/>
          <p:nvPr>
            <p:ph idx="13" type="subTitle"/>
          </p:nvPr>
        </p:nvSpPr>
        <p:spPr>
          <a:xfrm>
            <a:off x="1168975" y="3488495"/>
            <a:ext cx="1789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b="0"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200" name="Google Shape;200;p26"/>
          <p:cNvSpPr txBox="1"/>
          <p:nvPr>
            <p:ph idx="14" type="subTitle"/>
          </p:nvPr>
        </p:nvSpPr>
        <p:spPr>
          <a:xfrm>
            <a:off x="3677400" y="3488501"/>
            <a:ext cx="1789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b="0"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201" name="Google Shape;201;p26"/>
          <p:cNvSpPr txBox="1"/>
          <p:nvPr>
            <p:ph idx="15" type="subTitle"/>
          </p:nvPr>
        </p:nvSpPr>
        <p:spPr>
          <a:xfrm>
            <a:off x="6185825" y="3488495"/>
            <a:ext cx="1789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b="0"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202" name="Google Shape;202;p26"/>
          <p:cNvSpPr/>
          <p:nvPr/>
        </p:nvSpPr>
        <p:spPr>
          <a:xfrm rot="5400000">
            <a:off x="4429050" y="428550"/>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
    <p:spTree>
      <p:nvGrpSpPr>
        <p:cNvPr id="203" name="Shape 203"/>
        <p:cNvGrpSpPr/>
        <p:nvPr/>
      </p:nvGrpSpPr>
      <p:grpSpPr>
        <a:xfrm>
          <a:off x="0" y="0"/>
          <a:ext cx="0" cy="0"/>
          <a:chOff x="0" y="0"/>
          <a:chExt cx="0" cy="0"/>
        </a:xfrm>
      </p:grpSpPr>
      <p:pic>
        <p:nvPicPr>
          <p:cNvPr id="204" name="Google Shape;204;p27"/>
          <p:cNvPicPr preferRelativeResize="0"/>
          <p:nvPr/>
        </p:nvPicPr>
        <p:blipFill>
          <a:blip r:embed="rId2">
            <a:alphaModFix amt="48000"/>
          </a:blip>
          <a:stretch>
            <a:fillRect/>
          </a:stretch>
        </p:blipFill>
        <p:spPr>
          <a:xfrm>
            <a:off x="50" y="-26"/>
            <a:ext cx="9144000" cy="5143541"/>
          </a:xfrm>
          <a:prstGeom prst="rect">
            <a:avLst/>
          </a:prstGeom>
          <a:noFill/>
          <a:ln>
            <a:noFill/>
          </a:ln>
        </p:spPr>
      </p:pic>
      <p:sp>
        <p:nvSpPr>
          <p:cNvPr id="205" name="Google Shape;205;p27"/>
          <p:cNvSpPr/>
          <p:nvPr/>
        </p:nvSpPr>
        <p:spPr>
          <a:xfrm rot="5400000">
            <a:off x="4429100" y="-4429050"/>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0" y="1019250"/>
            <a:ext cx="8420100" cy="3105000"/>
          </a:xfrm>
          <a:prstGeom prst="snip1Rect">
            <a:avLst>
              <a:gd fmla="val 16667" name="adj"/>
            </a:avLst>
          </a:prstGeom>
          <a:solidFill>
            <a:srgbClr val="E3E6EC">
              <a:alpha val="284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txBox="1"/>
          <p:nvPr>
            <p:ph type="title"/>
          </p:nvPr>
        </p:nvSpPr>
        <p:spPr>
          <a:xfrm>
            <a:off x="4906950" y="1657650"/>
            <a:ext cx="3665400" cy="66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8" name="Google Shape;208;p27"/>
          <p:cNvSpPr txBox="1"/>
          <p:nvPr>
            <p:ph idx="1" type="subTitle"/>
          </p:nvPr>
        </p:nvSpPr>
        <p:spPr>
          <a:xfrm>
            <a:off x="5144000" y="2310750"/>
            <a:ext cx="3191400" cy="117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b="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bg>
      <p:bgPr>
        <a:solidFill>
          <a:schemeClr val="accent3"/>
        </a:solidFill>
      </p:bgPr>
    </p:bg>
    <p:spTree>
      <p:nvGrpSpPr>
        <p:cNvPr id="209" name="Shape 209"/>
        <p:cNvGrpSpPr/>
        <p:nvPr/>
      </p:nvGrpSpPr>
      <p:grpSpPr>
        <a:xfrm>
          <a:off x="0" y="0"/>
          <a:ext cx="0" cy="0"/>
          <a:chOff x="0" y="0"/>
          <a:chExt cx="0" cy="0"/>
        </a:xfrm>
      </p:grpSpPr>
      <p:pic>
        <p:nvPicPr>
          <p:cNvPr id="210" name="Google Shape;210;p28"/>
          <p:cNvPicPr preferRelativeResize="0"/>
          <p:nvPr/>
        </p:nvPicPr>
        <p:blipFill>
          <a:blip r:embed="rId2">
            <a:alphaModFix amt="24000"/>
          </a:blip>
          <a:stretch>
            <a:fillRect/>
          </a:stretch>
        </p:blipFill>
        <p:spPr>
          <a:xfrm>
            <a:off x="0" y="-26"/>
            <a:ext cx="9144000" cy="5143541"/>
          </a:xfrm>
          <a:prstGeom prst="rect">
            <a:avLst/>
          </a:prstGeom>
          <a:noFill/>
          <a:ln>
            <a:noFill/>
          </a:ln>
        </p:spPr>
      </p:pic>
      <p:sp>
        <p:nvSpPr>
          <p:cNvPr id="211" name="Google Shape;211;p28"/>
          <p:cNvSpPr/>
          <p:nvPr/>
        </p:nvSpPr>
        <p:spPr>
          <a:xfrm>
            <a:off x="0" y="1605900"/>
            <a:ext cx="3940500" cy="1931700"/>
          </a:xfrm>
          <a:prstGeom prst="snip1Rect">
            <a:avLst>
              <a:gd fmla="val 16667" name="adj"/>
            </a:avLst>
          </a:prstGeom>
          <a:solidFill>
            <a:srgbClr val="80889B">
              <a:alpha val="36870"/>
            </a:srgbClr>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flipH="1">
            <a:off x="5203500" y="1605225"/>
            <a:ext cx="3940500" cy="1931700"/>
          </a:xfrm>
          <a:prstGeom prst="snip1Rect">
            <a:avLst>
              <a:gd fmla="val 16667" name="adj"/>
            </a:avLst>
          </a:prstGeom>
          <a:solidFill>
            <a:srgbClr val="80889B">
              <a:alpha val="36870"/>
            </a:srgbClr>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txBox="1"/>
          <p:nvPr>
            <p:ph hasCustomPrompt="1" type="title"/>
          </p:nvPr>
        </p:nvSpPr>
        <p:spPr>
          <a:xfrm>
            <a:off x="600000" y="2054487"/>
            <a:ext cx="3683100" cy="1033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9000"/>
              <a:buNone/>
              <a:defRPr b="0" sz="8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4" name="Google Shape;214;p28"/>
          <p:cNvSpPr txBox="1"/>
          <p:nvPr>
            <p:ph idx="1" type="subTitle"/>
          </p:nvPr>
        </p:nvSpPr>
        <p:spPr>
          <a:xfrm>
            <a:off x="600000" y="2942162"/>
            <a:ext cx="3053100" cy="4032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a:solidFill>
                  <a:schemeClr val="dk1"/>
                </a:solidFill>
              </a:defRPr>
            </a:lvl1pPr>
            <a:lvl2pPr lvl="1" rtl="0">
              <a:spcBef>
                <a:spcPts val="1600"/>
              </a:spcBef>
              <a:spcAft>
                <a:spcPts val="0"/>
              </a:spcAft>
              <a:buNone/>
              <a:defRPr b="0">
                <a:solidFill>
                  <a:schemeClr val="dk1"/>
                </a:solidFill>
              </a:defRPr>
            </a:lvl2pPr>
            <a:lvl3pPr lvl="2" rtl="0">
              <a:spcBef>
                <a:spcPts val="1600"/>
              </a:spcBef>
              <a:spcAft>
                <a:spcPts val="0"/>
              </a:spcAft>
              <a:buNone/>
              <a:defRPr b="0">
                <a:solidFill>
                  <a:schemeClr val="dk1"/>
                </a:solidFill>
              </a:defRPr>
            </a:lvl3pPr>
            <a:lvl4pPr lvl="3" rtl="0">
              <a:spcBef>
                <a:spcPts val="1600"/>
              </a:spcBef>
              <a:spcAft>
                <a:spcPts val="0"/>
              </a:spcAft>
              <a:buNone/>
              <a:defRPr b="0">
                <a:solidFill>
                  <a:schemeClr val="dk1"/>
                </a:solidFill>
              </a:defRPr>
            </a:lvl4pPr>
            <a:lvl5pPr lvl="4" rtl="0">
              <a:spcBef>
                <a:spcPts val="1600"/>
              </a:spcBef>
              <a:spcAft>
                <a:spcPts val="0"/>
              </a:spcAft>
              <a:buNone/>
              <a:defRPr b="0">
                <a:solidFill>
                  <a:schemeClr val="dk1"/>
                </a:solidFill>
              </a:defRPr>
            </a:lvl5pPr>
            <a:lvl6pPr lvl="5" rtl="0">
              <a:spcBef>
                <a:spcPts val="1600"/>
              </a:spcBef>
              <a:spcAft>
                <a:spcPts val="0"/>
              </a:spcAft>
              <a:buNone/>
              <a:defRPr b="0">
                <a:solidFill>
                  <a:schemeClr val="dk1"/>
                </a:solidFill>
              </a:defRPr>
            </a:lvl6pPr>
            <a:lvl7pPr lvl="6" rtl="0">
              <a:spcBef>
                <a:spcPts val="1600"/>
              </a:spcBef>
              <a:spcAft>
                <a:spcPts val="0"/>
              </a:spcAft>
              <a:buNone/>
              <a:defRPr b="0">
                <a:solidFill>
                  <a:schemeClr val="dk1"/>
                </a:solidFill>
              </a:defRPr>
            </a:lvl7pPr>
            <a:lvl8pPr lvl="7" rtl="0">
              <a:spcBef>
                <a:spcPts val="1600"/>
              </a:spcBef>
              <a:spcAft>
                <a:spcPts val="0"/>
              </a:spcAft>
              <a:buNone/>
              <a:defRPr b="0">
                <a:solidFill>
                  <a:schemeClr val="dk1"/>
                </a:solidFill>
              </a:defRPr>
            </a:lvl8pPr>
            <a:lvl9pPr lvl="8" rtl="0">
              <a:spcBef>
                <a:spcPts val="1600"/>
              </a:spcBef>
              <a:spcAft>
                <a:spcPts val="1600"/>
              </a:spcAft>
              <a:buNone/>
              <a:defRPr b="0">
                <a:solidFill>
                  <a:schemeClr val="dk1"/>
                </a:solidFill>
              </a:defRPr>
            </a:lvl9pPr>
          </a:lstStyle>
          <a:p/>
        </p:txBody>
      </p:sp>
      <p:sp>
        <p:nvSpPr>
          <p:cNvPr id="215" name="Google Shape;215;p28"/>
          <p:cNvSpPr txBox="1"/>
          <p:nvPr>
            <p:ph hasCustomPrompt="1" idx="2" type="title"/>
          </p:nvPr>
        </p:nvSpPr>
        <p:spPr>
          <a:xfrm flipH="1">
            <a:off x="4870325" y="2054487"/>
            <a:ext cx="3683100" cy="10332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9000"/>
              <a:buNone/>
              <a:defRPr b="0" sz="8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6" name="Google Shape;216;p28"/>
          <p:cNvSpPr txBox="1"/>
          <p:nvPr>
            <p:ph idx="3" type="subTitle"/>
          </p:nvPr>
        </p:nvSpPr>
        <p:spPr>
          <a:xfrm flipH="1">
            <a:off x="5500325" y="2942162"/>
            <a:ext cx="3053100" cy="403200"/>
          </a:xfrm>
          <a:prstGeom prst="rect">
            <a:avLst/>
          </a:prstGeom>
        </p:spPr>
        <p:txBody>
          <a:bodyPr anchorCtr="0" anchor="t" bIns="91425" lIns="91425" spcFirstLastPara="1" rIns="91425" wrap="square" tIns="91425">
            <a:noAutofit/>
          </a:bodyPr>
          <a:lstStyle>
            <a:lvl1pPr lvl="0" marR="182880" rtl="0" algn="r">
              <a:lnSpc>
                <a:spcPct val="100000"/>
              </a:lnSpc>
              <a:spcBef>
                <a:spcPts val="0"/>
              </a:spcBef>
              <a:spcAft>
                <a:spcPts val="0"/>
              </a:spcAft>
              <a:buNone/>
              <a:defRPr b="0">
                <a:solidFill>
                  <a:schemeClr val="dk1"/>
                </a:solidFill>
              </a:defRPr>
            </a:lvl1pPr>
            <a:lvl2pPr lvl="1" marR="182880" rtl="0" algn="r">
              <a:lnSpc>
                <a:spcPct val="100000"/>
              </a:lnSpc>
              <a:spcBef>
                <a:spcPts val="0"/>
              </a:spcBef>
              <a:spcAft>
                <a:spcPts val="0"/>
              </a:spcAft>
              <a:buNone/>
              <a:defRPr b="0">
                <a:solidFill>
                  <a:schemeClr val="dk1"/>
                </a:solidFill>
              </a:defRPr>
            </a:lvl2pPr>
            <a:lvl3pPr lvl="2" marR="182880" rtl="0" algn="r">
              <a:lnSpc>
                <a:spcPct val="100000"/>
              </a:lnSpc>
              <a:spcBef>
                <a:spcPts val="0"/>
              </a:spcBef>
              <a:spcAft>
                <a:spcPts val="0"/>
              </a:spcAft>
              <a:buNone/>
              <a:defRPr b="0">
                <a:solidFill>
                  <a:schemeClr val="dk1"/>
                </a:solidFill>
              </a:defRPr>
            </a:lvl3pPr>
            <a:lvl4pPr lvl="3" marR="182880" rtl="0" algn="r">
              <a:lnSpc>
                <a:spcPct val="100000"/>
              </a:lnSpc>
              <a:spcBef>
                <a:spcPts val="0"/>
              </a:spcBef>
              <a:spcAft>
                <a:spcPts val="0"/>
              </a:spcAft>
              <a:buNone/>
              <a:defRPr b="0">
                <a:solidFill>
                  <a:schemeClr val="dk1"/>
                </a:solidFill>
              </a:defRPr>
            </a:lvl4pPr>
            <a:lvl5pPr lvl="4" marR="182880" rtl="0" algn="r">
              <a:lnSpc>
                <a:spcPct val="100000"/>
              </a:lnSpc>
              <a:spcBef>
                <a:spcPts val="0"/>
              </a:spcBef>
              <a:spcAft>
                <a:spcPts val="0"/>
              </a:spcAft>
              <a:buNone/>
              <a:defRPr b="0">
                <a:solidFill>
                  <a:schemeClr val="dk1"/>
                </a:solidFill>
              </a:defRPr>
            </a:lvl5pPr>
            <a:lvl6pPr lvl="5" marR="182880" rtl="0" algn="r">
              <a:lnSpc>
                <a:spcPct val="100000"/>
              </a:lnSpc>
              <a:spcBef>
                <a:spcPts val="0"/>
              </a:spcBef>
              <a:spcAft>
                <a:spcPts val="0"/>
              </a:spcAft>
              <a:buNone/>
              <a:defRPr b="0">
                <a:solidFill>
                  <a:schemeClr val="dk1"/>
                </a:solidFill>
              </a:defRPr>
            </a:lvl6pPr>
            <a:lvl7pPr lvl="6" marR="182880" rtl="0" algn="r">
              <a:lnSpc>
                <a:spcPct val="100000"/>
              </a:lnSpc>
              <a:spcBef>
                <a:spcPts val="0"/>
              </a:spcBef>
              <a:spcAft>
                <a:spcPts val="0"/>
              </a:spcAft>
              <a:buNone/>
              <a:defRPr b="0">
                <a:solidFill>
                  <a:schemeClr val="dk1"/>
                </a:solidFill>
              </a:defRPr>
            </a:lvl7pPr>
            <a:lvl8pPr lvl="7" marR="182880" rtl="0" algn="r">
              <a:lnSpc>
                <a:spcPct val="100000"/>
              </a:lnSpc>
              <a:spcBef>
                <a:spcPts val="0"/>
              </a:spcBef>
              <a:spcAft>
                <a:spcPts val="0"/>
              </a:spcAft>
              <a:buNone/>
              <a:defRPr b="0">
                <a:solidFill>
                  <a:schemeClr val="dk1"/>
                </a:solidFill>
              </a:defRPr>
            </a:lvl8pPr>
            <a:lvl9pPr lvl="8" marR="182880" rtl="0" algn="r">
              <a:lnSpc>
                <a:spcPct val="100000"/>
              </a:lnSpc>
              <a:spcBef>
                <a:spcPts val="0"/>
              </a:spcBef>
              <a:spcAft>
                <a:spcPts val="0"/>
              </a:spcAft>
              <a:buNone/>
              <a:defRPr b="0">
                <a:solidFill>
                  <a:schemeClr val="dk1"/>
                </a:solidFill>
              </a:defRPr>
            </a:lvl9pPr>
          </a:lstStyle>
          <a:p/>
        </p:txBody>
      </p:sp>
      <p:sp>
        <p:nvSpPr>
          <p:cNvPr id="217" name="Google Shape;217;p28"/>
          <p:cNvSpPr txBox="1"/>
          <p:nvPr>
            <p:ph idx="4" type="title"/>
          </p:nvPr>
        </p:nvSpPr>
        <p:spPr>
          <a:xfrm>
            <a:off x="723900" y="539496"/>
            <a:ext cx="76962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8" name="Google Shape;218;p28"/>
          <p:cNvSpPr/>
          <p:nvPr/>
        </p:nvSpPr>
        <p:spPr>
          <a:xfrm flipH="1" rot="5400000">
            <a:off x="4430850" y="428564"/>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bg>
      <p:bgPr>
        <a:solidFill>
          <a:schemeClr val="lt2"/>
        </a:solidFill>
      </p:bgPr>
    </p:bg>
    <p:spTree>
      <p:nvGrpSpPr>
        <p:cNvPr id="219" name="Shape 219"/>
        <p:cNvGrpSpPr/>
        <p:nvPr/>
      </p:nvGrpSpPr>
      <p:grpSpPr>
        <a:xfrm>
          <a:off x="0" y="0"/>
          <a:ext cx="0" cy="0"/>
          <a:chOff x="0" y="0"/>
          <a:chExt cx="0" cy="0"/>
        </a:xfrm>
      </p:grpSpPr>
      <p:pic>
        <p:nvPicPr>
          <p:cNvPr id="220" name="Google Shape;220;p29"/>
          <p:cNvPicPr preferRelativeResize="0"/>
          <p:nvPr/>
        </p:nvPicPr>
        <p:blipFill>
          <a:blip r:embed="rId2">
            <a:alphaModFix amt="20000"/>
          </a:blip>
          <a:stretch>
            <a:fillRect/>
          </a:stretch>
        </p:blipFill>
        <p:spPr>
          <a:xfrm rot="10800000">
            <a:off x="0" y="-26"/>
            <a:ext cx="9144000" cy="5143541"/>
          </a:xfrm>
          <a:prstGeom prst="rect">
            <a:avLst/>
          </a:prstGeom>
          <a:noFill/>
          <a:ln>
            <a:noFill/>
          </a:ln>
        </p:spPr>
      </p:pic>
      <p:sp>
        <p:nvSpPr>
          <p:cNvPr id="221" name="Google Shape;221;p29"/>
          <p:cNvSpPr/>
          <p:nvPr/>
        </p:nvSpPr>
        <p:spPr>
          <a:xfrm rot="5400000">
            <a:off x="4429050" y="428700"/>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txBox="1"/>
          <p:nvPr>
            <p:ph idx="1" type="body"/>
          </p:nvPr>
        </p:nvSpPr>
        <p:spPr>
          <a:xfrm>
            <a:off x="723900" y="1139075"/>
            <a:ext cx="7696200" cy="3461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b="0" sz="1200">
                <a:solidFill>
                  <a:schemeClr val="dk1"/>
                </a:solidFill>
              </a:defRPr>
            </a:lvl1pPr>
            <a:lvl2pPr indent="-317500" lvl="1" marL="914400" rtl="0">
              <a:spcBef>
                <a:spcPts val="0"/>
              </a:spcBef>
              <a:spcAft>
                <a:spcPts val="0"/>
              </a:spcAft>
              <a:buSzPts val="1400"/>
              <a:buChar char="○"/>
              <a:defRPr>
                <a:solidFill>
                  <a:schemeClr val="dk1"/>
                </a:solidFill>
              </a:defRPr>
            </a:lvl2pPr>
            <a:lvl3pPr indent="-317500" lvl="2" marL="1371600" rtl="0">
              <a:spcBef>
                <a:spcPts val="1600"/>
              </a:spcBef>
              <a:spcAft>
                <a:spcPts val="0"/>
              </a:spcAft>
              <a:buSzPts val="1400"/>
              <a:buChar char="■"/>
              <a:defRPr>
                <a:solidFill>
                  <a:schemeClr val="dk1"/>
                </a:solidFill>
              </a:defRPr>
            </a:lvl3pPr>
            <a:lvl4pPr indent="-317500" lvl="3" marL="1828800" rtl="0">
              <a:spcBef>
                <a:spcPts val="1600"/>
              </a:spcBef>
              <a:spcAft>
                <a:spcPts val="0"/>
              </a:spcAft>
              <a:buSzPts val="1400"/>
              <a:buChar char="●"/>
              <a:defRPr>
                <a:solidFill>
                  <a:schemeClr val="dk1"/>
                </a:solidFill>
              </a:defRPr>
            </a:lvl4pPr>
            <a:lvl5pPr indent="-317500" lvl="4" marL="2286000" rtl="0">
              <a:spcBef>
                <a:spcPts val="1600"/>
              </a:spcBef>
              <a:spcAft>
                <a:spcPts val="0"/>
              </a:spcAft>
              <a:buSzPts val="1400"/>
              <a:buChar char="○"/>
              <a:defRPr>
                <a:solidFill>
                  <a:schemeClr val="dk1"/>
                </a:solidFill>
              </a:defRPr>
            </a:lvl5pPr>
            <a:lvl6pPr indent="-317500" lvl="5" marL="2743200" rtl="0">
              <a:spcBef>
                <a:spcPts val="1600"/>
              </a:spcBef>
              <a:spcAft>
                <a:spcPts val="0"/>
              </a:spcAft>
              <a:buSzPts val="1400"/>
              <a:buChar char="■"/>
              <a:defRPr>
                <a:solidFill>
                  <a:schemeClr val="dk1"/>
                </a:solidFill>
              </a:defRPr>
            </a:lvl6pPr>
            <a:lvl7pPr indent="-317500" lvl="6" marL="3200400" rtl="0">
              <a:spcBef>
                <a:spcPts val="1600"/>
              </a:spcBef>
              <a:spcAft>
                <a:spcPts val="0"/>
              </a:spcAft>
              <a:buSzPts val="1400"/>
              <a:buChar char="●"/>
              <a:defRPr>
                <a:solidFill>
                  <a:schemeClr val="dk1"/>
                </a:solidFill>
              </a:defRPr>
            </a:lvl7pPr>
            <a:lvl8pPr indent="-317500" lvl="7" marL="3657600" rtl="0">
              <a:spcBef>
                <a:spcPts val="1600"/>
              </a:spcBef>
              <a:spcAft>
                <a:spcPts val="0"/>
              </a:spcAft>
              <a:buSzPts val="1400"/>
              <a:buChar char="○"/>
              <a:defRPr>
                <a:solidFill>
                  <a:schemeClr val="dk1"/>
                </a:solidFill>
              </a:defRPr>
            </a:lvl8pPr>
            <a:lvl9pPr indent="-317500" lvl="8" marL="4114800" rtl="0">
              <a:spcBef>
                <a:spcPts val="1600"/>
              </a:spcBef>
              <a:spcAft>
                <a:spcPts val="1600"/>
              </a:spcAft>
              <a:buSzPts val="1400"/>
              <a:buChar char="■"/>
              <a:defRPr>
                <a:solidFill>
                  <a:schemeClr val="dk1"/>
                </a:solidFill>
              </a:defRPr>
            </a:lvl9pPr>
          </a:lstStyle>
          <a:p/>
        </p:txBody>
      </p:sp>
      <p:sp>
        <p:nvSpPr>
          <p:cNvPr id="223" name="Google Shape;223;p29"/>
          <p:cNvSpPr txBox="1"/>
          <p:nvPr>
            <p:ph type="title"/>
          </p:nvPr>
        </p:nvSpPr>
        <p:spPr>
          <a:xfrm>
            <a:off x="723900" y="542925"/>
            <a:ext cx="76962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4" name="Google Shape;224;p29"/>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
    <p:spTree>
      <p:nvGrpSpPr>
        <p:cNvPr id="225" name="Shape 225"/>
        <p:cNvGrpSpPr/>
        <p:nvPr/>
      </p:nvGrpSpPr>
      <p:grpSpPr>
        <a:xfrm>
          <a:off x="0" y="0"/>
          <a:ext cx="0" cy="0"/>
          <a:chOff x="0" y="0"/>
          <a:chExt cx="0" cy="0"/>
        </a:xfrm>
      </p:grpSpPr>
      <p:pic>
        <p:nvPicPr>
          <p:cNvPr id="226" name="Google Shape;226;p30"/>
          <p:cNvPicPr preferRelativeResize="0"/>
          <p:nvPr/>
        </p:nvPicPr>
        <p:blipFill rotWithShape="1">
          <a:blip r:embed="rId2">
            <a:alphaModFix amt="20000"/>
          </a:blip>
          <a:srcRect b="-20" l="34866" r="0" t="0"/>
          <a:stretch/>
        </p:blipFill>
        <p:spPr>
          <a:xfrm flipH="1" rot="10800000">
            <a:off x="-19050" y="-19051"/>
            <a:ext cx="9163051" cy="5162576"/>
          </a:xfrm>
          <a:prstGeom prst="rect">
            <a:avLst/>
          </a:prstGeom>
          <a:noFill/>
          <a:ln>
            <a:noFill/>
          </a:ln>
        </p:spPr>
      </p:pic>
      <p:sp>
        <p:nvSpPr>
          <p:cNvPr id="227" name="Google Shape;227;p30"/>
          <p:cNvSpPr/>
          <p:nvPr/>
        </p:nvSpPr>
        <p:spPr>
          <a:xfrm rot="5400000">
            <a:off x="4429050" y="428700"/>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3"/>
        </a:solidFill>
      </p:bgPr>
    </p:bg>
    <p:spTree>
      <p:nvGrpSpPr>
        <p:cNvPr id="22" name="Shape 22"/>
        <p:cNvGrpSpPr/>
        <p:nvPr/>
      </p:nvGrpSpPr>
      <p:grpSpPr>
        <a:xfrm>
          <a:off x="0" y="0"/>
          <a:ext cx="0" cy="0"/>
          <a:chOff x="0" y="0"/>
          <a:chExt cx="0" cy="0"/>
        </a:xfrm>
      </p:grpSpPr>
      <p:pic>
        <p:nvPicPr>
          <p:cNvPr id="23" name="Google Shape;23;p4"/>
          <p:cNvPicPr preferRelativeResize="0"/>
          <p:nvPr/>
        </p:nvPicPr>
        <p:blipFill>
          <a:blip r:embed="rId2">
            <a:alphaModFix amt="20000"/>
          </a:blip>
          <a:stretch>
            <a:fillRect/>
          </a:stretch>
        </p:blipFill>
        <p:spPr>
          <a:xfrm rot="10800000">
            <a:off x="0" y="-26"/>
            <a:ext cx="9144000" cy="5143541"/>
          </a:xfrm>
          <a:prstGeom prst="rect">
            <a:avLst/>
          </a:prstGeom>
          <a:noFill/>
          <a:ln>
            <a:noFill/>
          </a:ln>
        </p:spPr>
      </p:pic>
      <p:sp>
        <p:nvSpPr>
          <p:cNvPr id="24" name="Google Shape;24;p4"/>
          <p:cNvSpPr/>
          <p:nvPr/>
        </p:nvSpPr>
        <p:spPr>
          <a:xfrm rot="5400000">
            <a:off x="4429050" y="428700"/>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body"/>
          </p:nvPr>
        </p:nvSpPr>
        <p:spPr>
          <a:xfrm>
            <a:off x="723900" y="1186700"/>
            <a:ext cx="7696200" cy="30492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rgbClr val="461A34"/>
              </a:buClr>
              <a:buSzPts val="1400"/>
              <a:buFont typeface="Nunito Sans"/>
              <a:buAutoNum type="arabicPeriod"/>
              <a:defRPr b="0" sz="1200">
                <a:solidFill>
                  <a:schemeClr val="dk1"/>
                </a:solidFill>
              </a:defRPr>
            </a:lvl1pPr>
            <a:lvl2pPr indent="-317500" lvl="1" marL="914400">
              <a:spcBef>
                <a:spcPts val="0"/>
              </a:spcBef>
              <a:spcAft>
                <a:spcPts val="0"/>
              </a:spcAft>
              <a:buClr>
                <a:srgbClr val="461A34"/>
              </a:buClr>
              <a:buSzPts val="1400"/>
              <a:buFont typeface="Nunito Sans"/>
              <a:buAutoNum type="alphaLcPeriod"/>
              <a:defRPr>
                <a:solidFill>
                  <a:schemeClr val="dk1"/>
                </a:solidFill>
              </a:defRPr>
            </a:lvl2pPr>
            <a:lvl3pPr indent="-317500" lvl="2" marL="1371600">
              <a:spcBef>
                <a:spcPts val="1600"/>
              </a:spcBef>
              <a:spcAft>
                <a:spcPts val="0"/>
              </a:spcAft>
              <a:buClr>
                <a:srgbClr val="461A34"/>
              </a:buClr>
              <a:buSzPts val="1400"/>
              <a:buFont typeface="Nunito Sans"/>
              <a:buAutoNum type="romanLcPeriod"/>
              <a:defRPr>
                <a:solidFill>
                  <a:schemeClr val="dk1"/>
                </a:solidFill>
              </a:defRPr>
            </a:lvl3pPr>
            <a:lvl4pPr indent="-317500" lvl="3" marL="1828800">
              <a:spcBef>
                <a:spcPts val="1600"/>
              </a:spcBef>
              <a:spcAft>
                <a:spcPts val="0"/>
              </a:spcAft>
              <a:buClr>
                <a:srgbClr val="461A34"/>
              </a:buClr>
              <a:buSzPts val="1400"/>
              <a:buFont typeface="Nunito Sans"/>
              <a:buAutoNum type="arabicPeriod"/>
              <a:defRPr>
                <a:solidFill>
                  <a:schemeClr val="dk1"/>
                </a:solidFill>
              </a:defRPr>
            </a:lvl4pPr>
            <a:lvl5pPr indent="-317500" lvl="4" marL="2286000">
              <a:spcBef>
                <a:spcPts val="1600"/>
              </a:spcBef>
              <a:spcAft>
                <a:spcPts val="0"/>
              </a:spcAft>
              <a:buClr>
                <a:srgbClr val="461A34"/>
              </a:buClr>
              <a:buSzPts val="1400"/>
              <a:buFont typeface="Nunito Sans"/>
              <a:buAutoNum type="alphaLcPeriod"/>
              <a:defRPr>
                <a:solidFill>
                  <a:schemeClr val="dk1"/>
                </a:solidFill>
              </a:defRPr>
            </a:lvl5pPr>
            <a:lvl6pPr indent="-317500" lvl="5" marL="2743200">
              <a:spcBef>
                <a:spcPts val="1600"/>
              </a:spcBef>
              <a:spcAft>
                <a:spcPts val="0"/>
              </a:spcAft>
              <a:buClr>
                <a:srgbClr val="461A34"/>
              </a:buClr>
              <a:buSzPts val="1400"/>
              <a:buFont typeface="Nunito Sans"/>
              <a:buAutoNum type="romanLcPeriod"/>
              <a:defRPr>
                <a:solidFill>
                  <a:schemeClr val="dk1"/>
                </a:solidFill>
              </a:defRPr>
            </a:lvl6pPr>
            <a:lvl7pPr indent="-317500" lvl="6" marL="3200400">
              <a:spcBef>
                <a:spcPts val="1600"/>
              </a:spcBef>
              <a:spcAft>
                <a:spcPts val="0"/>
              </a:spcAft>
              <a:buClr>
                <a:srgbClr val="461A34"/>
              </a:buClr>
              <a:buSzPts val="1400"/>
              <a:buFont typeface="Nunito Sans"/>
              <a:buAutoNum type="arabicPeriod"/>
              <a:defRPr>
                <a:solidFill>
                  <a:schemeClr val="dk1"/>
                </a:solidFill>
              </a:defRPr>
            </a:lvl7pPr>
            <a:lvl8pPr indent="-317500" lvl="7" marL="3657600">
              <a:spcBef>
                <a:spcPts val="1600"/>
              </a:spcBef>
              <a:spcAft>
                <a:spcPts val="0"/>
              </a:spcAft>
              <a:buClr>
                <a:srgbClr val="461A34"/>
              </a:buClr>
              <a:buSzPts val="1400"/>
              <a:buFont typeface="Nunito Sans"/>
              <a:buAutoNum type="alphaLcPeriod"/>
              <a:defRPr>
                <a:solidFill>
                  <a:schemeClr val="dk1"/>
                </a:solidFill>
              </a:defRPr>
            </a:lvl8pPr>
            <a:lvl9pPr indent="-317500" lvl="8" marL="4114800">
              <a:spcBef>
                <a:spcPts val="1600"/>
              </a:spcBef>
              <a:spcAft>
                <a:spcPts val="1600"/>
              </a:spcAft>
              <a:buClr>
                <a:srgbClr val="461A34"/>
              </a:buClr>
              <a:buSzPts val="1400"/>
              <a:buFont typeface="Nunito Sans"/>
              <a:buAutoNum type="romanLcPeriod"/>
              <a:defRPr>
                <a:solidFill>
                  <a:schemeClr val="dk1"/>
                </a:solidFill>
              </a:defRPr>
            </a:lvl9pPr>
          </a:lstStyle>
          <a:p/>
        </p:txBody>
      </p:sp>
      <p:sp>
        <p:nvSpPr>
          <p:cNvPr id="26" name="Google Shape;26;p4"/>
          <p:cNvSpPr txBox="1"/>
          <p:nvPr>
            <p:ph type="title"/>
          </p:nvPr>
        </p:nvSpPr>
        <p:spPr>
          <a:xfrm>
            <a:off x="723900" y="542925"/>
            <a:ext cx="7696200" cy="548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4"/>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_1">
    <p:spTree>
      <p:nvGrpSpPr>
        <p:cNvPr id="228" name="Shape 228"/>
        <p:cNvGrpSpPr/>
        <p:nvPr/>
      </p:nvGrpSpPr>
      <p:grpSpPr>
        <a:xfrm>
          <a:off x="0" y="0"/>
          <a:ext cx="0" cy="0"/>
          <a:chOff x="0" y="0"/>
          <a:chExt cx="0" cy="0"/>
        </a:xfrm>
      </p:grpSpPr>
      <p:pic>
        <p:nvPicPr>
          <p:cNvPr id="229" name="Google Shape;229;p31"/>
          <p:cNvPicPr preferRelativeResize="0"/>
          <p:nvPr/>
        </p:nvPicPr>
        <p:blipFill rotWithShape="1">
          <a:blip r:embed="rId2">
            <a:alphaModFix amt="20000"/>
          </a:blip>
          <a:srcRect b="0" l="34866" r="0" t="0"/>
          <a:stretch/>
        </p:blipFill>
        <p:spPr>
          <a:xfrm rot="10800000">
            <a:off x="-19050" y="10701"/>
            <a:ext cx="9163051" cy="5132824"/>
          </a:xfrm>
          <a:prstGeom prst="rect">
            <a:avLst/>
          </a:prstGeom>
          <a:noFill/>
          <a:ln>
            <a:noFill/>
          </a:ln>
        </p:spPr>
      </p:pic>
      <p:sp>
        <p:nvSpPr>
          <p:cNvPr id="230" name="Google Shape;230;p31"/>
          <p:cNvSpPr/>
          <p:nvPr/>
        </p:nvSpPr>
        <p:spPr>
          <a:xfrm rot="5400000">
            <a:off x="4419525" y="-4429050"/>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8" name="Shape 28"/>
        <p:cNvGrpSpPr/>
        <p:nvPr/>
      </p:nvGrpSpPr>
      <p:grpSpPr>
        <a:xfrm>
          <a:off x="0" y="0"/>
          <a:ext cx="0" cy="0"/>
          <a:chOff x="0" y="0"/>
          <a:chExt cx="0" cy="0"/>
        </a:xfrm>
      </p:grpSpPr>
      <p:sp>
        <p:nvSpPr>
          <p:cNvPr id="29" name="Google Shape;29;p5"/>
          <p:cNvSpPr/>
          <p:nvPr/>
        </p:nvSpPr>
        <p:spPr>
          <a:xfrm>
            <a:off x="0" y="1019250"/>
            <a:ext cx="8420100" cy="3105000"/>
          </a:xfrm>
          <a:prstGeom prst="snip1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 name="Google Shape;30;p5"/>
          <p:cNvPicPr preferRelativeResize="0"/>
          <p:nvPr/>
        </p:nvPicPr>
        <p:blipFill>
          <a:blip r:embed="rId2">
            <a:alphaModFix amt="48000"/>
          </a:blip>
          <a:stretch>
            <a:fillRect/>
          </a:stretch>
        </p:blipFill>
        <p:spPr>
          <a:xfrm>
            <a:off x="0" y="-26"/>
            <a:ext cx="9144000" cy="5143541"/>
          </a:xfrm>
          <a:prstGeom prst="rect">
            <a:avLst/>
          </a:prstGeom>
          <a:noFill/>
          <a:ln>
            <a:noFill/>
          </a:ln>
        </p:spPr>
      </p:pic>
      <p:sp>
        <p:nvSpPr>
          <p:cNvPr id="31" name="Google Shape;31;p5"/>
          <p:cNvSpPr/>
          <p:nvPr/>
        </p:nvSpPr>
        <p:spPr>
          <a:xfrm rot="5400000">
            <a:off x="4429050" y="410600"/>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1222425" y="2094504"/>
            <a:ext cx="2676300" cy="69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3200"/>
              <a:buNone/>
              <a:defRPr b="0"/>
            </a:lvl1pPr>
            <a:lvl2pPr lvl="1">
              <a:spcBef>
                <a:spcPts val="0"/>
              </a:spcBef>
              <a:spcAft>
                <a:spcPts val="0"/>
              </a:spcAft>
              <a:buClr>
                <a:schemeClr val="accent1"/>
              </a:buClr>
              <a:buSzPts val="3200"/>
              <a:buNone/>
              <a:defRPr>
                <a:solidFill>
                  <a:schemeClr val="accent1"/>
                </a:solidFill>
              </a:defRPr>
            </a:lvl2pPr>
            <a:lvl3pPr lvl="2">
              <a:spcBef>
                <a:spcPts val="0"/>
              </a:spcBef>
              <a:spcAft>
                <a:spcPts val="0"/>
              </a:spcAft>
              <a:buClr>
                <a:schemeClr val="accent1"/>
              </a:buClr>
              <a:buSzPts val="3200"/>
              <a:buNone/>
              <a:defRPr>
                <a:solidFill>
                  <a:schemeClr val="accent1"/>
                </a:solidFill>
              </a:defRPr>
            </a:lvl3pPr>
            <a:lvl4pPr lvl="3">
              <a:spcBef>
                <a:spcPts val="0"/>
              </a:spcBef>
              <a:spcAft>
                <a:spcPts val="0"/>
              </a:spcAft>
              <a:buClr>
                <a:schemeClr val="accent1"/>
              </a:buClr>
              <a:buSzPts val="3200"/>
              <a:buNone/>
              <a:defRPr>
                <a:solidFill>
                  <a:schemeClr val="accent1"/>
                </a:solidFill>
              </a:defRPr>
            </a:lvl4pPr>
            <a:lvl5pPr lvl="4">
              <a:spcBef>
                <a:spcPts val="0"/>
              </a:spcBef>
              <a:spcAft>
                <a:spcPts val="0"/>
              </a:spcAft>
              <a:buClr>
                <a:schemeClr val="accent1"/>
              </a:buClr>
              <a:buSzPts val="3200"/>
              <a:buNone/>
              <a:defRPr>
                <a:solidFill>
                  <a:schemeClr val="accent1"/>
                </a:solidFill>
              </a:defRPr>
            </a:lvl5pPr>
            <a:lvl6pPr lvl="5">
              <a:spcBef>
                <a:spcPts val="0"/>
              </a:spcBef>
              <a:spcAft>
                <a:spcPts val="0"/>
              </a:spcAft>
              <a:buClr>
                <a:schemeClr val="accent1"/>
              </a:buClr>
              <a:buSzPts val="3200"/>
              <a:buNone/>
              <a:defRPr>
                <a:solidFill>
                  <a:schemeClr val="accent1"/>
                </a:solidFill>
              </a:defRPr>
            </a:lvl6pPr>
            <a:lvl7pPr lvl="6">
              <a:spcBef>
                <a:spcPts val="0"/>
              </a:spcBef>
              <a:spcAft>
                <a:spcPts val="0"/>
              </a:spcAft>
              <a:buClr>
                <a:schemeClr val="accent1"/>
              </a:buClr>
              <a:buSzPts val="3200"/>
              <a:buNone/>
              <a:defRPr>
                <a:solidFill>
                  <a:schemeClr val="accent1"/>
                </a:solidFill>
              </a:defRPr>
            </a:lvl7pPr>
            <a:lvl8pPr lvl="7">
              <a:spcBef>
                <a:spcPts val="0"/>
              </a:spcBef>
              <a:spcAft>
                <a:spcPts val="0"/>
              </a:spcAft>
              <a:buClr>
                <a:schemeClr val="accent1"/>
              </a:buClr>
              <a:buSzPts val="3200"/>
              <a:buNone/>
              <a:defRPr>
                <a:solidFill>
                  <a:schemeClr val="accent1"/>
                </a:solidFill>
              </a:defRPr>
            </a:lvl8pPr>
            <a:lvl9pPr lvl="8">
              <a:spcBef>
                <a:spcPts val="0"/>
              </a:spcBef>
              <a:spcAft>
                <a:spcPts val="0"/>
              </a:spcAft>
              <a:buClr>
                <a:schemeClr val="accent1"/>
              </a:buClr>
              <a:buSzPts val="3200"/>
              <a:buNone/>
              <a:defRPr>
                <a:solidFill>
                  <a:schemeClr val="accent1"/>
                </a:solidFill>
              </a:defRPr>
            </a:lvl9pPr>
          </a:lstStyle>
          <a:p/>
        </p:txBody>
      </p:sp>
      <p:sp>
        <p:nvSpPr>
          <p:cNvPr id="33" name="Google Shape;33;p5"/>
          <p:cNvSpPr txBox="1"/>
          <p:nvPr>
            <p:ph idx="2" type="title"/>
          </p:nvPr>
        </p:nvSpPr>
        <p:spPr>
          <a:xfrm>
            <a:off x="5245275" y="2094504"/>
            <a:ext cx="26763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3200"/>
              <a:buNone/>
              <a:defRPr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34" name="Google Shape;34;p5"/>
          <p:cNvSpPr txBox="1"/>
          <p:nvPr>
            <p:ph idx="1" type="subTitle"/>
          </p:nvPr>
        </p:nvSpPr>
        <p:spPr>
          <a:xfrm>
            <a:off x="5574075" y="2640468"/>
            <a:ext cx="2018700" cy="14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16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 name="Google Shape;35;p5"/>
          <p:cNvSpPr txBox="1"/>
          <p:nvPr>
            <p:ph idx="3" type="subTitle"/>
          </p:nvPr>
        </p:nvSpPr>
        <p:spPr>
          <a:xfrm>
            <a:off x="1551350" y="2640468"/>
            <a:ext cx="2018700" cy="14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16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36" name="Google Shape;36;p5"/>
          <p:cNvCxnSpPr/>
          <p:nvPr/>
        </p:nvCxnSpPr>
        <p:spPr>
          <a:xfrm>
            <a:off x="4572000" y="1247850"/>
            <a:ext cx="0" cy="2647800"/>
          </a:xfrm>
          <a:prstGeom prst="straightConnector1">
            <a:avLst/>
          </a:prstGeom>
          <a:noFill/>
          <a:ln cap="flat" cmpd="sng" w="19050">
            <a:solidFill>
              <a:schemeClr val="lt2"/>
            </a:solidFill>
            <a:prstDash val="solid"/>
            <a:round/>
            <a:headEnd len="med" w="med" type="none"/>
            <a:tailEnd len="med" w="med" type="none"/>
          </a:ln>
        </p:spPr>
      </p:cxnSp>
      <p:sp>
        <p:nvSpPr>
          <p:cNvPr id="37" name="Google Shape;37;p5"/>
          <p:cNvSpPr/>
          <p:nvPr/>
        </p:nvSpPr>
        <p:spPr>
          <a:xfrm>
            <a:off x="0" y="1019250"/>
            <a:ext cx="8420100" cy="3105000"/>
          </a:xfrm>
          <a:prstGeom prst="snip1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8" name="Shape 38"/>
        <p:cNvGrpSpPr/>
        <p:nvPr/>
      </p:nvGrpSpPr>
      <p:grpSpPr>
        <a:xfrm>
          <a:off x="0" y="0"/>
          <a:ext cx="0" cy="0"/>
          <a:chOff x="0" y="0"/>
          <a:chExt cx="0" cy="0"/>
        </a:xfrm>
      </p:grpSpPr>
      <p:pic>
        <p:nvPicPr>
          <p:cNvPr id="39" name="Google Shape;39;p6"/>
          <p:cNvPicPr preferRelativeResize="0"/>
          <p:nvPr/>
        </p:nvPicPr>
        <p:blipFill>
          <a:blip r:embed="rId2">
            <a:alphaModFix amt="48000"/>
          </a:blip>
          <a:stretch>
            <a:fillRect/>
          </a:stretch>
        </p:blipFill>
        <p:spPr>
          <a:xfrm flipH="1">
            <a:off x="0" y="-26"/>
            <a:ext cx="9144000" cy="5143541"/>
          </a:xfrm>
          <a:prstGeom prst="rect">
            <a:avLst/>
          </a:prstGeom>
          <a:noFill/>
          <a:ln>
            <a:noFill/>
          </a:ln>
        </p:spPr>
      </p:pic>
      <p:sp>
        <p:nvSpPr>
          <p:cNvPr id="40" name="Google Shape;40;p6"/>
          <p:cNvSpPr/>
          <p:nvPr/>
        </p:nvSpPr>
        <p:spPr>
          <a:xfrm flipH="1" rot="-5400000">
            <a:off x="4429100" y="428550"/>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0" y="1116775"/>
            <a:ext cx="8420100" cy="3569400"/>
          </a:xfrm>
          <a:prstGeom prst="snip1Rect">
            <a:avLst>
              <a:gd fmla="val 16667" name="adj"/>
            </a:avLst>
          </a:prstGeom>
          <a:solidFill>
            <a:srgbClr val="E3E6EC">
              <a:alpha val="3855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723900" y="539496"/>
            <a:ext cx="76962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pic>
        <p:nvPicPr>
          <p:cNvPr id="44" name="Google Shape;44;p7"/>
          <p:cNvPicPr preferRelativeResize="0"/>
          <p:nvPr/>
        </p:nvPicPr>
        <p:blipFill>
          <a:blip r:embed="rId2">
            <a:alphaModFix amt="48000"/>
          </a:blip>
          <a:stretch>
            <a:fillRect/>
          </a:stretch>
        </p:blipFill>
        <p:spPr>
          <a:xfrm flipH="1">
            <a:off x="0" y="-26"/>
            <a:ext cx="9144000" cy="5143541"/>
          </a:xfrm>
          <a:prstGeom prst="rect">
            <a:avLst/>
          </a:prstGeom>
          <a:noFill/>
          <a:ln>
            <a:noFill/>
          </a:ln>
        </p:spPr>
      </p:pic>
      <p:sp>
        <p:nvSpPr>
          <p:cNvPr id="45" name="Google Shape;45;p7"/>
          <p:cNvSpPr/>
          <p:nvPr/>
        </p:nvSpPr>
        <p:spPr>
          <a:xfrm flipH="1">
            <a:off x="723900" y="1019250"/>
            <a:ext cx="8420100" cy="3105000"/>
          </a:xfrm>
          <a:prstGeom prst="snip1Rect">
            <a:avLst>
              <a:gd fmla="val 16667" name="adj"/>
            </a:avLst>
          </a:prstGeom>
          <a:solidFill>
            <a:srgbClr val="E3E6EC">
              <a:alpha val="284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rot="5400000">
            <a:off x="4429050" y="-4429075"/>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type="title"/>
          </p:nvPr>
        </p:nvSpPr>
        <p:spPr>
          <a:xfrm>
            <a:off x="5485800" y="1347950"/>
            <a:ext cx="2934300" cy="650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4572000" y="1997950"/>
            <a:ext cx="3848100" cy="17976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Clr>
                <a:schemeClr val="dk1"/>
              </a:buClr>
              <a:buSzPts val="1600"/>
              <a:buChar char="●"/>
              <a:defRPr b="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p:nvPr/>
        </p:nvSpPr>
        <p:spPr>
          <a:xfrm>
            <a:off x="1653600" y="1209775"/>
            <a:ext cx="5836800" cy="2723700"/>
          </a:xfrm>
          <a:prstGeom prst="snip1Rect">
            <a:avLst>
              <a:gd fmla="val 16667" name="adj"/>
            </a:avLst>
          </a:prstGeom>
          <a:solidFill>
            <a:srgbClr val="80889B">
              <a:alpha val="50280"/>
            </a:srgbClr>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 name="Google Shape;51;p8"/>
          <p:cNvPicPr preferRelativeResize="0"/>
          <p:nvPr/>
        </p:nvPicPr>
        <p:blipFill>
          <a:blip r:embed="rId2">
            <a:alphaModFix amt="24000"/>
          </a:blip>
          <a:stretch>
            <a:fillRect/>
          </a:stretch>
        </p:blipFill>
        <p:spPr>
          <a:xfrm>
            <a:off x="0" y="-26"/>
            <a:ext cx="9144000" cy="5143541"/>
          </a:xfrm>
          <a:prstGeom prst="rect">
            <a:avLst/>
          </a:prstGeom>
          <a:noFill/>
          <a:ln>
            <a:noFill/>
          </a:ln>
        </p:spPr>
      </p:pic>
      <p:sp>
        <p:nvSpPr>
          <p:cNvPr id="52" name="Google Shape;52;p8"/>
          <p:cNvSpPr/>
          <p:nvPr/>
        </p:nvSpPr>
        <p:spPr>
          <a:xfrm flipH="1" rot="5400000">
            <a:off x="4430850" y="428564"/>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txBox="1"/>
          <p:nvPr>
            <p:ph type="title"/>
          </p:nvPr>
        </p:nvSpPr>
        <p:spPr>
          <a:xfrm>
            <a:off x="707100" y="1209900"/>
            <a:ext cx="7729800" cy="2723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b="0" sz="8400"/>
            </a:lvl1pPr>
            <a:lvl2pPr lvl="1" rtl="0" algn="ctr">
              <a:spcBef>
                <a:spcPts val="0"/>
              </a:spcBef>
              <a:spcAft>
                <a:spcPts val="0"/>
              </a:spcAft>
              <a:buNone/>
              <a:defRPr b="0" sz="8400"/>
            </a:lvl2pPr>
            <a:lvl3pPr lvl="2" rtl="0" algn="ctr">
              <a:spcBef>
                <a:spcPts val="0"/>
              </a:spcBef>
              <a:spcAft>
                <a:spcPts val="0"/>
              </a:spcAft>
              <a:buNone/>
              <a:defRPr b="0" sz="8400"/>
            </a:lvl3pPr>
            <a:lvl4pPr lvl="3" rtl="0" algn="ctr">
              <a:spcBef>
                <a:spcPts val="0"/>
              </a:spcBef>
              <a:spcAft>
                <a:spcPts val="0"/>
              </a:spcAft>
              <a:buNone/>
              <a:defRPr b="0" sz="8400"/>
            </a:lvl4pPr>
            <a:lvl5pPr lvl="4" rtl="0" algn="ctr">
              <a:spcBef>
                <a:spcPts val="0"/>
              </a:spcBef>
              <a:spcAft>
                <a:spcPts val="0"/>
              </a:spcAft>
              <a:buNone/>
              <a:defRPr b="0" sz="8400"/>
            </a:lvl5pPr>
            <a:lvl6pPr lvl="5" rtl="0" algn="ctr">
              <a:spcBef>
                <a:spcPts val="0"/>
              </a:spcBef>
              <a:spcAft>
                <a:spcPts val="0"/>
              </a:spcAft>
              <a:buNone/>
              <a:defRPr b="0" sz="8400"/>
            </a:lvl6pPr>
            <a:lvl7pPr lvl="6" rtl="0" algn="ctr">
              <a:spcBef>
                <a:spcPts val="0"/>
              </a:spcBef>
              <a:spcAft>
                <a:spcPts val="0"/>
              </a:spcAft>
              <a:buNone/>
              <a:defRPr b="0" sz="8400"/>
            </a:lvl7pPr>
            <a:lvl8pPr lvl="7" rtl="0" algn="ctr">
              <a:spcBef>
                <a:spcPts val="0"/>
              </a:spcBef>
              <a:spcAft>
                <a:spcPts val="0"/>
              </a:spcAft>
              <a:buNone/>
              <a:defRPr b="0" sz="8400"/>
            </a:lvl8pPr>
            <a:lvl9pPr lvl="8" rtl="0" algn="ctr">
              <a:spcBef>
                <a:spcPts val="0"/>
              </a:spcBef>
              <a:spcAft>
                <a:spcPts val="0"/>
              </a:spcAft>
              <a:buNone/>
              <a:defRPr b="0" sz="8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4" name="Shape 54"/>
        <p:cNvGrpSpPr/>
        <p:nvPr/>
      </p:nvGrpSpPr>
      <p:grpSpPr>
        <a:xfrm>
          <a:off x="0" y="0"/>
          <a:ext cx="0" cy="0"/>
          <a:chOff x="0" y="0"/>
          <a:chExt cx="0" cy="0"/>
        </a:xfrm>
      </p:grpSpPr>
      <p:pic>
        <p:nvPicPr>
          <p:cNvPr id="55" name="Google Shape;55;p9"/>
          <p:cNvPicPr preferRelativeResize="0"/>
          <p:nvPr/>
        </p:nvPicPr>
        <p:blipFill>
          <a:blip r:embed="rId2">
            <a:alphaModFix amt="24000"/>
          </a:blip>
          <a:stretch>
            <a:fillRect/>
          </a:stretch>
        </p:blipFill>
        <p:spPr>
          <a:xfrm flipH="1">
            <a:off x="0" y="-26"/>
            <a:ext cx="9144000" cy="5143541"/>
          </a:xfrm>
          <a:prstGeom prst="rect">
            <a:avLst/>
          </a:prstGeom>
          <a:noFill/>
          <a:ln>
            <a:noFill/>
          </a:ln>
        </p:spPr>
      </p:pic>
      <p:sp>
        <p:nvSpPr>
          <p:cNvPr id="56" name="Google Shape;56;p9"/>
          <p:cNvSpPr/>
          <p:nvPr/>
        </p:nvSpPr>
        <p:spPr>
          <a:xfrm>
            <a:off x="359100" y="1019250"/>
            <a:ext cx="3393900" cy="3105000"/>
          </a:xfrm>
          <a:prstGeom prst="snip1Rect">
            <a:avLst>
              <a:gd fmla="val 16667" name="adj"/>
            </a:avLst>
          </a:prstGeom>
          <a:solidFill>
            <a:srgbClr val="E3E6EC">
              <a:alpha val="30170"/>
            </a:srgbClr>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rot="5400000">
            <a:off x="4429050" y="-4429075"/>
            <a:ext cx="285900" cy="914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type="title"/>
          </p:nvPr>
        </p:nvSpPr>
        <p:spPr>
          <a:xfrm>
            <a:off x="723900" y="1693750"/>
            <a:ext cx="28509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9" name="Google Shape;59;p9"/>
          <p:cNvSpPr txBox="1"/>
          <p:nvPr>
            <p:ph idx="1" type="subTitle"/>
          </p:nvPr>
        </p:nvSpPr>
        <p:spPr>
          <a:xfrm>
            <a:off x="723900" y="2300450"/>
            <a:ext cx="2850900" cy="114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60" name="Shape 60"/>
        <p:cNvGrpSpPr/>
        <p:nvPr/>
      </p:nvGrpSpPr>
      <p:grpSpPr>
        <a:xfrm>
          <a:off x="0" y="0"/>
          <a:ext cx="0" cy="0"/>
          <a:chOff x="0" y="0"/>
          <a:chExt cx="0" cy="0"/>
        </a:xfrm>
      </p:grpSpPr>
      <p:sp>
        <p:nvSpPr>
          <p:cNvPr id="61" name="Google Shape;61;p10"/>
          <p:cNvSpPr/>
          <p:nvPr/>
        </p:nvSpPr>
        <p:spPr>
          <a:xfrm>
            <a:off x="0" y="1672500"/>
            <a:ext cx="4572000" cy="1798500"/>
          </a:xfrm>
          <a:prstGeom prst="snip1Rect">
            <a:avLst>
              <a:gd fmla="val 16667" name="adj"/>
            </a:avLst>
          </a:prstGeom>
          <a:solidFill>
            <a:srgbClr val="E3E6EC">
              <a:alpha val="3464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p:nvPr/>
        </p:nvSpPr>
        <p:spPr>
          <a:xfrm rot="5400000">
            <a:off x="4429050" y="428550"/>
            <a:ext cx="2859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txBox="1"/>
          <p:nvPr>
            <p:ph type="title"/>
          </p:nvPr>
        </p:nvSpPr>
        <p:spPr>
          <a:xfrm>
            <a:off x="723900" y="1855200"/>
            <a:ext cx="3733800" cy="1433100"/>
          </a:xfrm>
          <a:prstGeom prst="rect">
            <a:avLst/>
          </a:prstGeom>
        </p:spPr>
        <p:txBody>
          <a:bodyPr anchorCtr="0" anchor="ctr" bIns="91425" lIns="91425" spcFirstLastPara="1" rIns="91425" wrap="square" tIns="91425">
            <a:noAutofit/>
          </a:bodyPr>
          <a:lstStyle>
            <a:lvl1pPr lvl="0">
              <a:spcBef>
                <a:spcPts val="0"/>
              </a:spcBef>
              <a:spcAft>
                <a:spcPts val="0"/>
              </a:spcAft>
              <a:buNone/>
              <a:defRPr b="0" sz="3400"/>
            </a:lvl1pPr>
            <a:lvl2pPr lvl="1">
              <a:spcBef>
                <a:spcPts val="0"/>
              </a:spcBef>
              <a:spcAft>
                <a:spcPts val="0"/>
              </a:spcAft>
              <a:buNone/>
              <a:defRPr b="0" sz="3400"/>
            </a:lvl2pPr>
            <a:lvl3pPr lvl="2">
              <a:spcBef>
                <a:spcPts val="0"/>
              </a:spcBef>
              <a:spcAft>
                <a:spcPts val="0"/>
              </a:spcAft>
              <a:buNone/>
              <a:defRPr b="0" sz="3400"/>
            </a:lvl3pPr>
            <a:lvl4pPr lvl="3">
              <a:spcBef>
                <a:spcPts val="0"/>
              </a:spcBef>
              <a:spcAft>
                <a:spcPts val="0"/>
              </a:spcAft>
              <a:buNone/>
              <a:defRPr b="0" sz="3400"/>
            </a:lvl4pPr>
            <a:lvl5pPr lvl="4">
              <a:spcBef>
                <a:spcPts val="0"/>
              </a:spcBef>
              <a:spcAft>
                <a:spcPts val="0"/>
              </a:spcAft>
              <a:buNone/>
              <a:defRPr b="0" sz="3400"/>
            </a:lvl5pPr>
            <a:lvl6pPr lvl="5">
              <a:spcBef>
                <a:spcPts val="0"/>
              </a:spcBef>
              <a:spcAft>
                <a:spcPts val="0"/>
              </a:spcAft>
              <a:buNone/>
              <a:defRPr b="0" sz="3400"/>
            </a:lvl6pPr>
            <a:lvl7pPr lvl="6">
              <a:spcBef>
                <a:spcPts val="0"/>
              </a:spcBef>
              <a:spcAft>
                <a:spcPts val="0"/>
              </a:spcAft>
              <a:buNone/>
              <a:defRPr b="0" sz="3400"/>
            </a:lvl7pPr>
            <a:lvl8pPr lvl="7">
              <a:spcBef>
                <a:spcPts val="0"/>
              </a:spcBef>
              <a:spcAft>
                <a:spcPts val="0"/>
              </a:spcAft>
              <a:buNone/>
              <a:defRPr b="0" sz="3400"/>
            </a:lvl8pPr>
            <a:lvl9pPr lvl="8">
              <a:spcBef>
                <a:spcPts val="0"/>
              </a:spcBef>
              <a:spcAft>
                <a:spcPts val="0"/>
              </a:spcAft>
              <a:buNone/>
              <a:defRPr b="0" sz="3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DM Serif Display"/>
              <a:buNone/>
              <a:defRPr b="1" sz="32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311700" y="1152475"/>
            <a:ext cx="61881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dk1"/>
              </a:buClr>
              <a:buSzPts val="1600"/>
              <a:buFont typeface="Oxygen"/>
              <a:buChar char="●"/>
              <a:defRPr sz="1600">
                <a:solidFill>
                  <a:schemeClr val="dk1"/>
                </a:solidFill>
                <a:latin typeface="Oxygen"/>
                <a:ea typeface="Oxygen"/>
                <a:cs typeface="Oxygen"/>
                <a:sym typeface="Oxygen"/>
              </a:defRPr>
            </a:lvl1pPr>
            <a:lvl2pPr indent="-317500" lvl="1" marL="9144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2pPr>
            <a:lvl3pPr indent="-317500" lvl="2" marL="13716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3pPr>
            <a:lvl4pPr indent="-317500" lvl="3" marL="18288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4pPr>
            <a:lvl5pPr indent="-317500" lvl="4" marL="22860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5pPr>
            <a:lvl6pPr indent="-317500" lvl="5" marL="27432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6pPr>
            <a:lvl7pPr indent="-317500" lvl="6" marL="32004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7pPr>
            <a:lvl8pPr indent="-317500" lvl="7" marL="36576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8pPr>
            <a:lvl9pPr indent="-317500" lvl="8" marL="4114800" rtl="0">
              <a:lnSpc>
                <a:spcPct val="115000"/>
              </a:lnSpc>
              <a:spcBef>
                <a:spcPts val="1600"/>
              </a:spcBef>
              <a:spcAft>
                <a:spcPts val="1600"/>
              </a:spcAft>
              <a:buClr>
                <a:schemeClr val="dk1"/>
              </a:buClr>
              <a:buSzPts val="1400"/>
              <a:buFont typeface="Oxygen"/>
              <a:buChar char="■"/>
              <a:defRPr>
                <a:solidFill>
                  <a:schemeClr val="dk1"/>
                </a:solidFill>
                <a:latin typeface="Oxygen"/>
                <a:ea typeface="Oxygen"/>
                <a:cs typeface="Oxygen"/>
                <a:sym typeface="Oxyge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6">
          <p15:clr>
            <a:srgbClr val="EA4335"/>
          </p15:clr>
        </p15:guide>
        <p15:guide id="2" orient="horz" pos="342">
          <p15:clr>
            <a:srgbClr val="EA4335"/>
          </p15:clr>
        </p15:guide>
        <p15:guide id="3" pos="5304">
          <p15:clr>
            <a:srgbClr val="EA4335"/>
          </p15:clr>
        </p15:guide>
        <p15:guide id="4" orient="horz" pos="2898">
          <p15:clr>
            <a:srgbClr val="EA4335"/>
          </p15:clr>
        </p15:guide>
        <p15:guide id="5" pos="2880">
          <p15:clr>
            <a:srgbClr val="EA4335"/>
          </p15:clr>
        </p15:guide>
        <p15:guide id="6" orient="horz" pos="1620">
          <p15:clr>
            <a:srgbClr val="EA4335"/>
          </p15:clr>
        </p15:guide>
        <p15:guide id="7" pos="1668">
          <p15:clr>
            <a:srgbClr val="EA4335"/>
          </p15:clr>
        </p15:guide>
        <p15:guide id="8" pos="409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234" name="Shape 234"/>
        <p:cNvGrpSpPr/>
        <p:nvPr/>
      </p:nvGrpSpPr>
      <p:grpSpPr>
        <a:xfrm>
          <a:off x="0" y="0"/>
          <a:ext cx="0" cy="0"/>
          <a:chOff x="0" y="0"/>
          <a:chExt cx="0" cy="0"/>
        </a:xfrm>
      </p:grpSpPr>
      <p:sp>
        <p:nvSpPr>
          <p:cNvPr id="235" name="Google Shape;235;p32"/>
          <p:cNvSpPr txBox="1"/>
          <p:nvPr>
            <p:ph type="ctrTitle"/>
          </p:nvPr>
        </p:nvSpPr>
        <p:spPr>
          <a:xfrm>
            <a:off x="723900" y="1576688"/>
            <a:ext cx="6162600" cy="149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HACKATHON UIDAI</a:t>
            </a:r>
            <a:endParaRPr/>
          </a:p>
        </p:txBody>
      </p:sp>
      <p:sp>
        <p:nvSpPr>
          <p:cNvPr id="236" name="Google Shape;236;p32"/>
          <p:cNvSpPr txBox="1"/>
          <p:nvPr>
            <p:ph idx="1" type="subTitle"/>
          </p:nvPr>
        </p:nvSpPr>
        <p:spPr>
          <a:xfrm>
            <a:off x="723900" y="3196913"/>
            <a:ext cx="4362600" cy="36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240" name="Shape 240"/>
        <p:cNvGrpSpPr/>
        <p:nvPr/>
      </p:nvGrpSpPr>
      <p:grpSpPr>
        <a:xfrm>
          <a:off x="0" y="0"/>
          <a:ext cx="0" cy="0"/>
          <a:chOff x="0" y="0"/>
          <a:chExt cx="0" cy="0"/>
        </a:xfrm>
      </p:grpSpPr>
      <p:sp>
        <p:nvSpPr>
          <p:cNvPr id="241" name="Google Shape;241;p33"/>
          <p:cNvSpPr txBox="1"/>
          <p:nvPr>
            <p:ph type="title"/>
          </p:nvPr>
        </p:nvSpPr>
        <p:spPr>
          <a:xfrm>
            <a:off x="723900" y="539496"/>
            <a:ext cx="76962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Hackathon Details</a:t>
            </a:r>
            <a:endParaRPr/>
          </a:p>
        </p:txBody>
      </p:sp>
      <p:sp>
        <p:nvSpPr>
          <p:cNvPr id="242" name="Google Shape;242;p33"/>
          <p:cNvSpPr txBox="1"/>
          <p:nvPr/>
        </p:nvSpPr>
        <p:spPr>
          <a:xfrm>
            <a:off x="723900" y="4136850"/>
            <a:ext cx="76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t/>
            </a:r>
            <a:endParaRPr sz="1200">
              <a:solidFill>
                <a:schemeClr val="dk1"/>
              </a:solidFill>
              <a:latin typeface="Oxygen"/>
              <a:ea typeface="Oxygen"/>
              <a:cs typeface="Oxygen"/>
              <a:sym typeface="Oxygen"/>
            </a:endParaRPr>
          </a:p>
        </p:txBody>
      </p:sp>
      <p:sp>
        <p:nvSpPr>
          <p:cNvPr id="243" name="Google Shape;243;p33"/>
          <p:cNvSpPr txBox="1"/>
          <p:nvPr/>
        </p:nvSpPr>
        <p:spPr>
          <a:xfrm>
            <a:off x="723900" y="1365550"/>
            <a:ext cx="7389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omic Sans MS"/>
                <a:ea typeface="Comic Sans MS"/>
                <a:cs typeface="Comic Sans MS"/>
                <a:sym typeface="Comic Sans MS"/>
              </a:rPr>
              <a:t>Team Details</a:t>
            </a:r>
            <a:r>
              <a:rPr b="1" lang="en" sz="1700">
                <a:latin typeface="Oxygen"/>
                <a:ea typeface="Oxygen"/>
                <a:cs typeface="Oxygen"/>
                <a:sym typeface="Oxygen"/>
              </a:rPr>
              <a:t> </a:t>
            </a:r>
            <a:endParaRPr b="1" sz="1700">
              <a:latin typeface="Oxygen"/>
              <a:ea typeface="Oxygen"/>
              <a:cs typeface="Oxygen"/>
              <a:sym typeface="Oxygen"/>
            </a:endParaRPr>
          </a:p>
          <a:p>
            <a:pPr indent="0" lvl="0" marL="0" rtl="0" algn="l">
              <a:spcBef>
                <a:spcPts val="0"/>
              </a:spcBef>
              <a:spcAft>
                <a:spcPts val="0"/>
              </a:spcAft>
              <a:buNone/>
            </a:pPr>
            <a:r>
              <a:rPr lang="en">
                <a:latin typeface="Oxygen"/>
                <a:ea typeface="Oxygen"/>
                <a:cs typeface="Oxygen"/>
                <a:sym typeface="Oxygen"/>
              </a:rPr>
              <a:t>Team Name : Tesseract Gain</a:t>
            </a:r>
            <a:endParaRPr>
              <a:latin typeface="Oxygen"/>
              <a:ea typeface="Oxygen"/>
              <a:cs typeface="Oxygen"/>
              <a:sym typeface="Oxygen"/>
            </a:endParaRPr>
          </a:p>
          <a:p>
            <a:pPr indent="0" lvl="0" marL="0" rtl="0" algn="l">
              <a:spcBef>
                <a:spcPts val="0"/>
              </a:spcBef>
              <a:spcAft>
                <a:spcPts val="0"/>
              </a:spcAft>
              <a:buNone/>
            </a:pPr>
            <a:r>
              <a:rPr lang="en">
                <a:latin typeface="Oxygen"/>
                <a:ea typeface="Oxygen"/>
                <a:cs typeface="Oxygen"/>
                <a:sym typeface="Oxygen"/>
              </a:rPr>
              <a:t>Team Reference ID : XEEZgdtvVL</a:t>
            </a:r>
            <a:endParaRPr>
              <a:latin typeface="Oxygen"/>
              <a:ea typeface="Oxygen"/>
              <a:cs typeface="Oxygen"/>
              <a:sym typeface="Oxygen"/>
            </a:endParaRPr>
          </a:p>
          <a:p>
            <a:pPr indent="0" lvl="0" marL="0" rtl="0" algn="l">
              <a:spcBef>
                <a:spcPts val="0"/>
              </a:spcBef>
              <a:spcAft>
                <a:spcPts val="0"/>
              </a:spcAft>
              <a:buNone/>
            </a:pPr>
            <a:r>
              <a:rPr lang="en">
                <a:latin typeface="Oxygen"/>
                <a:ea typeface="Oxygen"/>
                <a:cs typeface="Oxygen"/>
                <a:sym typeface="Oxygen"/>
              </a:rPr>
              <a:t>Stage UID : 999905196379</a:t>
            </a:r>
            <a:endParaRPr>
              <a:latin typeface="Oxygen"/>
              <a:ea typeface="Oxygen"/>
              <a:cs typeface="Oxygen"/>
              <a:sym typeface="Oxygen"/>
            </a:endParaRPr>
          </a:p>
        </p:txBody>
      </p:sp>
      <p:sp>
        <p:nvSpPr>
          <p:cNvPr id="244" name="Google Shape;244;p33"/>
          <p:cNvSpPr txBox="1"/>
          <p:nvPr/>
        </p:nvSpPr>
        <p:spPr>
          <a:xfrm>
            <a:off x="723900" y="2459450"/>
            <a:ext cx="73890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omic Sans MS"/>
                <a:ea typeface="Comic Sans MS"/>
                <a:cs typeface="Comic Sans MS"/>
                <a:sym typeface="Comic Sans MS"/>
              </a:rPr>
              <a:t>Team Members </a:t>
            </a:r>
            <a:endParaRPr b="1" sz="1800">
              <a:latin typeface="Comic Sans MS"/>
              <a:ea typeface="Comic Sans MS"/>
              <a:cs typeface="Comic Sans MS"/>
              <a:sym typeface="Comic Sans MS"/>
            </a:endParaRPr>
          </a:p>
          <a:p>
            <a:pPr indent="-317500" lvl="0" marL="457200" rtl="0" algn="l">
              <a:spcBef>
                <a:spcPts val="0"/>
              </a:spcBef>
              <a:spcAft>
                <a:spcPts val="0"/>
              </a:spcAft>
              <a:buSzPts val="1400"/>
              <a:buFont typeface="Oxygen"/>
              <a:buAutoNum type="arabicPeriod"/>
            </a:pPr>
            <a:r>
              <a:rPr lang="en">
                <a:latin typeface="Oxygen"/>
                <a:ea typeface="Oxygen"/>
                <a:cs typeface="Oxygen"/>
                <a:sym typeface="Oxygen"/>
              </a:rPr>
              <a:t>Priyam Sheth   (Aadhaar - 3170 2556 6168)</a:t>
            </a:r>
            <a:endParaRPr>
              <a:latin typeface="Oxygen"/>
              <a:ea typeface="Oxygen"/>
              <a:cs typeface="Oxygen"/>
              <a:sym typeface="Oxygen"/>
            </a:endParaRPr>
          </a:p>
          <a:p>
            <a:pPr indent="-317500" lvl="0" marL="457200" rtl="0" algn="l">
              <a:spcBef>
                <a:spcPts val="0"/>
              </a:spcBef>
              <a:spcAft>
                <a:spcPts val="0"/>
              </a:spcAft>
              <a:buSzPts val="1400"/>
              <a:buFont typeface="Oxygen"/>
              <a:buAutoNum type="arabicPeriod"/>
            </a:pPr>
            <a:r>
              <a:rPr lang="en">
                <a:latin typeface="Oxygen"/>
                <a:ea typeface="Oxygen"/>
                <a:cs typeface="Oxygen"/>
                <a:sym typeface="Oxygen"/>
              </a:rPr>
              <a:t>Dishant Sakhida (Aadhaar - 3724 5936 8518)</a:t>
            </a:r>
            <a:endParaRPr>
              <a:latin typeface="Oxygen"/>
              <a:ea typeface="Oxygen"/>
              <a:cs typeface="Oxygen"/>
              <a:sym typeface="Oxygen"/>
            </a:endParaRPr>
          </a:p>
          <a:p>
            <a:pPr indent="-317500" lvl="0" marL="457200" rtl="0" algn="l">
              <a:spcBef>
                <a:spcPts val="0"/>
              </a:spcBef>
              <a:spcAft>
                <a:spcPts val="0"/>
              </a:spcAft>
              <a:buSzPts val="1400"/>
              <a:buFont typeface="Oxygen"/>
              <a:buAutoNum type="arabicPeriod"/>
            </a:pPr>
            <a:r>
              <a:rPr lang="en">
                <a:latin typeface="Oxygen"/>
                <a:ea typeface="Oxygen"/>
                <a:cs typeface="Oxygen"/>
                <a:sym typeface="Oxygen"/>
              </a:rPr>
              <a:t>Vikram Mali (Aadhaar - 9646 0266 6935)</a:t>
            </a:r>
            <a:endParaRPr>
              <a:latin typeface="Oxygen"/>
              <a:ea typeface="Oxygen"/>
              <a:cs typeface="Oxygen"/>
              <a:sym typeface="Oxygen"/>
            </a:endParaRPr>
          </a:p>
          <a:p>
            <a:pPr indent="-317500" lvl="0" marL="457200" rtl="0" algn="l">
              <a:spcBef>
                <a:spcPts val="0"/>
              </a:spcBef>
              <a:spcAft>
                <a:spcPts val="0"/>
              </a:spcAft>
              <a:buSzPts val="1400"/>
              <a:buFont typeface="Oxygen"/>
              <a:buAutoNum type="arabicPeriod"/>
            </a:pPr>
            <a:r>
              <a:rPr lang="en">
                <a:latin typeface="Oxygen"/>
                <a:ea typeface="Oxygen"/>
                <a:cs typeface="Oxygen"/>
                <a:sym typeface="Oxygen"/>
              </a:rPr>
              <a:t>Aman Vadher (Aadhaar - 6856 3196 4003)</a:t>
            </a:r>
            <a:endParaRPr>
              <a:latin typeface="Oxygen"/>
              <a:ea typeface="Oxygen"/>
              <a:cs typeface="Oxygen"/>
              <a:sym typeface="Oxygen"/>
            </a:endParaRPr>
          </a:p>
          <a:p>
            <a:pPr indent="-317500" lvl="0" marL="457200" rtl="0" algn="l">
              <a:spcBef>
                <a:spcPts val="0"/>
              </a:spcBef>
              <a:spcAft>
                <a:spcPts val="0"/>
              </a:spcAft>
              <a:buSzPts val="1400"/>
              <a:buFont typeface="Oxygen"/>
              <a:buAutoNum type="arabicPeriod"/>
            </a:pPr>
            <a:r>
              <a:rPr lang="en">
                <a:latin typeface="Oxygen"/>
                <a:ea typeface="Oxygen"/>
                <a:cs typeface="Oxygen"/>
                <a:sym typeface="Oxygen"/>
              </a:rPr>
              <a:t>Harsh Shah (Aadhaar - 7046 7393 6636)</a:t>
            </a:r>
            <a:endParaRPr>
              <a:latin typeface="Oxygen"/>
              <a:ea typeface="Oxygen"/>
              <a:cs typeface="Oxygen"/>
              <a:sym typeface="Oxyge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248" name="Shape 248"/>
        <p:cNvGrpSpPr/>
        <p:nvPr/>
      </p:nvGrpSpPr>
      <p:grpSpPr>
        <a:xfrm>
          <a:off x="0" y="0"/>
          <a:ext cx="0" cy="0"/>
          <a:chOff x="0" y="0"/>
          <a:chExt cx="0" cy="0"/>
        </a:xfrm>
      </p:grpSpPr>
      <p:sp>
        <p:nvSpPr>
          <p:cNvPr id="249" name="Google Shape;249;p34"/>
          <p:cNvSpPr txBox="1"/>
          <p:nvPr>
            <p:ph idx="9" type="title"/>
          </p:nvPr>
        </p:nvSpPr>
        <p:spPr>
          <a:xfrm>
            <a:off x="723900" y="542925"/>
            <a:ext cx="76962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50" name="Google Shape;250;p34"/>
          <p:cNvSpPr txBox="1"/>
          <p:nvPr>
            <p:ph idx="6" type="subTitle"/>
          </p:nvPr>
        </p:nvSpPr>
        <p:spPr>
          <a:xfrm>
            <a:off x="1791088" y="2290232"/>
            <a:ext cx="26325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251" name="Google Shape;251;p34"/>
          <p:cNvSpPr txBox="1"/>
          <p:nvPr>
            <p:ph idx="7" type="subTitle"/>
          </p:nvPr>
        </p:nvSpPr>
        <p:spPr>
          <a:xfrm>
            <a:off x="4723493" y="2290213"/>
            <a:ext cx="26325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Solution Design</a:t>
            </a:r>
            <a:endParaRPr/>
          </a:p>
        </p:txBody>
      </p:sp>
      <p:sp>
        <p:nvSpPr>
          <p:cNvPr id="252" name="Google Shape;252;p34"/>
          <p:cNvSpPr txBox="1"/>
          <p:nvPr>
            <p:ph idx="8" type="subTitle"/>
          </p:nvPr>
        </p:nvSpPr>
        <p:spPr>
          <a:xfrm>
            <a:off x="4723493" y="3535725"/>
            <a:ext cx="26325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Snap-Shots </a:t>
            </a:r>
            <a:endParaRPr/>
          </a:p>
        </p:txBody>
      </p:sp>
      <p:sp>
        <p:nvSpPr>
          <p:cNvPr id="253" name="Google Shape;253;p34"/>
          <p:cNvSpPr txBox="1"/>
          <p:nvPr>
            <p:ph type="title"/>
          </p:nvPr>
        </p:nvSpPr>
        <p:spPr>
          <a:xfrm>
            <a:off x="2323438" y="1833975"/>
            <a:ext cx="1567800" cy="6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54" name="Google Shape;254;p34"/>
          <p:cNvSpPr txBox="1"/>
          <p:nvPr>
            <p:ph idx="3" type="title"/>
          </p:nvPr>
        </p:nvSpPr>
        <p:spPr>
          <a:xfrm>
            <a:off x="5255843" y="1833975"/>
            <a:ext cx="1567800" cy="6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55" name="Google Shape;255;p34"/>
          <p:cNvSpPr txBox="1"/>
          <p:nvPr>
            <p:ph idx="4" type="title"/>
          </p:nvPr>
        </p:nvSpPr>
        <p:spPr>
          <a:xfrm>
            <a:off x="2323438" y="3113903"/>
            <a:ext cx="1567800" cy="64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56" name="Google Shape;256;p34"/>
          <p:cNvSpPr txBox="1"/>
          <p:nvPr>
            <p:ph idx="5" type="title"/>
          </p:nvPr>
        </p:nvSpPr>
        <p:spPr>
          <a:xfrm>
            <a:off x="5255843" y="3113910"/>
            <a:ext cx="1567800" cy="64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57" name="Google Shape;257;p34"/>
          <p:cNvSpPr txBox="1"/>
          <p:nvPr>
            <p:ph idx="15" type="subTitle"/>
          </p:nvPr>
        </p:nvSpPr>
        <p:spPr>
          <a:xfrm>
            <a:off x="1791088" y="3535725"/>
            <a:ext cx="26325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Explanation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261" name="Shape 261"/>
        <p:cNvGrpSpPr/>
        <p:nvPr/>
      </p:nvGrpSpPr>
      <p:grpSpPr>
        <a:xfrm>
          <a:off x="0" y="0"/>
          <a:ext cx="0" cy="0"/>
          <a:chOff x="0" y="0"/>
          <a:chExt cx="0" cy="0"/>
        </a:xfrm>
      </p:grpSpPr>
      <p:sp>
        <p:nvSpPr>
          <p:cNvPr id="262" name="Google Shape;262;p35"/>
          <p:cNvSpPr txBox="1"/>
          <p:nvPr>
            <p:ph type="title"/>
          </p:nvPr>
        </p:nvSpPr>
        <p:spPr>
          <a:xfrm>
            <a:off x="-143575" y="539500"/>
            <a:ext cx="30393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263" name="Google Shape;263;p35"/>
          <p:cNvSpPr txBox="1"/>
          <p:nvPr>
            <p:ph idx="4294967295" type="subTitle"/>
          </p:nvPr>
        </p:nvSpPr>
        <p:spPr>
          <a:xfrm>
            <a:off x="163100" y="1171375"/>
            <a:ext cx="7238400" cy="30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Hackathon UIDAI is the First Ever Event being conducted by Aadhaar. They have Given Two Themes for Hackathon :</a:t>
            </a:r>
            <a:endParaRPr/>
          </a:p>
          <a:p>
            <a:pPr indent="-330200" lvl="0" marL="457200" rtl="0" algn="l">
              <a:spcBef>
                <a:spcPts val="1600"/>
              </a:spcBef>
              <a:spcAft>
                <a:spcPts val="0"/>
              </a:spcAft>
              <a:buSzPts val="1600"/>
              <a:buAutoNum type="arabicPeriod"/>
            </a:pPr>
            <a:r>
              <a:rPr b="1" lang="en"/>
              <a:t>ADDRESS UPDATE</a:t>
            </a:r>
            <a:endParaRPr b="1"/>
          </a:p>
          <a:p>
            <a:pPr indent="-330200" lvl="0" marL="457200" rtl="0" algn="l">
              <a:spcBef>
                <a:spcPts val="0"/>
              </a:spcBef>
              <a:spcAft>
                <a:spcPts val="0"/>
              </a:spcAft>
              <a:buSzPts val="1600"/>
              <a:buAutoNum type="arabicPeriod"/>
            </a:pPr>
            <a:r>
              <a:rPr b="1" lang="en"/>
              <a:t>AUTHENTICATION REIMAGINED</a:t>
            </a:r>
            <a:endParaRPr b="1"/>
          </a:p>
          <a:p>
            <a:pPr indent="0" lvl="0" marL="0" rtl="0" algn="l">
              <a:spcBef>
                <a:spcPts val="1600"/>
              </a:spcBef>
              <a:spcAft>
                <a:spcPts val="1600"/>
              </a:spcAft>
              <a:buNone/>
            </a:pPr>
            <a:r>
              <a:rPr lang="en"/>
              <a:t>Out these themes, our team has chosen </a:t>
            </a:r>
            <a:r>
              <a:rPr b="1" lang="en">
                <a:latin typeface="Comic Sans MS"/>
                <a:ea typeface="Comic Sans MS"/>
                <a:cs typeface="Comic Sans MS"/>
                <a:sym typeface="Comic Sans MS"/>
              </a:rPr>
              <a:t>ADDRESS UPDATE</a:t>
            </a:r>
            <a:r>
              <a:rPr lang="en"/>
              <a:t> under which, we will be merging the repeated words as one word and we will creating JSON API to show the Output in an Organised Form.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267" name="Shape 267"/>
        <p:cNvGrpSpPr/>
        <p:nvPr/>
      </p:nvGrpSpPr>
      <p:grpSpPr>
        <a:xfrm>
          <a:off x="0" y="0"/>
          <a:ext cx="0" cy="0"/>
          <a:chOff x="0" y="0"/>
          <a:chExt cx="0" cy="0"/>
        </a:xfrm>
      </p:grpSpPr>
      <p:sp>
        <p:nvSpPr>
          <p:cNvPr id="268" name="Google Shape;268;p36"/>
          <p:cNvSpPr txBox="1"/>
          <p:nvPr>
            <p:ph idx="4294967295" type="title"/>
          </p:nvPr>
        </p:nvSpPr>
        <p:spPr>
          <a:xfrm>
            <a:off x="76200" y="0"/>
            <a:ext cx="37776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Solution Design</a:t>
            </a:r>
            <a:endParaRPr/>
          </a:p>
        </p:txBody>
      </p:sp>
      <p:sp>
        <p:nvSpPr>
          <p:cNvPr id="269" name="Google Shape;269;p36"/>
          <p:cNvSpPr/>
          <p:nvPr/>
        </p:nvSpPr>
        <p:spPr>
          <a:xfrm>
            <a:off x="140550" y="2220450"/>
            <a:ext cx="1166700" cy="4518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Input </a:t>
            </a:r>
            <a:endParaRPr>
              <a:solidFill>
                <a:schemeClr val="lt1"/>
              </a:solidFill>
            </a:endParaRPr>
          </a:p>
        </p:txBody>
      </p:sp>
      <p:sp>
        <p:nvSpPr>
          <p:cNvPr id="270" name="Google Shape;270;p36"/>
          <p:cNvSpPr/>
          <p:nvPr/>
        </p:nvSpPr>
        <p:spPr>
          <a:xfrm>
            <a:off x="1905925" y="2245575"/>
            <a:ext cx="1092300" cy="426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Detect Commas</a:t>
            </a:r>
            <a:endParaRPr>
              <a:solidFill>
                <a:schemeClr val="lt1"/>
              </a:solidFill>
            </a:endParaRPr>
          </a:p>
        </p:txBody>
      </p:sp>
      <p:sp>
        <p:nvSpPr>
          <p:cNvPr id="271" name="Google Shape;271;p36"/>
          <p:cNvSpPr/>
          <p:nvPr/>
        </p:nvSpPr>
        <p:spPr>
          <a:xfrm>
            <a:off x="3625550" y="1154175"/>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No </a:t>
            </a:r>
            <a:endParaRPr>
              <a:solidFill>
                <a:schemeClr val="lt1"/>
              </a:solidFill>
            </a:endParaRPr>
          </a:p>
        </p:txBody>
      </p:sp>
      <p:sp>
        <p:nvSpPr>
          <p:cNvPr id="272" name="Google Shape;272;p36"/>
          <p:cNvSpPr/>
          <p:nvPr/>
        </p:nvSpPr>
        <p:spPr>
          <a:xfrm>
            <a:off x="3625550" y="3267375"/>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Yes</a:t>
            </a:r>
            <a:r>
              <a:rPr lang="en">
                <a:solidFill>
                  <a:schemeClr val="lt1"/>
                </a:solidFill>
              </a:rPr>
              <a:t> </a:t>
            </a:r>
            <a:endParaRPr>
              <a:solidFill>
                <a:schemeClr val="lt1"/>
              </a:solidFill>
            </a:endParaRPr>
          </a:p>
        </p:txBody>
      </p:sp>
      <p:sp>
        <p:nvSpPr>
          <p:cNvPr id="273" name="Google Shape;273;p36"/>
          <p:cNvSpPr/>
          <p:nvPr/>
        </p:nvSpPr>
        <p:spPr>
          <a:xfrm>
            <a:off x="5222475" y="2289450"/>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Length = 3</a:t>
            </a:r>
            <a:endParaRPr>
              <a:solidFill>
                <a:schemeClr val="lt1"/>
              </a:solidFill>
            </a:endParaRPr>
          </a:p>
        </p:txBody>
      </p:sp>
      <p:sp>
        <p:nvSpPr>
          <p:cNvPr id="274" name="Google Shape;274;p36"/>
          <p:cNvSpPr/>
          <p:nvPr/>
        </p:nvSpPr>
        <p:spPr>
          <a:xfrm>
            <a:off x="5222475" y="2826375"/>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Length = 4</a:t>
            </a:r>
            <a:r>
              <a:rPr lang="en">
                <a:solidFill>
                  <a:schemeClr val="lt1"/>
                </a:solidFill>
              </a:rPr>
              <a:t> </a:t>
            </a:r>
            <a:endParaRPr>
              <a:solidFill>
                <a:schemeClr val="lt1"/>
              </a:solidFill>
            </a:endParaRPr>
          </a:p>
        </p:txBody>
      </p:sp>
      <p:sp>
        <p:nvSpPr>
          <p:cNvPr id="275" name="Google Shape;275;p36"/>
          <p:cNvSpPr/>
          <p:nvPr/>
        </p:nvSpPr>
        <p:spPr>
          <a:xfrm>
            <a:off x="5222475" y="3348575"/>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Length = 5 </a:t>
            </a:r>
            <a:r>
              <a:rPr lang="en">
                <a:solidFill>
                  <a:schemeClr val="lt1"/>
                </a:solidFill>
              </a:rPr>
              <a:t> </a:t>
            </a:r>
            <a:endParaRPr>
              <a:solidFill>
                <a:schemeClr val="lt1"/>
              </a:solidFill>
            </a:endParaRPr>
          </a:p>
        </p:txBody>
      </p:sp>
      <p:sp>
        <p:nvSpPr>
          <p:cNvPr id="276" name="Google Shape;276;p36"/>
          <p:cNvSpPr/>
          <p:nvPr/>
        </p:nvSpPr>
        <p:spPr>
          <a:xfrm>
            <a:off x="5222475" y="3854775"/>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Length = 6</a:t>
            </a:r>
            <a:endParaRPr>
              <a:solidFill>
                <a:schemeClr val="lt1"/>
              </a:solidFill>
            </a:endParaRPr>
          </a:p>
        </p:txBody>
      </p:sp>
      <p:sp>
        <p:nvSpPr>
          <p:cNvPr id="277" name="Google Shape;277;p36"/>
          <p:cNvSpPr/>
          <p:nvPr/>
        </p:nvSpPr>
        <p:spPr>
          <a:xfrm>
            <a:off x="5222475" y="1154175"/>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N</a:t>
            </a:r>
            <a:r>
              <a:rPr lang="en">
                <a:solidFill>
                  <a:schemeClr val="lt1"/>
                </a:solidFill>
              </a:rPr>
              <a:t>ULL</a:t>
            </a:r>
            <a:r>
              <a:rPr lang="en">
                <a:solidFill>
                  <a:schemeClr val="lt1"/>
                </a:solidFill>
              </a:rPr>
              <a:t> </a:t>
            </a:r>
            <a:endParaRPr>
              <a:solidFill>
                <a:schemeClr val="lt1"/>
              </a:solidFill>
            </a:endParaRPr>
          </a:p>
        </p:txBody>
      </p:sp>
      <p:sp>
        <p:nvSpPr>
          <p:cNvPr id="278" name="Google Shape;278;p36"/>
          <p:cNvSpPr/>
          <p:nvPr/>
        </p:nvSpPr>
        <p:spPr>
          <a:xfrm>
            <a:off x="5222475" y="4388175"/>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Length = 7</a:t>
            </a:r>
            <a:endParaRPr>
              <a:solidFill>
                <a:schemeClr val="lt1"/>
              </a:solidFill>
            </a:endParaRPr>
          </a:p>
        </p:txBody>
      </p:sp>
      <p:cxnSp>
        <p:nvCxnSpPr>
          <p:cNvPr id="279" name="Google Shape;279;p36"/>
          <p:cNvCxnSpPr>
            <a:stCxn id="269" idx="3"/>
            <a:endCxn id="270" idx="1"/>
          </p:cNvCxnSpPr>
          <p:nvPr/>
        </p:nvCxnSpPr>
        <p:spPr>
          <a:xfrm>
            <a:off x="1307250" y="2446350"/>
            <a:ext cx="598800" cy="126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36"/>
          <p:cNvCxnSpPr>
            <a:stCxn id="272" idx="1"/>
            <a:endCxn id="272" idx="1"/>
          </p:cNvCxnSpPr>
          <p:nvPr/>
        </p:nvCxnSpPr>
        <p:spPr>
          <a:xfrm>
            <a:off x="3625550" y="3411675"/>
            <a:ext cx="0" cy="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36"/>
          <p:cNvCxnSpPr>
            <a:stCxn id="270" idx="3"/>
            <a:endCxn id="272" idx="1"/>
          </p:cNvCxnSpPr>
          <p:nvPr/>
        </p:nvCxnSpPr>
        <p:spPr>
          <a:xfrm>
            <a:off x="2998225" y="2458875"/>
            <a:ext cx="627300" cy="9528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282" name="Google Shape;282;p36"/>
          <p:cNvCxnSpPr>
            <a:stCxn id="270" idx="3"/>
            <a:endCxn id="271" idx="1"/>
          </p:cNvCxnSpPr>
          <p:nvPr/>
        </p:nvCxnSpPr>
        <p:spPr>
          <a:xfrm flipH="1" rot="10800000">
            <a:off x="2998225" y="1298475"/>
            <a:ext cx="627300" cy="11604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283" name="Google Shape;283;p36"/>
          <p:cNvCxnSpPr>
            <a:stCxn id="272" idx="3"/>
            <a:endCxn id="273" idx="1"/>
          </p:cNvCxnSpPr>
          <p:nvPr/>
        </p:nvCxnSpPr>
        <p:spPr>
          <a:xfrm flipH="1" rot="10800000">
            <a:off x="4654250" y="2433675"/>
            <a:ext cx="568200" cy="9780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284" name="Google Shape;284;p36"/>
          <p:cNvCxnSpPr>
            <a:stCxn id="272" idx="3"/>
            <a:endCxn id="274" idx="1"/>
          </p:cNvCxnSpPr>
          <p:nvPr/>
        </p:nvCxnSpPr>
        <p:spPr>
          <a:xfrm flipH="1" rot="10800000">
            <a:off x="4654250" y="2970675"/>
            <a:ext cx="568200" cy="4410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285" name="Google Shape;285;p36"/>
          <p:cNvCxnSpPr>
            <a:stCxn id="272" idx="3"/>
            <a:endCxn id="275" idx="1"/>
          </p:cNvCxnSpPr>
          <p:nvPr/>
        </p:nvCxnSpPr>
        <p:spPr>
          <a:xfrm>
            <a:off x="4654250" y="3411675"/>
            <a:ext cx="568200" cy="813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286" name="Google Shape;286;p36"/>
          <p:cNvCxnSpPr>
            <a:stCxn id="276" idx="1"/>
          </p:cNvCxnSpPr>
          <p:nvPr/>
        </p:nvCxnSpPr>
        <p:spPr>
          <a:xfrm rot="10800000">
            <a:off x="4955475" y="3399675"/>
            <a:ext cx="267000" cy="599400"/>
          </a:xfrm>
          <a:prstGeom prst="bentConnector2">
            <a:avLst/>
          </a:prstGeom>
          <a:noFill/>
          <a:ln cap="flat" cmpd="sng" w="9525">
            <a:solidFill>
              <a:schemeClr val="dk2"/>
            </a:solidFill>
            <a:prstDash val="solid"/>
            <a:round/>
            <a:headEnd len="med" w="med" type="none"/>
            <a:tailEnd len="med" w="med" type="none"/>
          </a:ln>
        </p:spPr>
      </p:cxnSp>
      <p:cxnSp>
        <p:nvCxnSpPr>
          <p:cNvPr id="287" name="Google Shape;287;p36"/>
          <p:cNvCxnSpPr>
            <a:stCxn id="272" idx="3"/>
            <a:endCxn id="278" idx="1"/>
          </p:cNvCxnSpPr>
          <p:nvPr/>
        </p:nvCxnSpPr>
        <p:spPr>
          <a:xfrm>
            <a:off x="4654250" y="3411675"/>
            <a:ext cx="568200" cy="11208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288" name="Google Shape;288;p36"/>
          <p:cNvCxnSpPr>
            <a:stCxn id="271" idx="3"/>
            <a:endCxn id="277" idx="1"/>
          </p:cNvCxnSpPr>
          <p:nvPr/>
        </p:nvCxnSpPr>
        <p:spPr>
          <a:xfrm>
            <a:off x="4654250" y="1298475"/>
            <a:ext cx="568200" cy="0"/>
          </a:xfrm>
          <a:prstGeom prst="straightConnector1">
            <a:avLst/>
          </a:prstGeom>
          <a:noFill/>
          <a:ln cap="flat" cmpd="sng" w="9525">
            <a:solidFill>
              <a:schemeClr val="dk2"/>
            </a:solidFill>
            <a:prstDash val="solid"/>
            <a:round/>
            <a:headEnd len="med" w="med" type="none"/>
            <a:tailEnd len="med" w="med" type="none"/>
          </a:ln>
        </p:spPr>
      </p:cxnSp>
      <p:sp>
        <p:nvSpPr>
          <p:cNvPr id="289" name="Google Shape;289;p36"/>
          <p:cNvSpPr/>
          <p:nvPr/>
        </p:nvSpPr>
        <p:spPr>
          <a:xfrm>
            <a:off x="6667500" y="4388175"/>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Output</a:t>
            </a:r>
            <a:endParaRPr>
              <a:solidFill>
                <a:schemeClr val="lt1"/>
              </a:solidFill>
            </a:endParaRPr>
          </a:p>
        </p:txBody>
      </p:sp>
      <p:sp>
        <p:nvSpPr>
          <p:cNvPr id="290" name="Google Shape;290;p36"/>
          <p:cNvSpPr/>
          <p:nvPr/>
        </p:nvSpPr>
        <p:spPr>
          <a:xfrm>
            <a:off x="6667500" y="3854775"/>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Output</a:t>
            </a:r>
            <a:endParaRPr>
              <a:solidFill>
                <a:schemeClr val="lt1"/>
              </a:solidFill>
            </a:endParaRPr>
          </a:p>
        </p:txBody>
      </p:sp>
      <p:sp>
        <p:nvSpPr>
          <p:cNvPr id="291" name="Google Shape;291;p36"/>
          <p:cNvSpPr/>
          <p:nvPr/>
        </p:nvSpPr>
        <p:spPr>
          <a:xfrm>
            <a:off x="6667500" y="3359475"/>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Output</a:t>
            </a:r>
            <a:endParaRPr>
              <a:solidFill>
                <a:schemeClr val="lt1"/>
              </a:solidFill>
            </a:endParaRPr>
          </a:p>
        </p:txBody>
      </p:sp>
      <p:sp>
        <p:nvSpPr>
          <p:cNvPr id="292" name="Google Shape;292;p36"/>
          <p:cNvSpPr/>
          <p:nvPr/>
        </p:nvSpPr>
        <p:spPr>
          <a:xfrm>
            <a:off x="6667500" y="2828063"/>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Output</a:t>
            </a:r>
            <a:endParaRPr>
              <a:solidFill>
                <a:schemeClr val="lt1"/>
              </a:solidFill>
            </a:endParaRPr>
          </a:p>
        </p:txBody>
      </p:sp>
      <p:sp>
        <p:nvSpPr>
          <p:cNvPr id="293" name="Google Shape;293;p36"/>
          <p:cNvSpPr/>
          <p:nvPr/>
        </p:nvSpPr>
        <p:spPr>
          <a:xfrm>
            <a:off x="6667500" y="2296638"/>
            <a:ext cx="1028700" cy="288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Output</a:t>
            </a:r>
            <a:endParaRPr>
              <a:solidFill>
                <a:schemeClr val="lt1"/>
              </a:solidFill>
            </a:endParaRPr>
          </a:p>
        </p:txBody>
      </p:sp>
      <p:cxnSp>
        <p:nvCxnSpPr>
          <p:cNvPr id="294" name="Google Shape;294;p36"/>
          <p:cNvCxnSpPr>
            <a:endCxn id="293" idx="1"/>
          </p:cNvCxnSpPr>
          <p:nvPr/>
        </p:nvCxnSpPr>
        <p:spPr>
          <a:xfrm>
            <a:off x="6221400" y="2433738"/>
            <a:ext cx="446100" cy="72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36"/>
          <p:cNvCxnSpPr>
            <a:stCxn id="274" idx="3"/>
            <a:endCxn id="292" idx="1"/>
          </p:cNvCxnSpPr>
          <p:nvPr/>
        </p:nvCxnSpPr>
        <p:spPr>
          <a:xfrm>
            <a:off x="6251175" y="2970675"/>
            <a:ext cx="416400" cy="18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36"/>
          <p:cNvCxnSpPr>
            <a:stCxn id="276" idx="3"/>
            <a:endCxn id="290" idx="1"/>
          </p:cNvCxnSpPr>
          <p:nvPr/>
        </p:nvCxnSpPr>
        <p:spPr>
          <a:xfrm>
            <a:off x="6251175" y="3999075"/>
            <a:ext cx="416400" cy="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36"/>
          <p:cNvCxnSpPr>
            <a:stCxn id="278" idx="3"/>
            <a:endCxn id="289" idx="1"/>
          </p:cNvCxnSpPr>
          <p:nvPr/>
        </p:nvCxnSpPr>
        <p:spPr>
          <a:xfrm>
            <a:off x="6251175" y="4532475"/>
            <a:ext cx="416400" cy="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36"/>
          <p:cNvCxnSpPr>
            <a:stCxn id="275" idx="3"/>
            <a:endCxn id="291" idx="1"/>
          </p:cNvCxnSpPr>
          <p:nvPr/>
        </p:nvCxnSpPr>
        <p:spPr>
          <a:xfrm>
            <a:off x="6251175" y="3492875"/>
            <a:ext cx="416400" cy="1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02" name="Shape 302"/>
        <p:cNvGrpSpPr/>
        <p:nvPr/>
      </p:nvGrpSpPr>
      <p:grpSpPr>
        <a:xfrm>
          <a:off x="0" y="0"/>
          <a:ext cx="0" cy="0"/>
          <a:chOff x="0" y="0"/>
          <a:chExt cx="0" cy="0"/>
        </a:xfrm>
      </p:grpSpPr>
      <p:sp>
        <p:nvSpPr>
          <p:cNvPr id="303" name="Google Shape;303;p37"/>
          <p:cNvSpPr txBox="1"/>
          <p:nvPr>
            <p:ph idx="4294967295" type="title"/>
          </p:nvPr>
        </p:nvSpPr>
        <p:spPr>
          <a:xfrm>
            <a:off x="38100" y="9525"/>
            <a:ext cx="27387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Explanation </a:t>
            </a:r>
            <a:endParaRPr b="0" u="none"/>
          </a:p>
        </p:txBody>
      </p:sp>
      <p:sp>
        <p:nvSpPr>
          <p:cNvPr id="304" name="Google Shape;304;p37"/>
          <p:cNvSpPr txBox="1"/>
          <p:nvPr/>
        </p:nvSpPr>
        <p:spPr>
          <a:xfrm>
            <a:off x="150550" y="740150"/>
            <a:ext cx="7665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xygen"/>
                <a:ea typeface="Oxygen"/>
                <a:cs typeface="Oxygen"/>
                <a:sym typeface="Oxygen"/>
              </a:rPr>
              <a:t>Our Team has chosen Address Update for Hackathon UIDAI 2021. In the Solution, we are taking the Input Address (With Commas) from the User and split the data. After splitting we are getting data in form of list. After that, we will be checking the Length of List. With that length, we have divided the variables and giving the specific output with respect to the length of List. We will be  showing the output  in an organised form with JSON API.</a:t>
            </a:r>
            <a:endParaRPr sz="1600">
              <a:latin typeface="Oxygen"/>
              <a:ea typeface="Oxygen"/>
              <a:cs typeface="Oxygen"/>
              <a:sym typeface="Oxygen"/>
            </a:endParaRPr>
          </a:p>
          <a:p>
            <a:pPr indent="0" lvl="0" marL="0" rtl="0" algn="l">
              <a:spcBef>
                <a:spcPts val="0"/>
              </a:spcBef>
              <a:spcAft>
                <a:spcPts val="0"/>
              </a:spcAft>
              <a:buNone/>
            </a:pPr>
            <a:r>
              <a:t/>
            </a:r>
            <a:endParaRPr sz="1600">
              <a:latin typeface="Oxygen"/>
              <a:ea typeface="Oxygen"/>
              <a:cs typeface="Oxygen"/>
              <a:sym typeface="Oxygen"/>
            </a:endParaRPr>
          </a:p>
          <a:p>
            <a:pPr indent="0" lvl="0" marL="0" rtl="0" algn="l">
              <a:spcBef>
                <a:spcPts val="0"/>
              </a:spcBef>
              <a:spcAft>
                <a:spcPts val="0"/>
              </a:spcAft>
              <a:buNone/>
            </a:pPr>
            <a:r>
              <a:rPr lang="en" sz="1600">
                <a:latin typeface="Oxygen"/>
                <a:ea typeface="Oxygen"/>
                <a:cs typeface="Oxygen"/>
                <a:sym typeface="Oxygen"/>
              </a:rPr>
              <a:t>Here we have use : </a:t>
            </a:r>
            <a:endParaRPr sz="1600">
              <a:latin typeface="Oxygen"/>
              <a:ea typeface="Oxygen"/>
              <a:cs typeface="Oxygen"/>
              <a:sym typeface="Oxygen"/>
            </a:endParaRPr>
          </a:p>
          <a:p>
            <a:pPr indent="0" lvl="0" marL="0" rtl="0" algn="l">
              <a:spcBef>
                <a:spcPts val="0"/>
              </a:spcBef>
              <a:spcAft>
                <a:spcPts val="0"/>
              </a:spcAft>
              <a:buNone/>
            </a:pPr>
            <a:r>
              <a:t/>
            </a:r>
            <a:endParaRPr sz="1600">
              <a:latin typeface="Oxygen"/>
              <a:ea typeface="Oxygen"/>
              <a:cs typeface="Oxygen"/>
              <a:sym typeface="Oxygen"/>
            </a:endParaRPr>
          </a:p>
          <a:p>
            <a:pPr indent="-330200" lvl="0" marL="457200" rtl="0" algn="l">
              <a:spcBef>
                <a:spcPts val="0"/>
              </a:spcBef>
              <a:spcAft>
                <a:spcPts val="0"/>
              </a:spcAft>
              <a:buSzPts val="1600"/>
              <a:buFont typeface="Oxygen"/>
              <a:buAutoNum type="arabicPeriod"/>
            </a:pPr>
            <a:r>
              <a:rPr b="1" lang="en" sz="1600">
                <a:latin typeface="Oxygen"/>
                <a:ea typeface="Oxygen"/>
                <a:cs typeface="Oxygen"/>
                <a:sym typeface="Oxygen"/>
              </a:rPr>
              <a:t>VS CODE (Text Editor)</a:t>
            </a:r>
            <a:endParaRPr b="1" sz="1600">
              <a:latin typeface="Oxygen"/>
              <a:ea typeface="Oxygen"/>
              <a:cs typeface="Oxygen"/>
              <a:sym typeface="Oxygen"/>
            </a:endParaRPr>
          </a:p>
          <a:p>
            <a:pPr indent="-330200" lvl="0" marL="457200" rtl="0" algn="l">
              <a:spcBef>
                <a:spcPts val="0"/>
              </a:spcBef>
              <a:spcAft>
                <a:spcPts val="0"/>
              </a:spcAft>
              <a:buSzPts val="1600"/>
              <a:buFont typeface="Oxygen"/>
              <a:buAutoNum type="arabicPeriod"/>
            </a:pPr>
            <a:r>
              <a:rPr b="1" lang="en" sz="1600">
                <a:latin typeface="Oxygen"/>
                <a:ea typeface="Oxygen"/>
                <a:cs typeface="Oxygen"/>
                <a:sym typeface="Oxygen"/>
              </a:rPr>
              <a:t>PYTHON (Code Language)</a:t>
            </a:r>
            <a:endParaRPr b="1" sz="1600">
              <a:latin typeface="Oxygen"/>
              <a:ea typeface="Oxygen"/>
              <a:cs typeface="Oxygen"/>
              <a:sym typeface="Oxygen"/>
            </a:endParaRPr>
          </a:p>
          <a:p>
            <a:pPr indent="-330200" lvl="0" marL="457200" rtl="0" algn="l">
              <a:spcBef>
                <a:spcPts val="0"/>
              </a:spcBef>
              <a:spcAft>
                <a:spcPts val="0"/>
              </a:spcAft>
              <a:buSzPts val="1600"/>
              <a:buFont typeface="Oxygen"/>
              <a:buAutoNum type="arabicPeriod"/>
            </a:pPr>
            <a:r>
              <a:rPr b="1" lang="en" sz="1600">
                <a:latin typeface="Oxygen"/>
                <a:ea typeface="Oxygen"/>
                <a:cs typeface="Oxygen"/>
                <a:sym typeface="Oxygen"/>
              </a:rPr>
              <a:t>FLASK (Module for API)</a:t>
            </a:r>
            <a:endParaRPr b="1" sz="1600">
              <a:latin typeface="Oxygen"/>
              <a:ea typeface="Oxygen"/>
              <a:cs typeface="Oxygen"/>
              <a:sym typeface="Oxygen"/>
            </a:endParaRPr>
          </a:p>
          <a:p>
            <a:pPr indent="-330200" lvl="0" marL="457200" rtl="0" algn="l">
              <a:spcBef>
                <a:spcPts val="0"/>
              </a:spcBef>
              <a:spcAft>
                <a:spcPts val="0"/>
              </a:spcAft>
              <a:buSzPts val="1600"/>
              <a:buFont typeface="Oxygen"/>
              <a:buAutoNum type="arabicPeriod"/>
            </a:pPr>
            <a:r>
              <a:rPr b="1" lang="en" sz="1600">
                <a:latin typeface="Oxygen"/>
                <a:ea typeface="Oxygen"/>
                <a:cs typeface="Oxygen"/>
                <a:sym typeface="Oxygen"/>
              </a:rPr>
              <a:t>MOZILLA FIREFOX  (Output)</a:t>
            </a:r>
            <a:endParaRPr b="1" sz="1600">
              <a:latin typeface="Oxygen"/>
              <a:ea typeface="Oxygen"/>
              <a:cs typeface="Oxygen"/>
              <a:sym typeface="Oxyge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08" name="Shape 308"/>
        <p:cNvGrpSpPr/>
        <p:nvPr/>
      </p:nvGrpSpPr>
      <p:grpSpPr>
        <a:xfrm>
          <a:off x="0" y="0"/>
          <a:ext cx="0" cy="0"/>
          <a:chOff x="0" y="0"/>
          <a:chExt cx="0" cy="0"/>
        </a:xfrm>
      </p:grpSpPr>
      <p:sp>
        <p:nvSpPr>
          <p:cNvPr id="309" name="Google Shape;309;p38"/>
          <p:cNvSpPr txBox="1"/>
          <p:nvPr>
            <p:ph idx="4294967295" type="title"/>
          </p:nvPr>
        </p:nvSpPr>
        <p:spPr>
          <a:xfrm>
            <a:off x="-38100" y="9525"/>
            <a:ext cx="27387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Snap-Shots</a:t>
            </a:r>
            <a:endParaRPr b="0" u="none"/>
          </a:p>
        </p:txBody>
      </p:sp>
      <p:pic>
        <p:nvPicPr>
          <p:cNvPr id="310" name="Google Shape;310;p38"/>
          <p:cNvPicPr preferRelativeResize="0"/>
          <p:nvPr/>
        </p:nvPicPr>
        <p:blipFill>
          <a:blip r:embed="rId3">
            <a:alphaModFix/>
          </a:blip>
          <a:stretch>
            <a:fillRect/>
          </a:stretch>
        </p:blipFill>
        <p:spPr>
          <a:xfrm>
            <a:off x="140800" y="1001300"/>
            <a:ext cx="8279298" cy="3750500"/>
          </a:xfrm>
          <a:prstGeom prst="rect">
            <a:avLst/>
          </a:prstGeom>
          <a:noFill/>
          <a:ln>
            <a:noFill/>
          </a:ln>
        </p:spPr>
      </p:pic>
      <p:sp>
        <p:nvSpPr>
          <p:cNvPr id="311" name="Google Shape;311;p38"/>
          <p:cNvSpPr txBox="1"/>
          <p:nvPr/>
        </p:nvSpPr>
        <p:spPr>
          <a:xfrm>
            <a:off x="2981550" y="542925"/>
            <a:ext cx="3211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xygen"/>
                <a:ea typeface="Oxygen"/>
                <a:cs typeface="Oxygen"/>
                <a:sym typeface="Oxygen"/>
              </a:rPr>
              <a:t>Taking Input From User</a:t>
            </a:r>
            <a:endParaRPr b="1" sz="1700">
              <a:latin typeface="Oxygen"/>
              <a:ea typeface="Oxygen"/>
              <a:cs typeface="Oxygen"/>
              <a:sym typeface="Oxyge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15" name="Shape 315"/>
        <p:cNvGrpSpPr/>
        <p:nvPr/>
      </p:nvGrpSpPr>
      <p:grpSpPr>
        <a:xfrm>
          <a:off x="0" y="0"/>
          <a:ext cx="0" cy="0"/>
          <a:chOff x="0" y="0"/>
          <a:chExt cx="0" cy="0"/>
        </a:xfrm>
      </p:grpSpPr>
      <p:pic>
        <p:nvPicPr>
          <p:cNvPr id="316" name="Google Shape;316;p39"/>
          <p:cNvPicPr preferRelativeResize="0"/>
          <p:nvPr/>
        </p:nvPicPr>
        <p:blipFill>
          <a:blip r:embed="rId3">
            <a:alphaModFix/>
          </a:blip>
          <a:stretch>
            <a:fillRect/>
          </a:stretch>
        </p:blipFill>
        <p:spPr>
          <a:xfrm>
            <a:off x="152400" y="542925"/>
            <a:ext cx="8267701" cy="4222425"/>
          </a:xfrm>
          <a:prstGeom prst="rect">
            <a:avLst/>
          </a:prstGeom>
          <a:noFill/>
          <a:ln>
            <a:noFill/>
          </a:ln>
        </p:spPr>
      </p:pic>
      <p:sp>
        <p:nvSpPr>
          <p:cNvPr id="317" name="Google Shape;317;p39"/>
          <p:cNvSpPr txBox="1"/>
          <p:nvPr/>
        </p:nvSpPr>
        <p:spPr>
          <a:xfrm>
            <a:off x="2690225" y="87000"/>
            <a:ext cx="3523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xygen"/>
                <a:ea typeface="Oxygen"/>
                <a:cs typeface="Oxygen"/>
                <a:sym typeface="Oxygen"/>
              </a:rPr>
              <a:t>Output in an Organized Form</a:t>
            </a:r>
            <a:endParaRPr b="1" sz="1700">
              <a:latin typeface="Oxygen"/>
              <a:ea typeface="Oxygen"/>
              <a:cs typeface="Oxygen"/>
              <a:sym typeface="Oxyge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21" name="Shape 321"/>
        <p:cNvGrpSpPr/>
        <p:nvPr/>
      </p:nvGrpSpPr>
      <p:grpSpPr>
        <a:xfrm>
          <a:off x="0" y="0"/>
          <a:ext cx="0" cy="0"/>
          <a:chOff x="0" y="0"/>
          <a:chExt cx="0" cy="0"/>
        </a:xfrm>
      </p:grpSpPr>
      <p:sp>
        <p:nvSpPr>
          <p:cNvPr id="322" name="Google Shape;322;p40"/>
          <p:cNvSpPr txBox="1"/>
          <p:nvPr/>
        </p:nvSpPr>
        <p:spPr>
          <a:xfrm>
            <a:off x="5473400" y="1179250"/>
            <a:ext cx="3675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200">
                <a:latin typeface="Oxygen"/>
                <a:ea typeface="Oxygen"/>
                <a:cs typeface="Oxygen"/>
                <a:sym typeface="Oxygen"/>
              </a:rPr>
              <a:t>Thank You </a:t>
            </a:r>
            <a:endParaRPr b="1" sz="6000">
              <a:latin typeface="Oxygen"/>
              <a:ea typeface="Oxygen"/>
              <a:cs typeface="Oxygen"/>
              <a:sym typeface="Oxygen"/>
            </a:endParaRPr>
          </a:p>
        </p:txBody>
      </p:sp>
      <p:sp>
        <p:nvSpPr>
          <p:cNvPr id="323" name="Google Shape;323;p40"/>
          <p:cNvSpPr txBox="1"/>
          <p:nvPr/>
        </p:nvSpPr>
        <p:spPr>
          <a:xfrm>
            <a:off x="5820800" y="2107575"/>
            <a:ext cx="30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xygen"/>
                <a:ea typeface="Oxygen"/>
                <a:cs typeface="Oxygen"/>
                <a:sym typeface="Oxygen"/>
              </a:rPr>
              <a:t>Presented By : Tesseract Gain Team</a:t>
            </a:r>
            <a:endParaRPr>
              <a:latin typeface="Oxygen"/>
              <a:ea typeface="Oxygen"/>
              <a:cs typeface="Oxygen"/>
              <a:sym typeface="Oxyge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neral Custom Pitch Deck by Slidesgo">
  <a:themeElements>
    <a:clrScheme name="Simple Light">
      <a:dk1>
        <a:srgbClr val="101122"/>
      </a:dk1>
      <a:lt1>
        <a:srgbClr val="FFFFFF"/>
      </a:lt1>
      <a:dk2>
        <a:srgbClr val="101122"/>
      </a:dk2>
      <a:lt2>
        <a:srgbClr val="C6CBD6"/>
      </a:lt2>
      <a:accent1>
        <a:srgbClr val="80889B"/>
      </a:accent1>
      <a:accent2>
        <a:srgbClr val="B9C6E4"/>
      </a:accent2>
      <a:accent3>
        <a:srgbClr val="E3E6EC"/>
      </a:accent3>
      <a:accent4>
        <a:srgbClr val="8896B8"/>
      </a:accent4>
      <a:accent5>
        <a:srgbClr val="101122"/>
      </a:accent5>
      <a:accent6>
        <a:srgbClr val="80889B"/>
      </a:accent6>
      <a:hlink>
        <a:srgbClr val="1011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