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5" r:id="rId7"/>
    <p:sldId id="261" r:id="rId8"/>
    <p:sldId id="267" r:id="rId9"/>
    <p:sldId id="268" r:id="rId10"/>
    <p:sldId id="266" r:id="rId11"/>
    <p:sldId id="272" r:id="rId12"/>
    <p:sldId id="269" r:id="rId13"/>
    <p:sldId id="273" r:id="rId14"/>
    <p:sldId id="274" r:id="rId15"/>
    <p:sldId id="275" r:id="rId16"/>
    <p:sldId id="270" r:id="rId17"/>
    <p:sldId id="276" r:id="rId18"/>
    <p:sldId id="277" r:id="rId19"/>
    <p:sldId id="278" r:id="rId20"/>
    <p:sldId id="279" r:id="rId21"/>
    <p:sldId id="280" r:id="rId22"/>
    <p:sldId id="271" r:id="rId23"/>
    <p:sldId id="285" r:id="rId24"/>
    <p:sldId id="281" r:id="rId25"/>
    <p:sldId id="282" r:id="rId26"/>
    <p:sldId id="283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E0"/>
    <a:srgbClr val="EBE6EE"/>
    <a:srgbClr val="FAE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15C9C-325B-4D56-9C86-75CDF0EC4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B5EE8-0B31-4EA5-B460-FADC94DE4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909E8-D5CF-4079-A442-89157B06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AD12-C118-4A00-9E92-2A9C23E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6C27E-6AE7-4939-9BA8-67C4C4BD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595A-A7EC-423B-9123-51BAC596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FA4DE-1D7A-465E-A708-AE11904C1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9B256-0137-42F2-BADD-C672E295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05C9B-3E60-41CB-B4D9-970E8C05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63F47-1F1F-40A5-B1A1-72616DE0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89FF00-B444-4CF1-B397-11265274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050EE-D86D-43A3-AC64-8561DE609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87A5F-4959-4627-B718-B19F75B1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3ED4C-F02A-4AF0-A552-094F290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A9A9E-9A55-45DC-9531-3B15A2D1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35A5D-02B0-4776-B2F9-6A7C9806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F1C45-84FE-49E7-B25B-1CC5B2C5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D64E6-1BF7-4715-9CE5-D35CE0C7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57A06-7351-4718-A650-375FCE73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F8596-15D9-4ECA-A383-F990412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80F9-CAFA-4A4F-9167-37C24B52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ACE7F-2A25-4CCC-8C26-7EB73547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8D1B1-8083-4DB4-BB82-BE55908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1088C-A93F-4604-AEF9-6E93B4D6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BE623-10A9-4303-9BD4-C694AAE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8F5F-D095-41D5-B198-F576DA97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33406-A29F-48EF-AD1E-19776C8B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A591A-5464-4087-A06D-55E71316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A9074-7D78-481A-A052-8A8D1ECA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AD0BE-9B51-4A6A-AD8B-8449C606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5D817-09E2-41FD-91FF-4D4EAC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7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7677-1F5E-49CD-AE49-0D948EA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E9ADE-6BFC-4878-8E16-FF44EDAC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D16DC-4A04-41FB-BF6F-0D49C059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84753-9ABB-4FA9-8AFB-B1F38B0AC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F3F5C-18BD-4AFD-A457-5205E894C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CDEAC-D5BB-464A-BCDB-58EE893D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F5597C-A8E3-4155-A2B8-A8F314E2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516BB-BFC1-4ADA-AC22-98EEDF52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6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47B7D-506D-404B-BB9E-AC5592C6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5D7F4-0B3B-412E-8C5F-1FBA6054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03C5C-1978-4E5B-9B52-FE0550E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1A068-B8EC-487C-928C-7C401A5F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60FEF7-7502-438F-85AC-0A3DF620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CCD5E2-F231-433D-AD95-BA059532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90FB6-4B0A-4CF6-8A7A-0DCD4A3D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965F-B937-444D-B2FA-BA2840C7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96B58-8F3A-4F7A-A61C-987F47D3E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2884A-15BA-4222-8CBF-88ED040A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55CE3-7A5B-4767-B53D-CD162C6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A570D-0C2C-4CA8-90A2-9C670867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E6D0D-CFA3-4193-8AAE-A8985053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26533-5FE0-4982-9058-C7C9F9B7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BC0A2-B822-40C3-B723-3DCD78DA2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EAD6D-D79B-43CE-9CF2-BF52DA0F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FC18F-F67E-487A-9BAC-C81D6807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86D28-3246-4F90-A604-8DE0CEC0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FDA3B-95CA-40F2-A6CF-A38A4BCC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1D078-5920-4731-A853-F1E92414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AD5F-79DD-4170-830F-659DE8F4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2628D-610B-4F09-9BEF-052E8AB40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9CCA-CA28-4936-B776-8965DE0E6049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C7B3C-3709-48BC-A5AF-32E6247C8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E879-BE57-4FAD-AFB9-522FC8468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FE67-3651-4F8D-BE78-12A45D07D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2385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부모님</a:t>
            </a:r>
            <a:r>
              <a:rPr lang="en-US" altLang="ko-KR" sz="2000" dirty="0"/>
              <a:t> </a:t>
            </a:r>
            <a:r>
              <a:rPr lang="ko-KR" altLang="en-US" sz="2000" dirty="0"/>
              <a:t>찾아</a:t>
            </a:r>
            <a:r>
              <a:rPr lang="en-US" altLang="ko-KR" sz="2000" dirty="0"/>
              <a:t> </a:t>
            </a:r>
            <a:r>
              <a:rPr lang="ko-KR" altLang="en-US" sz="2000" dirty="0"/>
              <a:t>뵙기도</a:t>
            </a:r>
            <a:r>
              <a:rPr lang="en-US" altLang="ko-KR" sz="2000" dirty="0"/>
              <a:t> </a:t>
            </a:r>
            <a:r>
              <a:rPr lang="ko-KR" altLang="en-US" sz="2000" dirty="0"/>
              <a:t>어렵네</a:t>
            </a:r>
            <a:r>
              <a:rPr lang="en-US" altLang="ko-KR" sz="2000" dirty="0"/>
              <a:t>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할머니</a:t>
            </a:r>
            <a:r>
              <a:rPr lang="en-US" altLang="ko-KR" sz="2000" dirty="0"/>
              <a:t> </a:t>
            </a:r>
            <a:r>
              <a:rPr lang="ko-KR" altLang="en-US" sz="2000" dirty="0"/>
              <a:t>할아버지는</a:t>
            </a:r>
            <a:r>
              <a:rPr lang="en-US" altLang="ko-KR" sz="2000" dirty="0"/>
              <a:t> </a:t>
            </a:r>
            <a:r>
              <a:rPr lang="ko-KR" altLang="en-US" sz="2000" dirty="0"/>
              <a:t>요즘</a:t>
            </a:r>
            <a:r>
              <a:rPr lang="en-US" altLang="ko-KR" sz="2000" dirty="0"/>
              <a:t> </a:t>
            </a:r>
            <a:r>
              <a:rPr lang="ko-KR" altLang="en-US" sz="2000" dirty="0"/>
              <a:t>뭐하시지</a:t>
            </a:r>
            <a:r>
              <a:rPr lang="en-US" altLang="ko-KR" sz="2000" dirty="0"/>
              <a:t>?"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내새끼들</a:t>
            </a:r>
            <a:r>
              <a:rPr lang="en-US" altLang="ko-KR" sz="2000" dirty="0"/>
              <a:t> </a:t>
            </a:r>
            <a:r>
              <a:rPr lang="ko-KR" altLang="en-US" sz="2000" dirty="0"/>
              <a:t>보고싶네</a:t>
            </a:r>
            <a:r>
              <a:rPr lang="en-US" altLang="ko-KR" sz="2000" dirty="0"/>
              <a:t>.."</a:t>
            </a:r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8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사랑의 편지</a:t>
            </a:r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[문서 양식, 편지지] 직접 그린 편지지 파일 공유">
            <a:extLst>
              <a:ext uri="{FF2B5EF4-FFF2-40B4-BE49-F238E27FC236}">
                <a16:creationId xmlns:a16="http://schemas.microsoft.com/office/drawing/2014/main" id="{D000403E-FB80-81ED-1169-07714883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39" y="1489475"/>
            <a:ext cx="3238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92D71123-8A0F-8862-6892-4A762F93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2012460"/>
            <a:ext cx="3892731" cy="3879049"/>
          </a:xfrm>
        </p:spPr>
        <p:txBody>
          <a:bodyPr>
            <a:normAutofit/>
          </a:bodyPr>
          <a:lstStyle/>
          <a:p>
            <a:r>
              <a:rPr lang="ko-KR" altLang="en-US" sz="1100" dirty="0"/>
              <a:t>엄마 미워</a:t>
            </a:r>
            <a:r>
              <a:rPr lang="en-US" altLang="ko-KR" sz="1100" dirty="0"/>
              <a:t>…</a:t>
            </a:r>
          </a:p>
          <a:p>
            <a:r>
              <a:rPr lang="ko-KR" altLang="en-US" sz="1100" dirty="0"/>
              <a:t>맨날 나만 미워해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7469BD-B8F1-75DB-D57E-22DD28CD4949}"/>
              </a:ext>
            </a:extLst>
          </p:cNvPr>
          <p:cNvCxnSpPr>
            <a:cxnSpLocks/>
            <a:stCxn id="13314" idx="3"/>
          </p:cNvCxnSpPr>
          <p:nvPr/>
        </p:nvCxnSpPr>
        <p:spPr>
          <a:xfrm>
            <a:off x="4554039" y="3780238"/>
            <a:ext cx="2369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7">
            <a:extLst>
              <a:ext uri="{FF2B5EF4-FFF2-40B4-BE49-F238E27FC236}">
                <a16:creationId xmlns:a16="http://schemas.microsoft.com/office/drawing/2014/main" id="{4A426205-B682-D060-345B-E2575E476866}"/>
              </a:ext>
            </a:extLst>
          </p:cNvPr>
          <p:cNvSpPr txBox="1">
            <a:spLocks/>
          </p:cNvSpPr>
          <p:nvPr/>
        </p:nvSpPr>
        <p:spPr>
          <a:xfrm>
            <a:off x="3752595" y="3532106"/>
            <a:ext cx="3892731" cy="387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err="1"/>
              <a:t>효자체</a:t>
            </a:r>
            <a:r>
              <a:rPr lang="ko-KR" altLang="en-US" sz="1100" dirty="0"/>
              <a:t> 번역 중</a:t>
            </a:r>
          </a:p>
        </p:txBody>
      </p:sp>
    </p:spTree>
    <p:extLst>
      <p:ext uri="{BB962C8B-B14F-4D97-AF65-F5344CB8AC3E}">
        <p14:creationId xmlns:p14="http://schemas.microsoft.com/office/powerpoint/2010/main" val="320645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사랑의 편지</a:t>
            </a:r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[문서 양식, 편지지] 직접 그린 편지지 파일 공유">
            <a:extLst>
              <a:ext uri="{FF2B5EF4-FFF2-40B4-BE49-F238E27FC236}">
                <a16:creationId xmlns:a16="http://schemas.microsoft.com/office/drawing/2014/main" id="{D000403E-FB80-81ED-1169-07714883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39" y="1489475"/>
            <a:ext cx="3238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7">
            <a:extLst>
              <a:ext uri="{FF2B5EF4-FFF2-40B4-BE49-F238E27FC236}">
                <a16:creationId xmlns:a16="http://schemas.microsoft.com/office/drawing/2014/main" id="{92D71123-8A0F-8862-6892-4A762F93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7" y="2012460"/>
            <a:ext cx="3892731" cy="3879049"/>
          </a:xfrm>
        </p:spPr>
        <p:txBody>
          <a:bodyPr>
            <a:normAutofit/>
          </a:bodyPr>
          <a:lstStyle/>
          <a:p>
            <a:r>
              <a:rPr lang="ko-KR" altLang="en-US" sz="1100" dirty="0"/>
              <a:t>엄마 미워</a:t>
            </a:r>
            <a:r>
              <a:rPr lang="en-US" altLang="ko-KR" sz="1100" dirty="0"/>
              <a:t>…</a:t>
            </a:r>
          </a:p>
          <a:p>
            <a:r>
              <a:rPr lang="ko-KR" altLang="en-US" sz="1100" dirty="0"/>
              <a:t>맨날 나만 미워해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7469BD-B8F1-75DB-D57E-22DD28CD4949}"/>
              </a:ext>
            </a:extLst>
          </p:cNvPr>
          <p:cNvCxnSpPr>
            <a:cxnSpLocks/>
            <a:stCxn id="13314" idx="3"/>
            <a:endCxn id="12" idx="1"/>
          </p:cNvCxnSpPr>
          <p:nvPr/>
        </p:nvCxnSpPr>
        <p:spPr>
          <a:xfrm>
            <a:off x="4554039" y="3780238"/>
            <a:ext cx="2369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[문서 양식, 편지지] 직접 그린 편지지 파일 공유">
            <a:extLst>
              <a:ext uri="{FF2B5EF4-FFF2-40B4-BE49-F238E27FC236}">
                <a16:creationId xmlns:a16="http://schemas.microsoft.com/office/drawing/2014/main" id="{D9541585-775E-F70B-466F-0340629FD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859" y="1489475"/>
            <a:ext cx="32385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부제목 7">
            <a:extLst>
              <a:ext uri="{FF2B5EF4-FFF2-40B4-BE49-F238E27FC236}">
                <a16:creationId xmlns:a16="http://schemas.microsoft.com/office/drawing/2014/main" id="{D6EFB4EF-12DA-6ADB-E346-66652795FFAD}"/>
              </a:ext>
            </a:extLst>
          </p:cNvPr>
          <p:cNvSpPr txBox="1">
            <a:spLocks/>
          </p:cNvSpPr>
          <p:nvPr/>
        </p:nvSpPr>
        <p:spPr>
          <a:xfrm>
            <a:off x="6596743" y="2012460"/>
            <a:ext cx="3892731" cy="387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엄마 나 속상해</a:t>
            </a:r>
            <a:endParaRPr lang="en-US" altLang="ko-KR" sz="1100" dirty="0"/>
          </a:p>
          <a:p>
            <a:r>
              <a:rPr lang="ko-KR" altLang="en-US" sz="1100" dirty="0"/>
              <a:t>내가 </a:t>
            </a:r>
            <a:r>
              <a:rPr lang="ko-KR" altLang="en-US" sz="1100" dirty="0" err="1"/>
              <a:t>잘못한게</a:t>
            </a:r>
            <a:r>
              <a:rPr lang="ko-KR" altLang="en-US" sz="1100" dirty="0"/>
              <a:t> 있겠지만 </a:t>
            </a:r>
            <a:r>
              <a:rPr lang="en-US" altLang="ko-KR" sz="1100" dirty="0"/>
              <a:t>…..</a:t>
            </a:r>
            <a:endParaRPr lang="ko-KR" altLang="en-US" sz="1100" dirty="0"/>
          </a:p>
        </p:txBody>
      </p:sp>
      <p:sp>
        <p:nvSpPr>
          <p:cNvPr id="17" name="부제목 7">
            <a:extLst>
              <a:ext uri="{FF2B5EF4-FFF2-40B4-BE49-F238E27FC236}">
                <a16:creationId xmlns:a16="http://schemas.microsoft.com/office/drawing/2014/main" id="{4A426205-B682-D060-345B-E2575E476866}"/>
              </a:ext>
            </a:extLst>
          </p:cNvPr>
          <p:cNvSpPr txBox="1">
            <a:spLocks/>
          </p:cNvSpPr>
          <p:nvPr/>
        </p:nvSpPr>
        <p:spPr>
          <a:xfrm>
            <a:off x="3752595" y="3532106"/>
            <a:ext cx="3892731" cy="387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err="1"/>
              <a:t>효자체</a:t>
            </a:r>
            <a:r>
              <a:rPr lang="ko-KR" altLang="en-US" sz="1100" dirty="0"/>
              <a:t> 번역 중</a:t>
            </a:r>
          </a:p>
        </p:txBody>
      </p:sp>
    </p:spTree>
    <p:extLst>
      <p:ext uri="{BB962C8B-B14F-4D97-AF65-F5344CB8AC3E}">
        <p14:creationId xmlns:p14="http://schemas.microsoft.com/office/powerpoint/2010/main" val="202348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가톡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92D71123-8A0F-8862-6892-4A762F93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" y="4131244"/>
            <a:ext cx="4319451" cy="1655762"/>
          </a:xfrm>
        </p:spPr>
        <p:txBody>
          <a:bodyPr/>
          <a:lstStyle/>
          <a:p>
            <a:r>
              <a:rPr lang="ko-KR" altLang="en-US" dirty="0"/>
              <a:t>채팅치기 너무 </a:t>
            </a:r>
            <a:r>
              <a:rPr lang="ko-KR" altLang="en-US" dirty="0" err="1"/>
              <a:t>어렵잖아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42" name="Picture 2" descr="일러스트 - 클립아트코리아 :: 통로이미지(주) __적합한콘텐츠,남자,노년,사람,은퇴,캐릭터,할아버지">
            <a:extLst>
              <a:ext uri="{FF2B5EF4-FFF2-40B4-BE49-F238E27FC236}">
                <a16:creationId xmlns:a16="http://schemas.microsoft.com/office/drawing/2014/main" id="{53694704-63A3-DC36-DA0E-7AEE092D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44" y="1905020"/>
            <a:ext cx="2159087" cy="21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1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가톡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92D71123-8A0F-8862-6892-4A762F93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" y="4131244"/>
            <a:ext cx="4319451" cy="1655762"/>
          </a:xfrm>
        </p:spPr>
        <p:txBody>
          <a:bodyPr/>
          <a:lstStyle/>
          <a:p>
            <a:r>
              <a:rPr lang="ko-KR" altLang="en-US" dirty="0"/>
              <a:t>채팅치기 너무 </a:t>
            </a:r>
            <a:r>
              <a:rPr lang="ko-KR" altLang="en-US" dirty="0" err="1"/>
              <a:t>어렵잖아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42" name="Picture 2" descr="일러스트 - 클립아트코리아 :: 통로이미지(주) __적합한콘텐츠,남자,노년,사람,은퇴,캐릭터,할아버지">
            <a:extLst>
              <a:ext uri="{FF2B5EF4-FFF2-40B4-BE49-F238E27FC236}">
                <a16:creationId xmlns:a16="http://schemas.microsoft.com/office/drawing/2014/main" id="{53694704-63A3-DC36-DA0E-7AEE092D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44" y="1905020"/>
            <a:ext cx="2159087" cy="21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만화 일러스트 과장된 입 모양, 만화, 과장하다, 입 PNG 일러스트 및 PSD 이미지 무료 다운로드 - Pngtree">
            <a:extLst>
              <a:ext uri="{FF2B5EF4-FFF2-40B4-BE49-F238E27FC236}">
                <a16:creationId xmlns:a16="http://schemas.microsoft.com/office/drawing/2014/main" id="{20406988-3A11-FB2F-1E4F-0C8CDE3E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25" y="2252875"/>
            <a:ext cx="1197822" cy="1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AADB63-3D7F-7409-5922-F20628C8AA3B}"/>
              </a:ext>
            </a:extLst>
          </p:cNvPr>
          <p:cNvCxnSpPr/>
          <p:nvPr/>
        </p:nvCxnSpPr>
        <p:spPr>
          <a:xfrm flipV="1">
            <a:off x="5976274" y="1840816"/>
            <a:ext cx="984068" cy="41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BD369A-4CDE-AE36-A6C7-B8866722CA2B}"/>
              </a:ext>
            </a:extLst>
          </p:cNvPr>
          <p:cNvCxnSpPr>
            <a:cxnSpLocks/>
          </p:cNvCxnSpPr>
          <p:nvPr/>
        </p:nvCxnSpPr>
        <p:spPr>
          <a:xfrm>
            <a:off x="5958948" y="3450697"/>
            <a:ext cx="948315" cy="44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3F8C8-DB3A-B1BC-C61B-8307701B1AC4}"/>
              </a:ext>
            </a:extLst>
          </p:cNvPr>
          <p:cNvSpPr txBox="1"/>
          <p:nvPr/>
        </p:nvSpPr>
        <p:spPr>
          <a:xfrm>
            <a:off x="5909321" y="2682509"/>
            <a:ext cx="256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우리 강아지들 잘 있었어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E41E0254-4073-B77B-DE6F-DD6E0A48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2030655"/>
            <a:ext cx="1642262" cy="164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CD30E6-8157-D6FC-E57E-F73B6781F74C}"/>
              </a:ext>
            </a:extLst>
          </p:cNvPr>
          <p:cNvCxnSpPr>
            <a:stCxn id="9" idx="3"/>
            <a:endCxn id="10246" idx="1"/>
          </p:cNvCxnSpPr>
          <p:nvPr/>
        </p:nvCxnSpPr>
        <p:spPr>
          <a:xfrm>
            <a:off x="8478349" y="2851786"/>
            <a:ext cx="622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7D2DA8-ABED-EA8E-7FB8-E471CE8374B9}"/>
              </a:ext>
            </a:extLst>
          </p:cNvPr>
          <p:cNvSpPr txBox="1"/>
          <p:nvPr/>
        </p:nvSpPr>
        <p:spPr>
          <a:xfrm>
            <a:off x="7750629" y="4697515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할아버지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>
                <a:solidFill>
                  <a:schemeClr val="bg1"/>
                </a:solidFill>
              </a:rPr>
              <a:t>우리 강아지들 잘 있었어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9F04E-F449-B9C7-5408-4A2D11A841B5}"/>
              </a:ext>
            </a:extLst>
          </p:cNvPr>
          <p:cNvSpPr txBox="1"/>
          <p:nvPr/>
        </p:nvSpPr>
        <p:spPr>
          <a:xfrm>
            <a:off x="7750629" y="502002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손자 </a:t>
            </a:r>
            <a:r>
              <a:rPr lang="en-US" altLang="ko-KR" sz="1100" dirty="0">
                <a:solidFill>
                  <a:schemeClr val="bg1"/>
                </a:solidFill>
              </a:rPr>
              <a:t>1 : </a:t>
            </a:r>
            <a:r>
              <a:rPr lang="ko-KR" altLang="en-US" sz="1100" dirty="0">
                <a:solidFill>
                  <a:schemeClr val="bg1"/>
                </a:solidFill>
              </a:rPr>
              <a:t>네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 err="1">
                <a:solidFill>
                  <a:schemeClr val="bg1"/>
                </a:solidFill>
              </a:rPr>
              <a:t>ㅎㅎ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67A4A-5AB3-EB97-D3A8-0A58C0C4BB7D}"/>
              </a:ext>
            </a:extLst>
          </p:cNvPr>
          <p:cNvSpPr txBox="1"/>
          <p:nvPr/>
        </p:nvSpPr>
        <p:spPr>
          <a:xfrm>
            <a:off x="7750629" y="5323071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손자 </a:t>
            </a:r>
            <a:r>
              <a:rPr lang="en-US" altLang="ko-KR" sz="1100" dirty="0">
                <a:solidFill>
                  <a:schemeClr val="bg1"/>
                </a:solidFill>
              </a:rPr>
              <a:t>2 : </a:t>
            </a:r>
            <a:r>
              <a:rPr lang="ko-KR" altLang="en-US" sz="1100" dirty="0">
                <a:solidFill>
                  <a:schemeClr val="bg1"/>
                </a:solidFill>
              </a:rPr>
              <a:t>할아버지 보고싶었어요</a:t>
            </a:r>
          </a:p>
        </p:txBody>
      </p:sp>
    </p:spTree>
    <p:extLst>
      <p:ext uri="{BB962C8B-B14F-4D97-AF65-F5344CB8AC3E}">
        <p14:creationId xmlns:p14="http://schemas.microsoft.com/office/powerpoint/2010/main" val="265205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가톡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92D71123-8A0F-8862-6892-4A762F93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" y="4131244"/>
            <a:ext cx="4319451" cy="1655762"/>
          </a:xfrm>
        </p:spPr>
        <p:txBody>
          <a:bodyPr/>
          <a:lstStyle/>
          <a:p>
            <a:r>
              <a:rPr lang="ko-KR" altLang="en-US" dirty="0"/>
              <a:t>채팅치기 너무 </a:t>
            </a:r>
            <a:r>
              <a:rPr lang="ko-KR" altLang="en-US" dirty="0" err="1"/>
              <a:t>어렵잖아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42" name="Picture 2" descr="일러스트 - 클립아트코리아 :: 통로이미지(주) __적합한콘텐츠,남자,노년,사람,은퇴,캐릭터,할아버지">
            <a:extLst>
              <a:ext uri="{FF2B5EF4-FFF2-40B4-BE49-F238E27FC236}">
                <a16:creationId xmlns:a16="http://schemas.microsoft.com/office/drawing/2014/main" id="{53694704-63A3-DC36-DA0E-7AEE092D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44" y="1905020"/>
            <a:ext cx="2159087" cy="21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만화 일러스트 과장된 입 모양, 만화, 과장하다, 입 PNG 일러스트 및 PSD 이미지 무료 다운로드 - Pngtree">
            <a:extLst>
              <a:ext uri="{FF2B5EF4-FFF2-40B4-BE49-F238E27FC236}">
                <a16:creationId xmlns:a16="http://schemas.microsoft.com/office/drawing/2014/main" id="{20406988-3A11-FB2F-1E4F-0C8CDE3E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25" y="2252875"/>
            <a:ext cx="1197822" cy="1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AADB63-3D7F-7409-5922-F20628C8AA3B}"/>
              </a:ext>
            </a:extLst>
          </p:cNvPr>
          <p:cNvCxnSpPr/>
          <p:nvPr/>
        </p:nvCxnSpPr>
        <p:spPr>
          <a:xfrm flipV="1">
            <a:off x="5976274" y="1840816"/>
            <a:ext cx="984068" cy="41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BD369A-4CDE-AE36-A6C7-B8866722CA2B}"/>
              </a:ext>
            </a:extLst>
          </p:cNvPr>
          <p:cNvCxnSpPr>
            <a:cxnSpLocks/>
          </p:cNvCxnSpPr>
          <p:nvPr/>
        </p:nvCxnSpPr>
        <p:spPr>
          <a:xfrm>
            <a:off x="5958948" y="3450697"/>
            <a:ext cx="948315" cy="446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3F8C8-DB3A-B1BC-C61B-8307701B1AC4}"/>
              </a:ext>
            </a:extLst>
          </p:cNvPr>
          <p:cNvSpPr txBox="1"/>
          <p:nvPr/>
        </p:nvSpPr>
        <p:spPr>
          <a:xfrm>
            <a:off x="5909321" y="2682509"/>
            <a:ext cx="2569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우리 강아지들 잘 있었어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E41E0254-4073-B77B-DE6F-DD6E0A48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2030655"/>
            <a:ext cx="1642262" cy="164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C7F6E1-8ADD-5145-C904-C8F2EAA50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218" y="4582931"/>
            <a:ext cx="2886478" cy="172426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CCD30E6-8157-D6FC-E57E-F73B6781F74C}"/>
              </a:ext>
            </a:extLst>
          </p:cNvPr>
          <p:cNvCxnSpPr>
            <a:stCxn id="9" idx="3"/>
            <a:endCxn id="10246" idx="1"/>
          </p:cNvCxnSpPr>
          <p:nvPr/>
        </p:nvCxnSpPr>
        <p:spPr>
          <a:xfrm>
            <a:off x="8478349" y="2851786"/>
            <a:ext cx="6221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CBF98D-5EDE-4163-DE3B-9372A74A4689}"/>
              </a:ext>
            </a:extLst>
          </p:cNvPr>
          <p:cNvCxnSpPr>
            <a:stCxn id="10246" idx="2"/>
            <a:endCxn id="11" idx="0"/>
          </p:cNvCxnSpPr>
          <p:nvPr/>
        </p:nvCxnSpPr>
        <p:spPr>
          <a:xfrm flipH="1">
            <a:off x="9100457" y="3672917"/>
            <a:ext cx="821131" cy="91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7D2DA8-ABED-EA8E-7FB8-E471CE8374B9}"/>
              </a:ext>
            </a:extLst>
          </p:cNvPr>
          <p:cNvSpPr txBox="1"/>
          <p:nvPr/>
        </p:nvSpPr>
        <p:spPr>
          <a:xfrm>
            <a:off x="7750629" y="4697515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할아버지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>
                <a:solidFill>
                  <a:schemeClr val="bg1"/>
                </a:solidFill>
              </a:rPr>
              <a:t>우리 강아지들 잘 있었어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9F04E-F449-B9C7-5408-4A2D11A841B5}"/>
              </a:ext>
            </a:extLst>
          </p:cNvPr>
          <p:cNvSpPr txBox="1"/>
          <p:nvPr/>
        </p:nvSpPr>
        <p:spPr>
          <a:xfrm>
            <a:off x="7750629" y="502002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손자 </a:t>
            </a:r>
            <a:r>
              <a:rPr lang="en-US" altLang="ko-KR" sz="1100" dirty="0">
                <a:solidFill>
                  <a:schemeClr val="bg1"/>
                </a:solidFill>
              </a:rPr>
              <a:t>1 : </a:t>
            </a:r>
            <a:r>
              <a:rPr lang="ko-KR" altLang="en-US" sz="1100" dirty="0">
                <a:solidFill>
                  <a:schemeClr val="bg1"/>
                </a:solidFill>
              </a:rPr>
              <a:t>네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 err="1">
                <a:solidFill>
                  <a:schemeClr val="bg1"/>
                </a:solidFill>
              </a:rPr>
              <a:t>ㅎㅎ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67A4A-5AB3-EB97-D3A8-0A58C0C4BB7D}"/>
              </a:ext>
            </a:extLst>
          </p:cNvPr>
          <p:cNvSpPr txBox="1"/>
          <p:nvPr/>
        </p:nvSpPr>
        <p:spPr>
          <a:xfrm>
            <a:off x="7750629" y="5323071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손자 </a:t>
            </a:r>
            <a:r>
              <a:rPr lang="en-US" altLang="ko-KR" sz="1100" dirty="0">
                <a:solidFill>
                  <a:schemeClr val="bg1"/>
                </a:solidFill>
              </a:rPr>
              <a:t>2 : </a:t>
            </a:r>
            <a:r>
              <a:rPr lang="ko-KR" altLang="en-US" sz="1100" dirty="0">
                <a:solidFill>
                  <a:schemeClr val="bg1"/>
                </a:solidFill>
              </a:rPr>
              <a:t>할아버지 보고싶었어요</a:t>
            </a:r>
          </a:p>
        </p:txBody>
      </p:sp>
    </p:spTree>
    <p:extLst>
      <p:ext uri="{BB962C8B-B14F-4D97-AF65-F5344CB8AC3E}">
        <p14:creationId xmlns:p14="http://schemas.microsoft.com/office/powerpoint/2010/main" val="305122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대가족 제도: 퇴색되가고 있는 한국의 보물">
            <a:extLst>
              <a:ext uri="{FF2B5EF4-FFF2-40B4-BE49-F238E27FC236}">
                <a16:creationId xmlns:a16="http://schemas.microsoft.com/office/drawing/2014/main" id="{7E6F7C50-AA82-B5DD-679F-0C803DDD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51" y="2140451"/>
            <a:ext cx="2299772" cy="25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가톡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6">
            <a:extLst>
              <a:ext uri="{FF2B5EF4-FFF2-40B4-BE49-F238E27FC236}">
                <a16:creationId xmlns:a16="http://schemas.microsoft.com/office/drawing/2014/main" id="{7E11B0BD-31DD-E20C-F847-CCD8347CD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7996" y="271401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>
                <a:latin typeface="ADLaM Display" panose="020F0502020204030204" pitchFamily="2" charset="0"/>
                <a:cs typeface="ADLaM Display" panose="020F0502020204030204" pitchFamily="2" charset="0"/>
              </a:rPr>
              <a:t>채팅을 치기 어려운 할머니 할아버지도</a:t>
            </a:r>
            <a:endParaRPr lang="en-US" altLang="ko-KR" sz="16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/>
            <a:r>
              <a:rPr lang="ko-KR" altLang="en-US" sz="1600" dirty="0">
                <a:latin typeface="ADLaM Display" panose="020F0502020204030204" pitchFamily="2" charset="0"/>
                <a:cs typeface="ADLaM Display" panose="020F0502020204030204" pitchFamily="2" charset="0"/>
              </a:rPr>
              <a:t>게임을 온전히 즐기고 싶은 아이들에게도</a:t>
            </a:r>
            <a:endParaRPr lang="en-US" altLang="ko-KR" sz="16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/>
            <a:r>
              <a:rPr lang="ko-KR" altLang="en-US" sz="1600" dirty="0">
                <a:latin typeface="ADLaM Display" panose="020F0502020204030204" pitchFamily="2" charset="0"/>
                <a:cs typeface="ADLaM Display" panose="020F0502020204030204" pitchFamily="2" charset="0"/>
              </a:rPr>
              <a:t>가족 모두 소통할 수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12536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2373F3-501D-CD30-8C19-42ACDB19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0" y="1673275"/>
            <a:ext cx="6241052" cy="35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4F20C-6B11-4D78-8FBD-13CBA927F46E}"/>
              </a:ext>
            </a:extLst>
          </p:cNvPr>
          <p:cNvSpPr/>
          <p:nvPr/>
        </p:nvSpPr>
        <p:spPr>
          <a:xfrm>
            <a:off x="8769532" y="2870422"/>
            <a:ext cx="1393371" cy="992777"/>
          </a:xfrm>
          <a:prstGeom prst="rect">
            <a:avLst/>
          </a:prstGeom>
          <a:solidFill>
            <a:srgbClr val="FAE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엄마한테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아빠한테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누나한테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동생한테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DF07375-8853-C5E2-A279-D7AA142C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0" y="1515291"/>
            <a:ext cx="2792321" cy="39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4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2373F3-501D-CD30-8C19-42ACDB19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0" y="1673275"/>
            <a:ext cx="6241052" cy="35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4F20C-6B11-4D78-8FBD-13CBA927F46E}"/>
              </a:ext>
            </a:extLst>
          </p:cNvPr>
          <p:cNvSpPr/>
          <p:nvPr/>
        </p:nvSpPr>
        <p:spPr>
          <a:xfrm>
            <a:off x="8769532" y="2870422"/>
            <a:ext cx="1393371" cy="992777"/>
          </a:xfrm>
          <a:prstGeom prst="rect">
            <a:avLst/>
          </a:prstGeom>
          <a:solidFill>
            <a:srgbClr val="FAE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엄마한테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아빠한테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누나한테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동생한테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A97687-DD91-D428-1CEF-0D02D48B2D15}"/>
              </a:ext>
            </a:extLst>
          </p:cNvPr>
          <p:cNvSpPr/>
          <p:nvPr/>
        </p:nvSpPr>
        <p:spPr>
          <a:xfrm>
            <a:off x="5529943" y="3997234"/>
            <a:ext cx="2333897" cy="827315"/>
          </a:xfrm>
          <a:prstGeom prst="rect">
            <a:avLst/>
          </a:prstGeom>
          <a:solidFill>
            <a:srgbClr val="FDF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아빠한테 줄 선물을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보여줄게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2373F3-501D-CD30-8C19-42ACDB19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0" y="1673275"/>
            <a:ext cx="6241052" cy="35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4F20C-6B11-4D78-8FBD-13CBA927F46E}"/>
              </a:ext>
            </a:extLst>
          </p:cNvPr>
          <p:cNvSpPr/>
          <p:nvPr/>
        </p:nvSpPr>
        <p:spPr>
          <a:xfrm>
            <a:off x="8769532" y="2870422"/>
            <a:ext cx="1393371" cy="992777"/>
          </a:xfrm>
          <a:prstGeom prst="rect">
            <a:avLst/>
          </a:prstGeom>
          <a:solidFill>
            <a:srgbClr val="FAE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엄마한테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아빠한테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누나한테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동생한테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A97687-DD91-D428-1CEF-0D02D48B2D15}"/>
              </a:ext>
            </a:extLst>
          </p:cNvPr>
          <p:cNvSpPr/>
          <p:nvPr/>
        </p:nvSpPr>
        <p:spPr>
          <a:xfrm>
            <a:off x="5529943" y="3997234"/>
            <a:ext cx="2333897" cy="827315"/>
          </a:xfrm>
          <a:prstGeom prst="rect">
            <a:avLst/>
          </a:prstGeom>
          <a:solidFill>
            <a:srgbClr val="FDF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골라봐ㅎㅎ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 descr="텍스트, 스크린샷, 온라인 광고, 웹사이트이(가) 표시된 사진&#10;&#10;자동 생성된 설명">
            <a:extLst>
              <a:ext uri="{FF2B5EF4-FFF2-40B4-BE49-F238E27FC236}">
                <a16:creationId xmlns:a16="http://schemas.microsoft.com/office/drawing/2014/main" id="{A703FC25-7F2A-D34D-289C-F59EA0AA3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6" y="1575022"/>
            <a:ext cx="2112164" cy="45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D2373F3-501D-CD30-8C19-42ACDB19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10" y="1673275"/>
            <a:ext cx="6241052" cy="35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4F20C-6B11-4D78-8FBD-13CBA927F46E}"/>
              </a:ext>
            </a:extLst>
          </p:cNvPr>
          <p:cNvSpPr/>
          <p:nvPr/>
        </p:nvSpPr>
        <p:spPr>
          <a:xfrm>
            <a:off x="8769532" y="2870422"/>
            <a:ext cx="1393371" cy="992777"/>
          </a:xfrm>
          <a:prstGeom prst="rect">
            <a:avLst/>
          </a:prstGeom>
          <a:solidFill>
            <a:srgbClr val="FAED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엄마한테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아빠한테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누나한테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동생한테 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A97687-DD91-D428-1CEF-0D02D48B2D15}"/>
              </a:ext>
            </a:extLst>
          </p:cNvPr>
          <p:cNvSpPr/>
          <p:nvPr/>
        </p:nvSpPr>
        <p:spPr>
          <a:xfrm>
            <a:off x="5529943" y="3997234"/>
            <a:ext cx="2333897" cy="827315"/>
          </a:xfrm>
          <a:prstGeom prst="rect">
            <a:avLst/>
          </a:prstGeom>
          <a:solidFill>
            <a:srgbClr val="FDF9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좋은 선택이야</a:t>
            </a:r>
          </a:p>
        </p:txBody>
      </p:sp>
      <p:pic>
        <p:nvPicPr>
          <p:cNvPr id="8" name="그림 7" descr="텍스트, 스크린샷, 온라인 광고, 웹사이트이(가) 표시된 사진&#10;&#10;자동 생성된 설명">
            <a:extLst>
              <a:ext uri="{FF2B5EF4-FFF2-40B4-BE49-F238E27FC236}">
                <a16:creationId xmlns:a16="http://schemas.microsoft.com/office/drawing/2014/main" id="{EC4AE558-F13C-8536-CA51-3139CC7CA9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6" y="1575022"/>
            <a:ext cx="2112164" cy="457635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1139617-5BA5-7F6D-0D4D-D6782C9AA766}"/>
              </a:ext>
            </a:extLst>
          </p:cNvPr>
          <p:cNvSpPr/>
          <p:nvPr/>
        </p:nvSpPr>
        <p:spPr>
          <a:xfrm>
            <a:off x="1568050" y="2588149"/>
            <a:ext cx="850033" cy="8500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72F2D5-83D8-D6A9-D40D-26939A9E9EAF}"/>
              </a:ext>
            </a:extLst>
          </p:cNvPr>
          <p:cNvCxnSpPr>
            <a:stCxn id="6" idx="5"/>
          </p:cNvCxnSpPr>
          <p:nvPr/>
        </p:nvCxnSpPr>
        <p:spPr>
          <a:xfrm>
            <a:off x="2293599" y="3313698"/>
            <a:ext cx="465322" cy="549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E1C2C1-253C-B913-121F-567CD29FFA0F}"/>
              </a:ext>
            </a:extLst>
          </p:cNvPr>
          <p:cNvSpPr/>
          <p:nvPr/>
        </p:nvSpPr>
        <p:spPr>
          <a:xfrm>
            <a:off x="2758921" y="3863199"/>
            <a:ext cx="1130297" cy="5467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이거좋은데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2385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부모님</a:t>
            </a:r>
            <a:r>
              <a:rPr lang="en-US" altLang="ko-KR" sz="2000" dirty="0"/>
              <a:t> </a:t>
            </a:r>
            <a:r>
              <a:rPr lang="ko-KR" altLang="en-US" sz="2000" dirty="0"/>
              <a:t>찾아</a:t>
            </a:r>
            <a:r>
              <a:rPr lang="en-US" altLang="ko-KR" sz="2000" dirty="0"/>
              <a:t> </a:t>
            </a:r>
            <a:r>
              <a:rPr lang="ko-KR" altLang="en-US" sz="2000" dirty="0"/>
              <a:t>뵙기도</a:t>
            </a:r>
            <a:r>
              <a:rPr lang="en-US" altLang="ko-KR" sz="2000" dirty="0"/>
              <a:t> </a:t>
            </a:r>
            <a:r>
              <a:rPr lang="ko-KR" altLang="en-US" sz="2000" dirty="0"/>
              <a:t>어렵네</a:t>
            </a:r>
            <a:r>
              <a:rPr lang="en-US" altLang="ko-KR" sz="2000" dirty="0"/>
              <a:t>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할머니</a:t>
            </a:r>
            <a:r>
              <a:rPr lang="en-US" altLang="ko-KR" sz="2000" dirty="0"/>
              <a:t> </a:t>
            </a:r>
            <a:r>
              <a:rPr lang="ko-KR" altLang="en-US" sz="2000" dirty="0"/>
              <a:t>할아버지는</a:t>
            </a:r>
            <a:r>
              <a:rPr lang="en-US" altLang="ko-KR" sz="2000" dirty="0"/>
              <a:t> </a:t>
            </a:r>
            <a:r>
              <a:rPr lang="ko-KR" altLang="en-US" sz="2000" dirty="0"/>
              <a:t>요즘</a:t>
            </a:r>
            <a:r>
              <a:rPr lang="en-US" altLang="ko-KR" sz="2000" dirty="0"/>
              <a:t> </a:t>
            </a:r>
            <a:r>
              <a:rPr lang="ko-KR" altLang="en-US" sz="2000" dirty="0"/>
              <a:t>뭐하시지</a:t>
            </a:r>
            <a:r>
              <a:rPr lang="en-US" altLang="ko-KR" sz="2000" dirty="0"/>
              <a:t>?"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내새끼들</a:t>
            </a:r>
            <a:r>
              <a:rPr lang="en-US" altLang="ko-KR" sz="2000" dirty="0"/>
              <a:t> </a:t>
            </a:r>
            <a:r>
              <a:rPr lang="ko-KR" altLang="en-US" sz="2000" dirty="0"/>
              <a:t>보고싶네</a:t>
            </a:r>
            <a:r>
              <a:rPr lang="en-US" altLang="ko-KR" sz="2000" dirty="0"/>
              <a:t>.."</a:t>
            </a:r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"/>
          <p:cNvSpPr txBox="1"/>
          <p:nvPr/>
        </p:nvSpPr>
        <p:spPr>
          <a:xfrm>
            <a:off x="2935382" y="2961017"/>
            <a:ext cx="3583305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아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맞다</a:t>
            </a:r>
            <a:r>
              <a:rPr lang="en-US" altLang="ko-KR" sz="3000" b="1" dirty="0"/>
              <a:t>!</a:t>
            </a:r>
            <a:r>
              <a:rPr lang="ko-KR" altLang="en-US" sz="3000" b="1" dirty="0"/>
              <a:t> 가족의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숲</a:t>
            </a:r>
          </a:p>
        </p:txBody>
      </p:sp>
    </p:spTree>
    <p:extLst>
      <p:ext uri="{BB962C8B-B14F-4D97-AF65-F5344CB8AC3E}">
        <p14:creationId xmlns:p14="http://schemas.microsoft.com/office/powerpoint/2010/main" val="393964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374299D-685B-B5DC-C755-7BA997F89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/>
          <a:stretch/>
        </p:blipFill>
        <p:spPr bwMode="auto">
          <a:xfrm>
            <a:off x="3971107" y="3776405"/>
            <a:ext cx="3005415" cy="21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298CC99-8BDA-F901-2C7C-D06112D1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72" y="2779123"/>
            <a:ext cx="2739423" cy="281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25864-32DA-6A7F-44B0-A956D11D9CC0}"/>
              </a:ext>
            </a:extLst>
          </p:cNvPr>
          <p:cNvSpPr txBox="1"/>
          <p:nvPr/>
        </p:nvSpPr>
        <p:spPr>
          <a:xfrm>
            <a:off x="1654627" y="1694413"/>
            <a:ext cx="46329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배송왔습니다</a:t>
            </a:r>
            <a:r>
              <a:rPr lang="en-US" altLang="ko-KR" sz="35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!</a:t>
            </a:r>
            <a:endParaRPr lang="ko-KR" altLang="en-US" sz="35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D374299D-685B-B5DC-C755-7BA997F89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/>
          <a:stretch/>
        </p:blipFill>
        <p:spPr bwMode="auto">
          <a:xfrm>
            <a:off x="3971107" y="3776405"/>
            <a:ext cx="3005415" cy="218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 err="1"/>
              <a:t>감송상점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25864-32DA-6A7F-44B0-A956D11D9CC0}"/>
              </a:ext>
            </a:extLst>
          </p:cNvPr>
          <p:cNvSpPr txBox="1"/>
          <p:nvPr/>
        </p:nvSpPr>
        <p:spPr>
          <a:xfrm>
            <a:off x="6096000" y="3340333"/>
            <a:ext cx="46329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+mj-ea"/>
                <a:ea typeface="+mj-ea"/>
              </a:rPr>
              <a:t>실제 선물 서비스</a:t>
            </a:r>
          </a:p>
        </p:txBody>
      </p:sp>
    </p:spTree>
    <p:extLst>
      <p:ext uri="{BB962C8B-B14F-4D97-AF65-F5344CB8AC3E}">
        <p14:creationId xmlns:p14="http://schemas.microsoft.com/office/powerpoint/2010/main" val="319899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장시간 </a:t>
            </a:r>
            <a:r>
              <a:rPr lang="ko-KR" altLang="en-US" sz="2000" dirty="0" err="1"/>
              <a:t>미접속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알리미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D88372-A88F-C54B-44E9-D3A55CE7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484490"/>
            <a:ext cx="2252511" cy="2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9E8A5AE-AABF-BEDC-A248-4688639128E4}"/>
              </a:ext>
            </a:extLst>
          </p:cNvPr>
          <p:cNvSpPr/>
          <p:nvPr/>
        </p:nvSpPr>
        <p:spPr>
          <a:xfrm>
            <a:off x="2856411" y="1873458"/>
            <a:ext cx="1959429" cy="122206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ysClr val="windowText" lastClr="000000"/>
                </a:solidFill>
              </a:rPr>
              <a:t>요즘 할머니 게임에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안들어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오시네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..?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97618131-F873-7794-58E3-71F052E29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7" y="2654269"/>
            <a:ext cx="2377501" cy="17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C01709-C346-AF92-7A8A-5747A878EA66}"/>
              </a:ext>
            </a:extLst>
          </p:cNvPr>
          <p:cNvSpPr txBox="1"/>
          <p:nvPr/>
        </p:nvSpPr>
        <p:spPr>
          <a:xfrm>
            <a:off x="5251268" y="2190802"/>
            <a:ext cx="1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쓰러진 할머니</a:t>
            </a:r>
          </a:p>
        </p:txBody>
      </p:sp>
    </p:spTree>
    <p:extLst>
      <p:ext uri="{BB962C8B-B14F-4D97-AF65-F5344CB8AC3E}">
        <p14:creationId xmlns:p14="http://schemas.microsoft.com/office/powerpoint/2010/main" val="365646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장시간 </a:t>
            </a:r>
            <a:r>
              <a:rPr lang="ko-KR" altLang="en-US" sz="2000" dirty="0" err="1"/>
              <a:t>미접속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알리미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D88372-A88F-C54B-44E9-D3A55CE7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484490"/>
            <a:ext cx="2252511" cy="2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9E8A5AE-AABF-BEDC-A248-4688639128E4}"/>
              </a:ext>
            </a:extLst>
          </p:cNvPr>
          <p:cNvSpPr/>
          <p:nvPr/>
        </p:nvSpPr>
        <p:spPr>
          <a:xfrm>
            <a:off x="2856411" y="1873458"/>
            <a:ext cx="1959429" cy="122206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ysClr val="windowText" lastClr="000000"/>
                </a:solidFill>
              </a:rPr>
              <a:t>요즘 할머니 게임에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안들어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오시네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..?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8B17A-36ED-1E9A-C6C8-FD60E702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7" y="2654269"/>
            <a:ext cx="2377501" cy="17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2CFE3-67EA-9563-DA5A-8615F7BCE10A}"/>
              </a:ext>
            </a:extLst>
          </p:cNvPr>
          <p:cNvSpPr txBox="1"/>
          <p:nvPr/>
        </p:nvSpPr>
        <p:spPr>
          <a:xfrm>
            <a:off x="5251268" y="2190802"/>
            <a:ext cx="1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쓰러진 할머니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9603ED-D527-CCB8-DC8A-0A73368A1C1D}"/>
              </a:ext>
            </a:extLst>
          </p:cNvPr>
          <p:cNvCxnSpPr/>
          <p:nvPr/>
        </p:nvCxnSpPr>
        <p:spPr>
          <a:xfrm flipH="1">
            <a:off x="5939246" y="4427885"/>
            <a:ext cx="182232" cy="10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11B7F-A5CC-4842-2667-F8D07BF8BFDB}"/>
              </a:ext>
            </a:extLst>
          </p:cNvPr>
          <p:cNvSpPr txBox="1"/>
          <p:nvPr/>
        </p:nvSpPr>
        <p:spPr>
          <a:xfrm>
            <a:off x="6030362" y="47100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패턴분석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4B674-6430-F584-31DF-8AE76AB3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06" y="5330617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D7D3B-F1E9-7563-E526-EEF72383519C}"/>
              </a:ext>
            </a:extLst>
          </p:cNvPr>
          <p:cNvSpPr txBox="1"/>
          <p:nvPr/>
        </p:nvSpPr>
        <p:spPr>
          <a:xfrm>
            <a:off x="3387635" y="5439121"/>
            <a:ext cx="291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할머니가 장시간 접속을 안하세요</a:t>
            </a:r>
            <a:r>
              <a:rPr lang="en-US" altLang="ko-KR" sz="1400" dirty="0">
                <a:latin typeface="+mj-ea"/>
                <a:ea typeface="+mj-ea"/>
              </a:rPr>
              <a:t>!</a:t>
            </a:r>
          </a:p>
          <a:p>
            <a:r>
              <a:rPr lang="ko-KR" altLang="en-US" sz="1400" dirty="0">
                <a:latin typeface="+mj-ea"/>
                <a:ea typeface="+mj-ea"/>
              </a:rPr>
              <a:t>전화를 해보는 건 어떨까요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3F48B1-2DCC-5601-995D-1BBAE6E6D54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387635" y="4545374"/>
            <a:ext cx="1458686" cy="8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1748B4-2F8F-2E5F-BA68-BDAAD3BDEE4C}"/>
              </a:ext>
            </a:extLst>
          </p:cNvPr>
          <p:cNvSpPr txBox="1"/>
          <p:nvPr/>
        </p:nvSpPr>
        <p:spPr>
          <a:xfrm rot="1872601">
            <a:off x="3718648" y="46797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가족 알림</a:t>
            </a:r>
          </a:p>
        </p:txBody>
      </p:sp>
    </p:spTree>
    <p:extLst>
      <p:ext uri="{BB962C8B-B14F-4D97-AF65-F5344CB8AC3E}">
        <p14:creationId xmlns:p14="http://schemas.microsoft.com/office/powerpoint/2010/main" val="30660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장시간 </a:t>
            </a:r>
            <a:r>
              <a:rPr lang="ko-KR" altLang="en-US" sz="2000" dirty="0" err="1"/>
              <a:t>미접속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알리미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D88372-A88F-C54B-44E9-D3A55CE7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484490"/>
            <a:ext cx="2252511" cy="2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9E8A5AE-AABF-BEDC-A248-4688639128E4}"/>
              </a:ext>
            </a:extLst>
          </p:cNvPr>
          <p:cNvSpPr/>
          <p:nvPr/>
        </p:nvSpPr>
        <p:spPr>
          <a:xfrm>
            <a:off x="2856411" y="1873458"/>
            <a:ext cx="1959429" cy="122206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ysClr val="windowText" lastClr="000000"/>
                </a:solidFill>
              </a:rPr>
              <a:t>요즘 할머니 게임에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안들어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오시네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..?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52CD215-CD91-F1EB-95D7-0A13D937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7" y="2654269"/>
            <a:ext cx="2377501" cy="17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5BDB-0FF0-C4F4-F849-1EB339D9719C}"/>
              </a:ext>
            </a:extLst>
          </p:cNvPr>
          <p:cNvSpPr txBox="1"/>
          <p:nvPr/>
        </p:nvSpPr>
        <p:spPr>
          <a:xfrm>
            <a:off x="5251268" y="2190802"/>
            <a:ext cx="1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쓰러진 할머니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E8FEC1F-61CB-7B18-F182-9AF434EB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06" y="5330617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4DA75-2464-B44F-BF4C-51CDBA7A1B87}"/>
              </a:ext>
            </a:extLst>
          </p:cNvPr>
          <p:cNvSpPr txBox="1"/>
          <p:nvPr/>
        </p:nvSpPr>
        <p:spPr>
          <a:xfrm>
            <a:off x="3387635" y="5439121"/>
            <a:ext cx="291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할머니가 장시간 접속을 안하세요</a:t>
            </a:r>
            <a:r>
              <a:rPr lang="en-US" altLang="ko-KR" sz="1400" dirty="0">
                <a:latin typeface="+mj-ea"/>
                <a:ea typeface="+mj-ea"/>
              </a:rPr>
              <a:t>!</a:t>
            </a:r>
          </a:p>
          <a:p>
            <a:r>
              <a:rPr lang="ko-KR" altLang="en-US" sz="1400" dirty="0">
                <a:latin typeface="+mj-ea"/>
                <a:ea typeface="+mj-ea"/>
              </a:rPr>
              <a:t>전화를 해보는 건 어떨까요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9D658C-F05D-AFF4-20AC-983782E5E917}"/>
              </a:ext>
            </a:extLst>
          </p:cNvPr>
          <p:cNvCxnSpPr>
            <a:stCxn id="8196" idx="2"/>
          </p:cNvCxnSpPr>
          <p:nvPr/>
        </p:nvCxnSpPr>
        <p:spPr>
          <a:xfrm flipH="1">
            <a:off x="5939246" y="4427885"/>
            <a:ext cx="182232" cy="10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FA9D64-6A40-7384-2411-352E664534E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387635" y="4545374"/>
            <a:ext cx="1458686" cy="8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9B2951-0827-6E44-D1F6-4D990B6561FF}"/>
              </a:ext>
            </a:extLst>
          </p:cNvPr>
          <p:cNvCxnSpPr>
            <a:cxnSpLocks/>
            <a:stCxn id="8194" idx="0"/>
            <a:endCxn id="5" idx="0"/>
          </p:cNvCxnSpPr>
          <p:nvPr/>
        </p:nvCxnSpPr>
        <p:spPr>
          <a:xfrm rot="5400000" flipH="1" flipV="1">
            <a:off x="4244806" y="528793"/>
            <a:ext cx="293688" cy="3617706"/>
          </a:xfrm>
          <a:prstGeom prst="bentConnector3">
            <a:avLst>
              <a:gd name="adj1" fmla="val 314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ED5D15-A1AD-320C-D131-31F719822944}"/>
              </a:ext>
            </a:extLst>
          </p:cNvPr>
          <p:cNvSpPr txBox="1"/>
          <p:nvPr/>
        </p:nvSpPr>
        <p:spPr>
          <a:xfrm>
            <a:off x="6030362" y="47100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패턴분석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4EED3-45BE-CBE0-081A-5BFE1B707DED}"/>
              </a:ext>
            </a:extLst>
          </p:cNvPr>
          <p:cNvSpPr txBox="1"/>
          <p:nvPr/>
        </p:nvSpPr>
        <p:spPr>
          <a:xfrm rot="1872601">
            <a:off x="3718648" y="46797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가족 알림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8D1F7-4210-D67F-0B8D-2E0DE5796B69}"/>
              </a:ext>
            </a:extLst>
          </p:cNvPr>
          <p:cNvSpPr txBox="1"/>
          <p:nvPr/>
        </p:nvSpPr>
        <p:spPr>
          <a:xfrm>
            <a:off x="4068484" y="1206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12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장시간 </a:t>
            </a:r>
            <a:r>
              <a:rPr lang="ko-KR" altLang="en-US" sz="2000" dirty="0" err="1"/>
              <a:t>미접속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알리미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D88372-A88F-C54B-44E9-D3A55CE7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484490"/>
            <a:ext cx="2252511" cy="2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9E8A5AE-AABF-BEDC-A248-4688639128E4}"/>
              </a:ext>
            </a:extLst>
          </p:cNvPr>
          <p:cNvSpPr/>
          <p:nvPr/>
        </p:nvSpPr>
        <p:spPr>
          <a:xfrm>
            <a:off x="2856411" y="1873458"/>
            <a:ext cx="1959429" cy="122206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ysClr val="windowText" lastClr="000000"/>
                </a:solidFill>
              </a:rPr>
              <a:t>요즘 할머니 게임에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안들어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오시네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..?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52CD215-CD91-F1EB-95D7-0A13D937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7" y="2654269"/>
            <a:ext cx="2377501" cy="17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0A4CF7E-6937-5C75-5457-E787BD7F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13" y="2715229"/>
            <a:ext cx="3467644" cy="18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5BDB-0FF0-C4F4-F849-1EB339D9719C}"/>
              </a:ext>
            </a:extLst>
          </p:cNvPr>
          <p:cNvSpPr txBox="1"/>
          <p:nvPr/>
        </p:nvSpPr>
        <p:spPr>
          <a:xfrm>
            <a:off x="5251268" y="2190802"/>
            <a:ext cx="1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쓰러진 할머니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E8FEC1F-61CB-7B18-F182-9AF434EB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06" y="5330617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4DA75-2464-B44F-BF4C-51CDBA7A1B87}"/>
              </a:ext>
            </a:extLst>
          </p:cNvPr>
          <p:cNvSpPr txBox="1"/>
          <p:nvPr/>
        </p:nvSpPr>
        <p:spPr>
          <a:xfrm>
            <a:off x="3387635" y="5439121"/>
            <a:ext cx="291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할머니가 장시간 접속을 안하세요</a:t>
            </a:r>
            <a:r>
              <a:rPr lang="en-US" altLang="ko-KR" sz="1400" dirty="0">
                <a:latin typeface="+mj-ea"/>
                <a:ea typeface="+mj-ea"/>
              </a:rPr>
              <a:t>!</a:t>
            </a:r>
          </a:p>
          <a:p>
            <a:r>
              <a:rPr lang="ko-KR" altLang="en-US" sz="1400" dirty="0">
                <a:latin typeface="+mj-ea"/>
                <a:ea typeface="+mj-ea"/>
              </a:rPr>
              <a:t>전화를 해보는 건 어떨까요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9D658C-F05D-AFF4-20AC-983782E5E917}"/>
              </a:ext>
            </a:extLst>
          </p:cNvPr>
          <p:cNvCxnSpPr>
            <a:stCxn id="8196" idx="2"/>
          </p:cNvCxnSpPr>
          <p:nvPr/>
        </p:nvCxnSpPr>
        <p:spPr>
          <a:xfrm flipH="1">
            <a:off x="5939246" y="4427885"/>
            <a:ext cx="182232" cy="10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FA9D64-6A40-7384-2411-352E664534E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387635" y="4545374"/>
            <a:ext cx="1458686" cy="8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9B2951-0827-6E44-D1F6-4D990B6561FF}"/>
              </a:ext>
            </a:extLst>
          </p:cNvPr>
          <p:cNvCxnSpPr>
            <a:cxnSpLocks/>
            <a:stCxn id="8194" idx="0"/>
            <a:endCxn id="5" idx="0"/>
          </p:cNvCxnSpPr>
          <p:nvPr/>
        </p:nvCxnSpPr>
        <p:spPr>
          <a:xfrm rot="5400000" flipH="1" flipV="1">
            <a:off x="4244806" y="528793"/>
            <a:ext cx="293688" cy="3617706"/>
          </a:xfrm>
          <a:prstGeom prst="bentConnector3">
            <a:avLst>
              <a:gd name="adj1" fmla="val 314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ED5D15-A1AD-320C-D131-31F719822944}"/>
              </a:ext>
            </a:extLst>
          </p:cNvPr>
          <p:cNvSpPr txBox="1"/>
          <p:nvPr/>
        </p:nvSpPr>
        <p:spPr>
          <a:xfrm>
            <a:off x="6030362" y="47100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패턴분석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4EED3-45BE-CBE0-081A-5BFE1B707DED}"/>
              </a:ext>
            </a:extLst>
          </p:cNvPr>
          <p:cNvSpPr txBox="1"/>
          <p:nvPr/>
        </p:nvSpPr>
        <p:spPr>
          <a:xfrm rot="1872601">
            <a:off x="3718648" y="46797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가족 알림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8D1F7-4210-D67F-0B8D-2E0DE5796B69}"/>
              </a:ext>
            </a:extLst>
          </p:cNvPr>
          <p:cNvSpPr txBox="1"/>
          <p:nvPr/>
        </p:nvSpPr>
        <p:spPr>
          <a:xfrm>
            <a:off x="4068484" y="1206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49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r>
              <a:rPr lang="en-US" altLang="ko-KR" sz="2000" dirty="0"/>
              <a:t>_</a:t>
            </a:r>
            <a:r>
              <a:rPr lang="ko-KR" altLang="en-US" sz="2000" dirty="0"/>
              <a:t>장시간 </a:t>
            </a:r>
            <a:r>
              <a:rPr lang="ko-KR" altLang="en-US" sz="2000" dirty="0" err="1"/>
              <a:t>미접속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알리미</a:t>
            </a:r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7D88372-A88F-C54B-44E9-D3A55CE7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484490"/>
            <a:ext cx="2252511" cy="2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99E8A5AE-AABF-BEDC-A248-4688639128E4}"/>
              </a:ext>
            </a:extLst>
          </p:cNvPr>
          <p:cNvSpPr/>
          <p:nvPr/>
        </p:nvSpPr>
        <p:spPr>
          <a:xfrm>
            <a:off x="2856411" y="1873458"/>
            <a:ext cx="1959429" cy="1222064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ysClr val="windowText" lastClr="000000"/>
                </a:solidFill>
              </a:rPr>
              <a:t>요즘 할머니 게임에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300" dirty="0" err="1">
                <a:solidFill>
                  <a:sysClr val="windowText" lastClr="000000"/>
                </a:solidFill>
              </a:rPr>
              <a:t>안들어</a:t>
            </a:r>
            <a:r>
              <a:rPr lang="ko-KR" altLang="en-US" sz="1300" dirty="0">
                <a:solidFill>
                  <a:sysClr val="windowText" lastClr="000000"/>
                </a:solidFill>
              </a:rPr>
              <a:t> 오시네</a:t>
            </a:r>
            <a:r>
              <a:rPr lang="en-US" altLang="ko-KR" sz="1300" dirty="0">
                <a:solidFill>
                  <a:sysClr val="windowText" lastClr="000000"/>
                </a:solidFill>
              </a:rPr>
              <a:t>..?</a:t>
            </a:r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52CD215-CD91-F1EB-95D7-0A13D937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7" y="2654269"/>
            <a:ext cx="2377501" cy="17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0A4CF7E-6937-5C75-5457-E787BD7F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13" y="2715229"/>
            <a:ext cx="3467644" cy="18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5BDB-0FF0-C4F4-F849-1EB339D9719C}"/>
              </a:ext>
            </a:extLst>
          </p:cNvPr>
          <p:cNvSpPr txBox="1"/>
          <p:nvPr/>
        </p:nvSpPr>
        <p:spPr>
          <a:xfrm>
            <a:off x="5251268" y="2190802"/>
            <a:ext cx="189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쓰러진 할머니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E8FEC1F-61CB-7B18-F182-9AF434EB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406" y="5330617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4DA75-2464-B44F-BF4C-51CDBA7A1B87}"/>
              </a:ext>
            </a:extLst>
          </p:cNvPr>
          <p:cNvSpPr txBox="1"/>
          <p:nvPr/>
        </p:nvSpPr>
        <p:spPr>
          <a:xfrm>
            <a:off x="3387635" y="5439121"/>
            <a:ext cx="291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할머니가 장시간 접속을 안하세요</a:t>
            </a:r>
            <a:r>
              <a:rPr lang="en-US" altLang="ko-KR" sz="1400" dirty="0">
                <a:latin typeface="+mj-ea"/>
                <a:ea typeface="+mj-ea"/>
              </a:rPr>
              <a:t>!</a:t>
            </a:r>
          </a:p>
          <a:p>
            <a:r>
              <a:rPr lang="ko-KR" altLang="en-US" sz="1400" dirty="0">
                <a:latin typeface="+mj-ea"/>
                <a:ea typeface="+mj-ea"/>
              </a:rPr>
              <a:t>전화를 해보는 건 어떨까요</a:t>
            </a:r>
            <a:r>
              <a:rPr lang="en-US" altLang="ko-KR" sz="1400" dirty="0">
                <a:latin typeface="+mj-ea"/>
                <a:ea typeface="+mj-ea"/>
              </a:rPr>
              <a:t>?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9D658C-F05D-AFF4-20AC-983782E5E917}"/>
              </a:ext>
            </a:extLst>
          </p:cNvPr>
          <p:cNvCxnSpPr>
            <a:stCxn id="8196" idx="2"/>
          </p:cNvCxnSpPr>
          <p:nvPr/>
        </p:nvCxnSpPr>
        <p:spPr>
          <a:xfrm flipH="1">
            <a:off x="5939246" y="4427885"/>
            <a:ext cx="182232" cy="10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FA9D64-6A40-7384-2411-352E664534E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387635" y="4545374"/>
            <a:ext cx="1458686" cy="89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9B2951-0827-6E44-D1F6-4D990B6561FF}"/>
              </a:ext>
            </a:extLst>
          </p:cNvPr>
          <p:cNvCxnSpPr>
            <a:cxnSpLocks/>
            <a:stCxn id="8194" idx="0"/>
            <a:endCxn id="5" idx="0"/>
          </p:cNvCxnSpPr>
          <p:nvPr/>
        </p:nvCxnSpPr>
        <p:spPr>
          <a:xfrm rot="5400000" flipH="1" flipV="1">
            <a:off x="4244806" y="528793"/>
            <a:ext cx="293688" cy="3617706"/>
          </a:xfrm>
          <a:prstGeom prst="bentConnector3">
            <a:avLst>
              <a:gd name="adj1" fmla="val 314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ED5D15-A1AD-320C-D131-31F719822944}"/>
              </a:ext>
            </a:extLst>
          </p:cNvPr>
          <p:cNvSpPr txBox="1"/>
          <p:nvPr/>
        </p:nvSpPr>
        <p:spPr>
          <a:xfrm>
            <a:off x="6030362" y="47100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패턴분석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4EED3-45BE-CBE0-081A-5BFE1B707DED}"/>
              </a:ext>
            </a:extLst>
          </p:cNvPr>
          <p:cNvSpPr txBox="1"/>
          <p:nvPr/>
        </p:nvSpPr>
        <p:spPr>
          <a:xfrm rot="1872601">
            <a:off x="3718648" y="46797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가족 알림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8D1F7-4210-D67F-0B8D-2E0DE5796B69}"/>
              </a:ext>
            </a:extLst>
          </p:cNvPr>
          <p:cNvSpPr txBox="1"/>
          <p:nvPr/>
        </p:nvSpPr>
        <p:spPr>
          <a:xfrm>
            <a:off x="4068484" y="1206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421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E7E13CD-18F2-80DB-8AD5-3B427D9D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3" y="1654571"/>
            <a:ext cx="5163955" cy="290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2385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">
            <a:extLst>
              <a:ext uri="{FF2B5EF4-FFF2-40B4-BE49-F238E27FC236}">
                <a16:creationId xmlns:a16="http://schemas.microsoft.com/office/drawing/2014/main" id="{52D2EE17-41CC-4D81-88A7-ACE8A0CDE491}"/>
              </a:ext>
            </a:extLst>
          </p:cNvPr>
          <p:cNvSpPr txBox="1"/>
          <p:nvPr/>
        </p:nvSpPr>
        <p:spPr>
          <a:xfrm>
            <a:off x="5661166" y="4695597"/>
            <a:ext cx="55293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카카오톡은 가족 메신저라면</a:t>
            </a:r>
            <a:endParaRPr lang="en-US" altLang="ko-KR" sz="3000" b="1" dirty="0"/>
          </a:p>
          <a:p>
            <a:pPr lvl="0">
              <a:defRPr/>
            </a:pPr>
            <a:r>
              <a:rPr lang="ko-KR" altLang="en-US" sz="3000" b="1" dirty="0"/>
              <a:t>가족의 숲은 가족 게임</a:t>
            </a:r>
          </a:p>
        </p:txBody>
      </p:sp>
    </p:spTree>
    <p:extLst>
      <p:ext uri="{BB962C8B-B14F-4D97-AF65-F5344CB8AC3E}">
        <p14:creationId xmlns:p14="http://schemas.microsoft.com/office/powerpoint/2010/main" val="277494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E7E13CD-18F2-80DB-8AD5-3B427D9D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23" y="2891371"/>
            <a:ext cx="6698524" cy="37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2385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부모님</a:t>
            </a:r>
            <a:r>
              <a:rPr lang="en-US" altLang="ko-KR" sz="2000" dirty="0"/>
              <a:t> </a:t>
            </a:r>
            <a:r>
              <a:rPr lang="ko-KR" altLang="en-US" sz="2000" dirty="0"/>
              <a:t>찾아</a:t>
            </a:r>
            <a:r>
              <a:rPr lang="en-US" altLang="ko-KR" sz="2000" dirty="0"/>
              <a:t> </a:t>
            </a:r>
            <a:r>
              <a:rPr lang="ko-KR" altLang="en-US" sz="2000" dirty="0"/>
              <a:t>뵙기도</a:t>
            </a:r>
            <a:r>
              <a:rPr lang="en-US" altLang="ko-KR" sz="2000" dirty="0"/>
              <a:t> </a:t>
            </a:r>
            <a:r>
              <a:rPr lang="ko-KR" altLang="en-US" sz="2000" dirty="0"/>
              <a:t>어렵네</a:t>
            </a:r>
            <a:r>
              <a:rPr lang="en-US" altLang="ko-KR" sz="2000" dirty="0"/>
              <a:t>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할머니</a:t>
            </a:r>
            <a:r>
              <a:rPr lang="en-US" altLang="ko-KR" sz="2000" dirty="0"/>
              <a:t> </a:t>
            </a:r>
            <a:r>
              <a:rPr lang="ko-KR" altLang="en-US" sz="2000" dirty="0"/>
              <a:t>할아버지는</a:t>
            </a:r>
            <a:r>
              <a:rPr lang="en-US" altLang="ko-KR" sz="2000" dirty="0"/>
              <a:t> </a:t>
            </a:r>
            <a:r>
              <a:rPr lang="ko-KR" altLang="en-US" sz="2000" dirty="0"/>
              <a:t>요즘</a:t>
            </a:r>
            <a:r>
              <a:rPr lang="en-US" altLang="ko-KR" sz="2000" dirty="0"/>
              <a:t> </a:t>
            </a:r>
            <a:r>
              <a:rPr lang="ko-KR" altLang="en-US" sz="2000" dirty="0"/>
              <a:t>뭐하시지</a:t>
            </a:r>
            <a:r>
              <a:rPr lang="en-US" altLang="ko-KR" sz="2000" dirty="0"/>
              <a:t>?"</a:t>
            </a:r>
          </a:p>
          <a:p>
            <a:pPr algn="l"/>
            <a:r>
              <a:rPr lang="en-US" altLang="ko-KR" sz="2000" dirty="0"/>
              <a:t>"</a:t>
            </a:r>
            <a:r>
              <a:rPr lang="ko-KR" altLang="en-US" sz="2000" dirty="0"/>
              <a:t>내새끼들</a:t>
            </a:r>
            <a:r>
              <a:rPr lang="en-US" altLang="ko-KR" sz="2000" dirty="0"/>
              <a:t> </a:t>
            </a:r>
            <a:r>
              <a:rPr lang="ko-KR" altLang="en-US" sz="2000" dirty="0"/>
              <a:t>보고싶네</a:t>
            </a:r>
            <a:r>
              <a:rPr lang="en-US" altLang="ko-KR" sz="2000" dirty="0"/>
              <a:t>.."</a:t>
            </a:r>
          </a:p>
          <a:p>
            <a:pPr algn="l"/>
            <a:endParaRPr lang="en-US" altLang="ko-KR" sz="2000" dirty="0"/>
          </a:p>
          <a:p>
            <a:pPr algn="l"/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">
            <a:extLst>
              <a:ext uri="{FF2B5EF4-FFF2-40B4-BE49-F238E27FC236}">
                <a16:creationId xmlns:a16="http://schemas.microsoft.com/office/drawing/2014/main" id="{52D2EE17-41CC-4D81-88A7-ACE8A0CDE491}"/>
              </a:ext>
            </a:extLst>
          </p:cNvPr>
          <p:cNvSpPr txBox="1"/>
          <p:nvPr/>
        </p:nvSpPr>
        <p:spPr>
          <a:xfrm>
            <a:off x="2935382" y="2961017"/>
            <a:ext cx="3583305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 dirty="0"/>
              <a:t>아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맞다</a:t>
            </a:r>
            <a:r>
              <a:rPr lang="en-US" altLang="ko-KR" sz="3000" b="1" dirty="0"/>
              <a:t>!</a:t>
            </a:r>
            <a:r>
              <a:rPr lang="ko-KR" altLang="en-US" sz="3000" b="1" dirty="0"/>
              <a:t> 가족의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숲</a:t>
            </a:r>
          </a:p>
        </p:txBody>
      </p:sp>
    </p:spTree>
    <p:extLst>
      <p:ext uri="{BB962C8B-B14F-4D97-AF65-F5344CB8AC3E}">
        <p14:creationId xmlns:p14="http://schemas.microsoft.com/office/powerpoint/2010/main" val="19708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4DB9A7-2ACE-E873-FEF3-31EB42B6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66" y="2380786"/>
            <a:ext cx="3433334" cy="25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6F6EEE5B-4F6C-50DA-04AE-DC5CBBF258C7}"/>
              </a:ext>
            </a:extLst>
          </p:cNvPr>
          <p:cNvSpPr/>
          <p:nvPr/>
        </p:nvSpPr>
        <p:spPr>
          <a:xfrm rot="10800000" flipH="1">
            <a:off x="1915085" y="4580707"/>
            <a:ext cx="1793967" cy="1079863"/>
          </a:xfrm>
          <a:prstGeom prst="wedgeRoundRectCallo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86136-9F25-768D-71BD-B604C148D5DE}"/>
              </a:ext>
            </a:extLst>
          </p:cNvPr>
          <p:cNvSpPr txBox="1"/>
          <p:nvPr/>
        </p:nvSpPr>
        <p:spPr>
          <a:xfrm>
            <a:off x="2014413" y="4958304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엄마 생일이 </a:t>
            </a:r>
            <a:r>
              <a:rPr lang="ko-KR" altLang="en-US" sz="1200" dirty="0" err="1"/>
              <a:t>언제야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D815C-D213-543B-75BE-8865A0EDCDFF}"/>
              </a:ext>
            </a:extLst>
          </p:cNvPr>
          <p:cNvSpPr/>
          <p:nvPr/>
        </p:nvSpPr>
        <p:spPr>
          <a:xfrm>
            <a:off x="6531429" y="2011680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사용자 음성인식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0F2FA7-EF40-336C-FF05-3C211B795F27}"/>
              </a:ext>
            </a:extLst>
          </p:cNvPr>
          <p:cNvCxnSpPr/>
          <p:nvPr/>
        </p:nvCxnSpPr>
        <p:spPr>
          <a:xfrm>
            <a:off x="7581488" y="2612571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9E8427-1616-2F90-4A1D-D7B730997B79}"/>
              </a:ext>
            </a:extLst>
          </p:cNvPr>
          <p:cNvSpPr txBox="1"/>
          <p:nvPr/>
        </p:nvSpPr>
        <p:spPr>
          <a:xfrm>
            <a:off x="5925633" y="2030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69818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4DB9A7-2ACE-E873-FEF3-31EB42B6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66" y="2380786"/>
            <a:ext cx="3433334" cy="25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64A46E01-E8BF-8D95-1D5D-849CF03CC3BA}"/>
              </a:ext>
            </a:extLst>
          </p:cNvPr>
          <p:cNvSpPr/>
          <p:nvPr/>
        </p:nvSpPr>
        <p:spPr>
          <a:xfrm>
            <a:off x="3300148" y="2075274"/>
            <a:ext cx="1341919" cy="1198437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분석중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D815C-D213-543B-75BE-8865A0EDCDFF}"/>
              </a:ext>
            </a:extLst>
          </p:cNvPr>
          <p:cNvSpPr/>
          <p:nvPr/>
        </p:nvSpPr>
        <p:spPr>
          <a:xfrm>
            <a:off x="6531429" y="2011680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사용자 음성인식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0F2FA7-EF40-336C-FF05-3C211B795F27}"/>
              </a:ext>
            </a:extLst>
          </p:cNvPr>
          <p:cNvCxnSpPr/>
          <p:nvPr/>
        </p:nvCxnSpPr>
        <p:spPr>
          <a:xfrm>
            <a:off x="7581488" y="2612571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E9A1C-D943-CB91-CF83-2AF35C720333}"/>
              </a:ext>
            </a:extLst>
          </p:cNvPr>
          <p:cNvSpPr/>
          <p:nvPr/>
        </p:nvSpPr>
        <p:spPr>
          <a:xfrm>
            <a:off x="6545168" y="3051715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자연어 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9AE66-7B4A-C9D6-B419-520543482361}"/>
              </a:ext>
            </a:extLst>
          </p:cNvPr>
          <p:cNvCxnSpPr/>
          <p:nvPr/>
        </p:nvCxnSpPr>
        <p:spPr>
          <a:xfrm>
            <a:off x="7581488" y="3652606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71AEF-E8D1-38CC-8855-F56740B63607}"/>
              </a:ext>
            </a:extLst>
          </p:cNvPr>
          <p:cNvSpPr/>
          <p:nvPr/>
        </p:nvSpPr>
        <p:spPr>
          <a:xfrm>
            <a:off x="6545168" y="4091750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 분석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4E71FD-5667-110C-509D-E31FF5BABC6B}"/>
              </a:ext>
            </a:extLst>
          </p:cNvPr>
          <p:cNvCxnSpPr/>
          <p:nvPr/>
        </p:nvCxnSpPr>
        <p:spPr>
          <a:xfrm>
            <a:off x="7581488" y="4692641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DA9A3C-16E4-C273-22BE-3C83F38D72BD}"/>
              </a:ext>
            </a:extLst>
          </p:cNvPr>
          <p:cNvSpPr txBox="1"/>
          <p:nvPr/>
        </p:nvSpPr>
        <p:spPr>
          <a:xfrm>
            <a:off x="5893000" y="303693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AI NPC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E8427-1616-2F90-4A1D-D7B730997B79}"/>
              </a:ext>
            </a:extLst>
          </p:cNvPr>
          <p:cNvSpPr txBox="1"/>
          <p:nvPr/>
        </p:nvSpPr>
        <p:spPr>
          <a:xfrm>
            <a:off x="5925633" y="2030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18527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0727" y="1518407"/>
            <a:ext cx="11470546" cy="5004033"/>
          </a:xfrm>
        </p:spPr>
        <p:txBody>
          <a:bodyPr>
            <a:normAutofit/>
          </a:bodyPr>
          <a:lstStyle/>
          <a:p>
            <a:pPr algn="l"/>
            <a:endParaRPr lang="ko-KR" altLang="en-US" sz="20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4DB9A7-2ACE-E873-FEF3-31EB42B6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66" y="2380786"/>
            <a:ext cx="3433334" cy="257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C0BEA0C-5846-8E6E-D206-ACC9601B7BC6}"/>
              </a:ext>
            </a:extLst>
          </p:cNvPr>
          <p:cNvSpPr/>
          <p:nvPr/>
        </p:nvSpPr>
        <p:spPr>
          <a:xfrm rot="10800000">
            <a:off x="2177141" y="4580706"/>
            <a:ext cx="1793967" cy="1079863"/>
          </a:xfrm>
          <a:prstGeom prst="wedgeRoundRectCallou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86136-9F25-768D-71BD-B604C148D5DE}"/>
              </a:ext>
            </a:extLst>
          </p:cNvPr>
          <p:cNvSpPr txBox="1"/>
          <p:nvPr/>
        </p:nvSpPr>
        <p:spPr>
          <a:xfrm>
            <a:off x="2435167" y="495074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2</a:t>
            </a:r>
            <a:r>
              <a:rPr lang="ko-KR" altLang="en-US" sz="1200" dirty="0"/>
              <a:t>일 이잖아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D815C-D213-543B-75BE-8865A0EDCDFF}"/>
              </a:ext>
            </a:extLst>
          </p:cNvPr>
          <p:cNvSpPr/>
          <p:nvPr/>
        </p:nvSpPr>
        <p:spPr>
          <a:xfrm>
            <a:off x="6531429" y="2011680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사용자 음성인식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0F2FA7-EF40-336C-FF05-3C211B795F27}"/>
              </a:ext>
            </a:extLst>
          </p:cNvPr>
          <p:cNvCxnSpPr/>
          <p:nvPr/>
        </p:nvCxnSpPr>
        <p:spPr>
          <a:xfrm>
            <a:off x="7581488" y="2612571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E9A1C-D943-CB91-CF83-2AF35C720333}"/>
              </a:ext>
            </a:extLst>
          </p:cNvPr>
          <p:cNvSpPr/>
          <p:nvPr/>
        </p:nvSpPr>
        <p:spPr>
          <a:xfrm>
            <a:off x="6545168" y="3051715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자연어 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9AE66-7B4A-C9D6-B419-520543482361}"/>
              </a:ext>
            </a:extLst>
          </p:cNvPr>
          <p:cNvCxnSpPr/>
          <p:nvPr/>
        </p:nvCxnSpPr>
        <p:spPr>
          <a:xfrm>
            <a:off x="7581488" y="3652606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71AEF-E8D1-38CC-8855-F56740B63607}"/>
              </a:ext>
            </a:extLst>
          </p:cNvPr>
          <p:cNvSpPr/>
          <p:nvPr/>
        </p:nvSpPr>
        <p:spPr>
          <a:xfrm>
            <a:off x="6545168" y="4091750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 분석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4E71FD-5667-110C-509D-E31FF5BABC6B}"/>
              </a:ext>
            </a:extLst>
          </p:cNvPr>
          <p:cNvCxnSpPr/>
          <p:nvPr/>
        </p:nvCxnSpPr>
        <p:spPr>
          <a:xfrm>
            <a:off x="7581488" y="4692641"/>
            <a:ext cx="0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E55B80-117B-B7D7-6228-02348D7FBD58}"/>
              </a:ext>
            </a:extLst>
          </p:cNvPr>
          <p:cNvSpPr/>
          <p:nvPr/>
        </p:nvSpPr>
        <p:spPr>
          <a:xfrm>
            <a:off x="6545168" y="5131785"/>
            <a:ext cx="2072640" cy="600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결과값 도출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A9A3C-16E4-C273-22BE-3C83F38D72BD}"/>
              </a:ext>
            </a:extLst>
          </p:cNvPr>
          <p:cNvSpPr txBox="1"/>
          <p:nvPr/>
        </p:nvSpPr>
        <p:spPr>
          <a:xfrm>
            <a:off x="5893000" y="303693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AI NPC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E8427-1616-2F90-4A1D-D7B730997B79}"/>
              </a:ext>
            </a:extLst>
          </p:cNvPr>
          <p:cNvSpPr txBox="1"/>
          <p:nvPr/>
        </p:nvSpPr>
        <p:spPr>
          <a:xfrm>
            <a:off x="5925633" y="2030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133303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727" y="2603863"/>
            <a:ext cx="782166" cy="1036799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/>
              <a:t>+</a:t>
            </a:r>
            <a:endParaRPr lang="ko-KR" altLang="en-US" sz="45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게임 패드 아이콘 Special Flat">
            <a:extLst>
              <a:ext uri="{FF2B5EF4-FFF2-40B4-BE49-F238E27FC236}">
                <a16:creationId xmlns:a16="http://schemas.microsoft.com/office/drawing/2014/main" id="{C5F8A980-9EBF-B202-CBAB-B1851DF8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49" y="1809225"/>
            <a:ext cx="2056856" cy="20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22A6EB9E-4DBC-4100-18B2-B083A9DECF68}"/>
              </a:ext>
            </a:extLst>
          </p:cNvPr>
          <p:cNvSpPr txBox="1">
            <a:spLocks/>
          </p:cNvSpPr>
          <p:nvPr/>
        </p:nvSpPr>
        <p:spPr>
          <a:xfrm>
            <a:off x="6060515" y="2251167"/>
            <a:ext cx="1682822" cy="103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dirty="0"/>
              <a:t>AI</a:t>
            </a:r>
            <a:endParaRPr lang="ko-KR" altLang="en-US" sz="100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6BF23B4-641D-5803-049C-DACD36600C21}"/>
              </a:ext>
            </a:extLst>
          </p:cNvPr>
          <p:cNvSpPr txBox="1">
            <a:spLocks/>
          </p:cNvSpPr>
          <p:nvPr/>
        </p:nvSpPr>
        <p:spPr>
          <a:xfrm>
            <a:off x="425899" y="4057996"/>
            <a:ext cx="10293871" cy="1520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500" dirty="0"/>
              <a:t>BUT.</a:t>
            </a:r>
            <a:r>
              <a:rPr lang="ko-KR" altLang="en-US" sz="4500" dirty="0"/>
              <a:t> 단순한 게임에서 벗어나</a:t>
            </a:r>
            <a:endParaRPr lang="en-US" altLang="ko-KR" sz="4500" dirty="0"/>
          </a:p>
          <a:p>
            <a:endParaRPr lang="en-US" altLang="ko-KR" sz="4500" dirty="0"/>
          </a:p>
          <a:p>
            <a:r>
              <a:rPr lang="ko-KR" altLang="en-US" sz="4500" dirty="0"/>
              <a:t>가족과 함께</a:t>
            </a:r>
            <a:r>
              <a:rPr lang="en-US" altLang="ko-KR" sz="4500" dirty="0"/>
              <a:t>!</a:t>
            </a:r>
            <a:r>
              <a:rPr lang="ko-KR" altLang="en-US" sz="4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18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727" y="2603863"/>
            <a:ext cx="782166" cy="1036799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/>
              <a:t>+</a:t>
            </a:r>
            <a:endParaRPr lang="ko-KR" altLang="en-US" sz="45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게임 패드 아이콘 Special Flat">
            <a:extLst>
              <a:ext uri="{FF2B5EF4-FFF2-40B4-BE49-F238E27FC236}">
                <a16:creationId xmlns:a16="http://schemas.microsoft.com/office/drawing/2014/main" id="{C5F8A980-9EBF-B202-CBAB-B1851DF8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49" y="1809225"/>
            <a:ext cx="2056856" cy="20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22A6EB9E-4DBC-4100-18B2-B083A9DECF68}"/>
              </a:ext>
            </a:extLst>
          </p:cNvPr>
          <p:cNvSpPr txBox="1">
            <a:spLocks/>
          </p:cNvSpPr>
          <p:nvPr/>
        </p:nvSpPr>
        <p:spPr>
          <a:xfrm>
            <a:off x="6060515" y="2251167"/>
            <a:ext cx="1682822" cy="103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dirty="0"/>
              <a:t>AI</a:t>
            </a:r>
            <a:endParaRPr lang="ko-KR" altLang="en-US" sz="10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B3DF61-ECDC-CDD5-8FEE-BEBF9B50EE8F}"/>
              </a:ext>
            </a:extLst>
          </p:cNvPr>
          <p:cNvSpPr/>
          <p:nvPr/>
        </p:nvSpPr>
        <p:spPr>
          <a:xfrm>
            <a:off x="8668513" y="1111272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서비스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B9FCDC-A101-16CD-88C9-BA218FE0EE2B}"/>
              </a:ext>
            </a:extLst>
          </p:cNvPr>
          <p:cNvSpPr/>
          <p:nvPr/>
        </p:nvSpPr>
        <p:spPr>
          <a:xfrm>
            <a:off x="9426159" y="2561889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서비스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A3257-9D2C-20F1-4766-344989D19771}"/>
              </a:ext>
            </a:extLst>
          </p:cNvPr>
          <p:cNvSpPr/>
          <p:nvPr/>
        </p:nvSpPr>
        <p:spPr>
          <a:xfrm>
            <a:off x="8830033" y="4097253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서비스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7E259-53A6-9CD7-E0BA-A908D77F7604}"/>
              </a:ext>
            </a:extLst>
          </p:cNvPr>
          <p:cNvSpPr/>
          <p:nvPr/>
        </p:nvSpPr>
        <p:spPr>
          <a:xfrm>
            <a:off x="7314090" y="4906540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서비스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09B36C-321F-ADBD-6E4E-245DD61FDD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7743337" y="1837349"/>
            <a:ext cx="925176" cy="93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BE6534-7DB8-034F-E7F0-A2F67D1C8EB2}"/>
              </a:ext>
            </a:extLst>
          </p:cNvPr>
          <p:cNvCxnSpPr>
            <a:stCxn id="8" idx="2"/>
            <a:endCxn id="5" idx="3"/>
          </p:cNvCxnSpPr>
          <p:nvPr/>
        </p:nvCxnSpPr>
        <p:spPr>
          <a:xfrm flipH="1" flipV="1">
            <a:off x="7743337" y="2769567"/>
            <a:ext cx="1682822" cy="5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218FCD-AC5D-9674-C232-20AAEEE3878B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7743337" y="2769567"/>
            <a:ext cx="1844342" cy="132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DA22D1-40D3-F6E2-AA05-D2D9B86E637B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7743337" y="2769567"/>
            <a:ext cx="328399" cy="213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8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727" y="335560"/>
            <a:ext cx="9144000" cy="738231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/>
              <a:t>사용자 시나리오 </a:t>
            </a:r>
            <a:r>
              <a:rPr lang="ko-KR" altLang="en-US" sz="3200" dirty="0" err="1"/>
              <a:t>구상안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727" y="2603863"/>
            <a:ext cx="782166" cy="1036799"/>
          </a:xfrm>
        </p:spPr>
        <p:txBody>
          <a:bodyPr>
            <a:normAutofit/>
          </a:bodyPr>
          <a:lstStyle/>
          <a:p>
            <a:pPr algn="l"/>
            <a:r>
              <a:rPr lang="en-US" altLang="ko-KR" sz="4500" dirty="0"/>
              <a:t>+</a:t>
            </a:r>
            <a:endParaRPr lang="ko-KR" altLang="en-US" sz="4500" dirty="0"/>
          </a:p>
        </p:txBody>
      </p:sp>
      <p:cxnSp>
        <p:nvCxnSpPr>
          <p:cNvPr id="4" name="직선 연결선 4"/>
          <p:cNvCxnSpPr/>
          <p:nvPr/>
        </p:nvCxnSpPr>
        <p:spPr>
          <a:xfrm flipV="1">
            <a:off x="360727" y="1070994"/>
            <a:ext cx="6696651" cy="279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게임 패드 아이콘 Special Flat">
            <a:extLst>
              <a:ext uri="{FF2B5EF4-FFF2-40B4-BE49-F238E27FC236}">
                <a16:creationId xmlns:a16="http://schemas.microsoft.com/office/drawing/2014/main" id="{C5F8A980-9EBF-B202-CBAB-B1851DF8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49" y="1809225"/>
            <a:ext cx="2056856" cy="20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22A6EB9E-4DBC-4100-18B2-B083A9DECF68}"/>
              </a:ext>
            </a:extLst>
          </p:cNvPr>
          <p:cNvSpPr txBox="1">
            <a:spLocks/>
          </p:cNvSpPr>
          <p:nvPr/>
        </p:nvSpPr>
        <p:spPr>
          <a:xfrm>
            <a:off x="6060515" y="2251167"/>
            <a:ext cx="1682822" cy="103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0000" dirty="0"/>
              <a:t>AI</a:t>
            </a:r>
            <a:endParaRPr lang="ko-KR" altLang="en-US" sz="10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B3DF61-ECDC-CDD5-8FEE-BEBF9B50EE8F}"/>
              </a:ext>
            </a:extLst>
          </p:cNvPr>
          <p:cNvSpPr/>
          <p:nvPr/>
        </p:nvSpPr>
        <p:spPr>
          <a:xfrm>
            <a:off x="8668513" y="1111272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사랑의 편지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B9FCDC-A101-16CD-88C9-BA218FE0EE2B}"/>
              </a:ext>
            </a:extLst>
          </p:cNvPr>
          <p:cNvSpPr/>
          <p:nvPr/>
        </p:nvSpPr>
        <p:spPr>
          <a:xfrm>
            <a:off x="9426159" y="2561889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가톡</a:t>
            </a:r>
            <a:r>
              <a:rPr lang="en-US" altLang="ko-KR" dirty="0">
                <a:solidFill>
                  <a:sysClr val="windowText" lastClr="000000"/>
                </a:solidFill>
              </a:rPr>
              <a:t>TALK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A3257-9D2C-20F1-4766-344989D19771}"/>
              </a:ext>
            </a:extLst>
          </p:cNvPr>
          <p:cNvSpPr/>
          <p:nvPr/>
        </p:nvSpPr>
        <p:spPr>
          <a:xfrm>
            <a:off x="8830033" y="4097253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감송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7E259-53A6-9CD7-E0BA-A908D77F7604}"/>
              </a:ext>
            </a:extLst>
          </p:cNvPr>
          <p:cNvSpPr/>
          <p:nvPr/>
        </p:nvSpPr>
        <p:spPr>
          <a:xfrm>
            <a:off x="7314090" y="4906540"/>
            <a:ext cx="1515292" cy="14521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장기간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미접속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알리미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09B36C-321F-ADBD-6E4E-245DD61FDD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7743337" y="1837349"/>
            <a:ext cx="925176" cy="93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BE6534-7DB8-034F-E7F0-A2F67D1C8EB2}"/>
              </a:ext>
            </a:extLst>
          </p:cNvPr>
          <p:cNvCxnSpPr>
            <a:stCxn id="8" idx="2"/>
            <a:endCxn id="5" idx="3"/>
          </p:cNvCxnSpPr>
          <p:nvPr/>
        </p:nvCxnSpPr>
        <p:spPr>
          <a:xfrm flipH="1" flipV="1">
            <a:off x="7743337" y="2769567"/>
            <a:ext cx="1682822" cy="5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218FCD-AC5D-9674-C232-20AAEEE3878B}"/>
              </a:ext>
            </a:extLst>
          </p:cNvPr>
          <p:cNvCxnSpPr>
            <a:stCxn id="9" idx="0"/>
            <a:endCxn id="5" idx="3"/>
          </p:cNvCxnSpPr>
          <p:nvPr/>
        </p:nvCxnSpPr>
        <p:spPr>
          <a:xfrm flipH="1" flipV="1">
            <a:off x="7743337" y="2769567"/>
            <a:ext cx="1844342" cy="132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DA22D1-40D3-F6E2-AA05-D2D9B86E637B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7743337" y="2769567"/>
            <a:ext cx="328399" cy="213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503</Words>
  <Application>Microsoft Office PowerPoint</Application>
  <PresentationFormat>와이드스크린</PresentationFormat>
  <Paragraphs>150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휴먼둥근헤드라인</vt:lpstr>
      <vt:lpstr>ADLaM Display</vt:lpstr>
      <vt:lpstr>Arial</vt:lpstr>
      <vt:lpstr>Office 테마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</vt:lpstr>
      <vt:lpstr>사용자 시나리오 구상안_사랑의 편지</vt:lpstr>
      <vt:lpstr>사용자 시나리오 구상안_사랑의 편지</vt:lpstr>
      <vt:lpstr>사용자 시나리오 구상안_가톡</vt:lpstr>
      <vt:lpstr>사용자 시나리오 구상안_가톡</vt:lpstr>
      <vt:lpstr>사용자 시나리오 구상안_가톡</vt:lpstr>
      <vt:lpstr>사용자 시나리오 구상안_가톡</vt:lpstr>
      <vt:lpstr>사용자 시나리오 구상안_감송상점</vt:lpstr>
      <vt:lpstr>사용자 시나리오 구상안_감송상점</vt:lpstr>
      <vt:lpstr>사용자 시나리오 구상안_감송상점</vt:lpstr>
      <vt:lpstr>사용자 시나리오 구상안_감송상점</vt:lpstr>
      <vt:lpstr>사용자 시나리오 구상안_감송상점</vt:lpstr>
      <vt:lpstr>사용자 시나리오 구상안_감송상점</vt:lpstr>
      <vt:lpstr>사용자 시나리오 구상안_장시간 미접속 알리미</vt:lpstr>
      <vt:lpstr>사용자 시나리오 구상안_장시간 미접속 알리미</vt:lpstr>
      <vt:lpstr>사용자 시나리오 구상안_장시간 미접속 알리미</vt:lpstr>
      <vt:lpstr>사용자 시나리오 구상안_장시간 미접속 알리미</vt:lpstr>
      <vt:lpstr>사용자 시나리오 구상안_장시간 미접속 알리미</vt:lpstr>
      <vt:lpstr>사용자 시나리오 구상안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시나리오 구상안</dc:title>
  <dc:creator>109-2</dc:creator>
  <cp:lastModifiedBy>이승혁</cp:lastModifiedBy>
  <cp:revision>13</cp:revision>
  <dcterms:created xsi:type="dcterms:W3CDTF">2024-03-25T07:43:15Z</dcterms:created>
  <dcterms:modified xsi:type="dcterms:W3CDTF">2024-03-26T11:01:36Z</dcterms:modified>
  <cp:version/>
</cp:coreProperties>
</file>