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99" r:id="rId4"/>
    <p:sldId id="301" r:id="rId5"/>
    <p:sldId id="302" r:id="rId6"/>
    <p:sldId id="296" r:id="rId7"/>
    <p:sldId id="297" r:id="rId8"/>
    <p:sldId id="295" r:id="rId9"/>
    <p:sldId id="298" r:id="rId10"/>
    <p:sldId id="294" r:id="rId11"/>
    <p:sldId id="287" r:id="rId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Brush Script MT" panose="03060802040406070304" pitchFamily="66" charset="0"/>
      <p:italic r:id="rId16"/>
    </p:embeddedFont>
    <p:embeddedFont>
      <p:font typeface="Yu Gothic" panose="020B0600000101010101" charset="-128"/>
      <p:regular r:id="rId17"/>
      <p:bold r:id="rId18"/>
    </p:embeddedFont>
    <p:embeddedFont>
      <p:font typeface="HY견고딕" panose="02030600000101010101" pitchFamily="18" charset="-127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9" autoAdjust="0"/>
    <p:restoredTop sz="96198" autoAdjust="0"/>
  </p:normalViewPr>
  <p:slideViewPr>
    <p:cSldViewPr>
      <p:cViewPr varScale="1">
        <p:scale>
          <a:sx n="115" d="100"/>
          <a:sy n="115" d="100"/>
        </p:scale>
        <p:origin x="98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C7BF-0FDD-4446-8CF5-70BBA42977E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724B-F235-4486-BD4B-D9789487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0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58BE-DF15-4599-BE2A-A704442C6132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CA95-7F88-4C47-BC84-0A0CEF666D9D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579-2376-4A84-A0DD-C2FE456497B2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60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7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3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3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4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1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58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BC2B-081F-4361-B0D8-BD2CA8CAC309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12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4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9F6-1909-4FD2-AA93-9510AC1B1EF7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AB3C-2F13-41FE-9633-E9ABE69A08AF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E343-E9B4-4FF2-9C6D-FCF6CEBF655E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AFEA-2DC4-44DD-B489-2F5A57727EB2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A931-9B9F-49CF-A720-ADDCF95B870B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84A2-4773-4938-B5A8-99CC42362975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A1A-F645-4C17-89CA-B64619E71EA6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8389-12F7-4F4D-9847-3A2FA0ACC865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4000" y="3459403"/>
            <a:ext cx="471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2015152015 </a:t>
            </a:r>
            <a:r>
              <a:rPr lang="ko-KR" altLang="en-US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박준성</a:t>
            </a:r>
            <a:endParaRPr lang="en-US" altLang="ko-KR" sz="14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Yu Gothic" panose="020B0400000000000000" pitchFamily="34" charset="-128"/>
              <a:ea typeface="나눔바른고딕OTF Light" pitchFamily="50" charset="-127"/>
            </a:endParaRPr>
          </a:p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2015152023 </a:t>
            </a:r>
            <a:r>
              <a:rPr lang="ko-KR" altLang="en-US" sz="1400" spc="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유해미</a:t>
            </a:r>
            <a:endParaRPr lang="en-US" altLang="ko-KR" sz="14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Yu Gothic" panose="020B0400000000000000" pitchFamily="34" charset="-128"/>
              <a:ea typeface="나눔바른고딕OTF Light" pitchFamily="50" charset="-127"/>
            </a:endParaRPr>
          </a:p>
          <a:p>
            <a:pPr algn="ctr"/>
            <a:r>
              <a:rPr lang="en-US" altLang="ko-KR" sz="1400" spc="8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Yu Gothic" charset="0"/>
              </a:rPr>
              <a:t>2015152042 </a:t>
            </a:r>
            <a:r>
              <a:rPr lang="ko-KR" altLang="en-US" sz="1400" spc="800" dirty="0" err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나눔바른고딕OTF Light" charset="0"/>
              </a:rPr>
              <a:t>홍의성</a:t>
            </a:r>
            <a:endParaRPr lang="ko-KR" altLang="en-US" sz="1400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ea typeface="나눔바른고딕OTF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847" y="1382102"/>
            <a:ext cx="73263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모바일 프로그래밍 설계과제</a:t>
            </a:r>
            <a:endParaRPr lang="en-US" altLang="ko-KR" sz="2000" spc="-150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/>
                </a:solidFill>
              </a:rPr>
              <a:t>10</a:t>
            </a:r>
            <a:r>
              <a:rPr lang="ko-KR" altLang="en-US" sz="2000" dirty="0">
                <a:solidFill>
                  <a:schemeClr val="tx2"/>
                </a:solidFill>
              </a:rPr>
              <a:t>팀 제안서</a:t>
            </a:r>
            <a:endParaRPr lang="ko-KR" altLang="en-US" sz="2000" dirty="0">
              <a:solidFill>
                <a:schemeClr val="tx2"/>
              </a:solidFill>
              <a:latin typeface="Brush Script MT" pitchFamily="66" charset="0"/>
              <a:ea typeface="나눔바른고딕OTF Light" pitchFamily="50" charset="-127"/>
            </a:endParaRPr>
          </a:p>
          <a:p>
            <a:pPr algn="ctr"/>
            <a:endParaRPr lang="en-US" altLang="ko-KR" sz="2000" spc="-150" dirty="0">
              <a:solidFill>
                <a:schemeClr val="tx2"/>
              </a:solidFill>
            </a:endParaRPr>
          </a:p>
          <a:p>
            <a:pPr algn="ctr"/>
            <a:r>
              <a:rPr lang="ko-KR" altLang="en-US" sz="3200" b="1" spc="-150" dirty="0">
                <a:solidFill>
                  <a:schemeClr val="tx2"/>
                </a:solidFill>
              </a:rPr>
              <a:t>국내 야구팬을 위한 </a:t>
            </a:r>
            <a:r>
              <a:rPr lang="en-US" altLang="ko-KR" sz="3200" b="1" spc="-150" dirty="0">
                <a:solidFill>
                  <a:schemeClr val="tx2"/>
                </a:solidFill>
              </a:rPr>
              <a:t>KBO </a:t>
            </a:r>
            <a:r>
              <a:rPr lang="ko-KR" altLang="en-US" sz="3200" b="1" spc="-150" dirty="0">
                <a:solidFill>
                  <a:schemeClr val="tx2"/>
                </a:solidFill>
              </a:rPr>
              <a:t>리그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Brush Script MT" pitchFamily="66" charset="0"/>
                <a:ea typeface="나눔바른고딕OTF Light" pitchFamily="50" charset="-127"/>
              </a:rPr>
              <a:t>데모 시연</a:t>
            </a:r>
            <a:endParaRPr lang="ko-KR" altLang="en-US" dirty="0">
              <a:solidFill>
                <a:schemeClr val="bg1"/>
              </a:solidFill>
              <a:latin typeface="Brush Script MT" pitchFamily="66" charset="0"/>
              <a:ea typeface="나눔바른고딕OTF Light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34AC8D-84E4-4C6A-9355-2BF0F3D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제약사항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프로그램 주제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액티비티 구현 계획서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</a:rPr>
              <a:t>제약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dirty="0">
                <a:latin typeface="Verdana" panose="020B0604030504040204" pitchFamily="34" charset="0"/>
              </a:rPr>
              <a:t>AVD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상에서 실행 가능할 것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lvl="0" indent="-342900">
              <a:buFont typeface="Wingdings" pitchFamily="2" charset="2"/>
              <a:buChar char="l"/>
            </a:pPr>
            <a:r>
              <a:rPr lang="ko-KR" altLang="en-US" dirty="0">
                <a:latin typeface="Times New Roman" panose="02020603050405020304" pitchFamily="18" charset="0"/>
              </a:rPr>
              <a:t>안드로이드 버전은 </a:t>
            </a:r>
            <a:r>
              <a:rPr lang="en-US" altLang="ko-KR" dirty="0">
                <a:latin typeface="Times New Roman" panose="02020603050405020304" pitchFamily="18" charset="0"/>
              </a:rPr>
              <a:t>Q </a:t>
            </a:r>
            <a:r>
              <a:rPr lang="ko-KR" altLang="en-US" dirty="0">
                <a:latin typeface="Times New Roman" panose="02020603050405020304" pitchFamily="18" charset="0"/>
              </a:rPr>
              <a:t>이용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36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 주제와 선정 이유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7776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국내 야구팬들을 위한 </a:t>
            </a:r>
            <a:r>
              <a:rPr lang="en-US" altLang="ko-KR" sz="2000" dirty="0"/>
              <a:t>KBO</a:t>
            </a:r>
            <a:r>
              <a:rPr lang="ko-KR" altLang="en-US" sz="2000" dirty="0"/>
              <a:t>리그 소개</a:t>
            </a:r>
          </a:p>
          <a:p>
            <a:endParaRPr lang="en-US" altLang="ko-KR" sz="20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주제 선정 배경 </a:t>
            </a:r>
            <a:r>
              <a:rPr lang="en-US" altLang="ko-KR" sz="1200" dirty="0"/>
              <a:t>: </a:t>
            </a:r>
            <a:r>
              <a:rPr lang="ko-KR" altLang="en-US" sz="1200" dirty="0"/>
              <a:t>대한민국의 최고 인기 프로스포츠인 프로야구 </a:t>
            </a:r>
            <a:r>
              <a:rPr lang="en-US" altLang="ko-KR" sz="1200" dirty="0"/>
              <a:t>KBO</a:t>
            </a:r>
            <a:r>
              <a:rPr lang="ko-KR" altLang="en-US" sz="1200" dirty="0"/>
              <a:t>리그에 관심</a:t>
            </a:r>
            <a:r>
              <a:rPr lang="en-US" altLang="ko-KR" sz="1200" dirty="0"/>
              <a:t>, </a:t>
            </a:r>
            <a:r>
              <a:rPr lang="ko-KR" altLang="en-US" sz="1200" dirty="0"/>
              <a:t>흥미를 갖는 사람들이 늘어나고 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 하지만 기존의 </a:t>
            </a:r>
            <a:r>
              <a:rPr lang="en-US" altLang="ko-KR" sz="1200" dirty="0"/>
              <a:t>KBO</a:t>
            </a:r>
            <a:r>
              <a:rPr lang="ko-KR" altLang="en-US" sz="1200" dirty="0"/>
              <a:t>와 각 구단의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앱은 너무 많은 내용을 담고 있어 이제 막 관심을 가지기 시작한 야구팬들은 자신이 궁금해하는 정보들이 어디에 있는지 찾기 힘들다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 그래서 이제 막 입문하는 야구팬들이 쉽게 접근할 수 있도록 </a:t>
            </a:r>
            <a:r>
              <a:rPr lang="en-US" altLang="ko-KR" sz="1200" dirty="0"/>
              <a:t>KBO</a:t>
            </a:r>
            <a:r>
              <a:rPr lang="ko-KR" altLang="en-US" sz="1200" dirty="0"/>
              <a:t>리그와 각 구단에 대한 기초적인 내용만을 통합해서 보여주어 입문 야구팬들이 </a:t>
            </a:r>
            <a:r>
              <a:rPr lang="en-US" altLang="ko-KR" sz="1200" dirty="0"/>
              <a:t>KBO</a:t>
            </a:r>
            <a:r>
              <a:rPr lang="ko-KR" altLang="en-US" sz="1200" dirty="0"/>
              <a:t>리그에 대해 더욱 쉽게 알 수 있도록 가이드 역할을 하는 앱을 </a:t>
            </a:r>
            <a:r>
              <a:rPr lang="ko-KR" altLang="en-US" sz="1200" dirty="0" err="1"/>
              <a:t>만들어보기로</a:t>
            </a:r>
            <a:r>
              <a:rPr lang="ko-KR" altLang="en-US" sz="1200" dirty="0"/>
              <a:t>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2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A17260D-AF1A-4271-A0AA-A2DB6D55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65" y="0"/>
            <a:ext cx="2446966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41151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상단 바에 옵션메뉴를 넣고 클릭 시 앱에 대한 기본 버전 정보를 담은 액티비티로 넘어간다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상단 바는 </a:t>
            </a:r>
            <a:r>
              <a:rPr lang="en-US" altLang="ko-KR" sz="1200" dirty="0"/>
              <a:t>‘</a:t>
            </a:r>
            <a:r>
              <a:rPr lang="ko-KR" altLang="en-US" sz="1200" dirty="0"/>
              <a:t>구단소개</a:t>
            </a:r>
            <a:r>
              <a:rPr lang="en-US" altLang="ko-KR" sz="1200" dirty="0"/>
              <a:t>’ </a:t>
            </a:r>
            <a:r>
              <a:rPr lang="ko-KR" altLang="en-US" sz="1200" dirty="0"/>
              <a:t>액티비티 외 모든 액티비티 공통으로 </a:t>
            </a:r>
            <a:r>
              <a:rPr lang="en-US" altLang="ko-KR" sz="1200" dirty="0"/>
              <a:t>KBO 2020</a:t>
            </a:r>
            <a:r>
              <a:rPr lang="ko-KR" altLang="en-US" sz="1200" dirty="0"/>
              <a:t>시즌 </a:t>
            </a:r>
            <a:r>
              <a:rPr lang="ko-KR" altLang="en-US" sz="1200" dirty="0" err="1"/>
              <a:t>엠블럼</a:t>
            </a:r>
            <a:r>
              <a:rPr lang="en-US" altLang="ko-KR" sz="1200" dirty="0"/>
              <a:t>, </a:t>
            </a:r>
            <a:r>
              <a:rPr lang="ko-KR" altLang="en-US" sz="1200" dirty="0"/>
              <a:t>파랑색상으로 통일한다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상단 중앙에 </a:t>
            </a:r>
            <a:r>
              <a:rPr lang="en-US" altLang="ko-KR" sz="1200" dirty="0"/>
              <a:t>KBO </a:t>
            </a:r>
            <a:r>
              <a:rPr lang="ko-KR" altLang="en-US" sz="1200" dirty="0" err="1"/>
              <a:t>엠블럼</a:t>
            </a:r>
            <a:r>
              <a:rPr lang="ko-KR" altLang="en-US" sz="1200" dirty="0"/>
              <a:t> 이미지를 배치한다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처음에는 이미지 뷰 위젯만 배치하지만 여유가 된다면 클릭 시 임의의 이벤트 처리도 넣을 예정이다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리스트 뷰를 통해 소개하고자 하는 </a:t>
            </a:r>
            <a:r>
              <a:rPr lang="en-US" altLang="ko-KR" sz="1200" dirty="0"/>
              <a:t>3</a:t>
            </a:r>
            <a:r>
              <a:rPr lang="ko-KR" altLang="en-US" sz="1200" dirty="0"/>
              <a:t>가지 항목을 나열하고 각 항목을 클릭하면 세부 내용을 소개하는 액티비티로 넘어간다</a:t>
            </a:r>
            <a:r>
              <a:rPr lang="en-US" altLang="ko-KR" sz="1200" dirty="0"/>
              <a:t>. 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화면 하단에는 </a:t>
            </a:r>
            <a:r>
              <a:rPr lang="en-US" altLang="ko-KR" sz="1200" dirty="0"/>
              <a:t>10</a:t>
            </a:r>
            <a:r>
              <a:rPr lang="ko-KR" altLang="en-US" sz="1200" dirty="0"/>
              <a:t>개 구단 </a:t>
            </a:r>
            <a:r>
              <a:rPr lang="ko-KR" altLang="en-US" sz="1200" dirty="0" err="1"/>
              <a:t>엠블럼을</a:t>
            </a:r>
            <a:r>
              <a:rPr lang="ko-KR" altLang="en-US" sz="1200" dirty="0"/>
              <a:t> </a:t>
            </a:r>
            <a:r>
              <a:rPr lang="en-US" altLang="ko-KR" sz="1200" dirty="0"/>
              <a:t>5*2 </a:t>
            </a:r>
            <a:r>
              <a:rPr lang="ko-KR" altLang="en-US" sz="1200" dirty="0"/>
              <a:t>형태로 구성하고 각 </a:t>
            </a:r>
            <a:r>
              <a:rPr lang="ko-KR" altLang="en-US" sz="1200" dirty="0" err="1"/>
              <a:t>엠블럼</a:t>
            </a:r>
            <a:r>
              <a:rPr lang="ko-KR" altLang="en-US" sz="1200" dirty="0"/>
              <a:t>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)</a:t>
            </a:r>
            <a:r>
              <a:rPr lang="ko-KR" altLang="en-US" sz="1200" dirty="0"/>
              <a:t>를 클릭할 경우 대화상자에서 </a:t>
            </a:r>
            <a:r>
              <a:rPr lang="ko-KR" altLang="en-US" sz="1200" dirty="0" err="1"/>
              <a:t>엠블럼과</a:t>
            </a:r>
            <a:r>
              <a:rPr lang="ko-KR" altLang="en-US" sz="1200" dirty="0"/>
              <a:t> 유니폼 사진을 볼 수 있게 한다</a:t>
            </a:r>
            <a:r>
              <a:rPr lang="en-US" altLang="ko-KR" sz="12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EE8914-DF07-416A-A5D9-8235BDD8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067694"/>
            <a:ext cx="1152128" cy="58558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0DC9EF-A33A-4F50-9316-5910F713B95B}"/>
              </a:ext>
            </a:extLst>
          </p:cNvPr>
          <p:cNvCxnSpPr>
            <a:cxnSpLocks/>
          </p:cNvCxnSpPr>
          <p:nvPr/>
        </p:nvCxnSpPr>
        <p:spPr>
          <a:xfrm flipV="1">
            <a:off x="6012160" y="3291830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48AF27-1C98-4AB1-959C-365CC1B2DB7F}"/>
              </a:ext>
            </a:extLst>
          </p:cNvPr>
          <p:cNvCxnSpPr>
            <a:cxnSpLocks/>
          </p:cNvCxnSpPr>
          <p:nvPr/>
        </p:nvCxnSpPr>
        <p:spPr>
          <a:xfrm flipH="1">
            <a:off x="7452320" y="1131590"/>
            <a:ext cx="288032" cy="7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BO, 2021년까지 신한은행과 동행…새 엠블럼 공개">
            <a:extLst>
              <a:ext uri="{FF2B5EF4-FFF2-40B4-BE49-F238E27FC236}">
                <a16:creationId xmlns:a16="http://schemas.microsoft.com/office/drawing/2014/main" id="{B79A3AC2-8A76-45E6-91B5-45FA2507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21" y="2222743"/>
            <a:ext cx="283582" cy="2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182" y="45095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리그 소개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상단에 버튼 </a:t>
            </a:r>
            <a:r>
              <a:rPr lang="en-US" altLang="ko-KR" sz="1200" dirty="0"/>
              <a:t>3</a:t>
            </a:r>
            <a:r>
              <a:rPr lang="ko-KR" altLang="en-US" sz="1200" dirty="0"/>
              <a:t>개를 가로로 배치하고 각 버튼을 눌렀을 때 </a:t>
            </a:r>
            <a:r>
              <a:rPr lang="en-US" altLang="ko-KR" sz="1200" dirty="0"/>
              <a:t>‘</a:t>
            </a:r>
            <a:r>
              <a:rPr lang="ko-KR" altLang="en-US" sz="1200" dirty="0"/>
              <a:t>웹 뷰</a:t>
            </a:r>
            <a:r>
              <a:rPr lang="en-US" altLang="ko-KR" sz="1200" dirty="0"/>
              <a:t>’</a:t>
            </a:r>
            <a:r>
              <a:rPr lang="ko-KR" altLang="en-US" sz="1200" dirty="0"/>
              <a:t>를 사용해서 해당 </a:t>
            </a:r>
            <a:r>
              <a:rPr lang="en-US" altLang="ko-KR" sz="1200" dirty="0"/>
              <a:t>URL</a:t>
            </a:r>
            <a:r>
              <a:rPr lang="ko-KR" altLang="en-US" sz="1200" dirty="0"/>
              <a:t>로 접속을 해서 원하는 뉴스를 선택할 수 있게 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1200" dirty="0"/>
              <a:t>‘</a:t>
            </a:r>
            <a:r>
              <a:rPr lang="ko-KR" altLang="en-US" sz="1200" dirty="0"/>
              <a:t>역대 관중‘</a:t>
            </a:r>
            <a:r>
              <a:rPr lang="en-US" altLang="ko-KR" sz="1200" dirty="0"/>
              <a:t>, ‘</a:t>
            </a:r>
            <a:r>
              <a:rPr lang="ko-KR" altLang="en-US" sz="1200" dirty="0"/>
              <a:t>우승</a:t>
            </a:r>
            <a:r>
              <a:rPr lang="en-US" altLang="ko-KR" sz="1200" dirty="0"/>
              <a:t>/</a:t>
            </a:r>
            <a:r>
              <a:rPr lang="ko-KR" altLang="en-US" sz="1200" dirty="0"/>
              <a:t>준우승팀‘</a:t>
            </a:r>
            <a:r>
              <a:rPr lang="en-US" altLang="ko-KR" sz="1200" dirty="0"/>
              <a:t>, ‘</a:t>
            </a:r>
            <a:r>
              <a:rPr lang="ko-KR" altLang="en-US" sz="1200" dirty="0"/>
              <a:t>국제대회</a:t>
            </a:r>
            <a:r>
              <a:rPr lang="en-US" altLang="ko-KR" sz="1200" dirty="0"/>
              <a:t>’</a:t>
            </a:r>
            <a:r>
              <a:rPr lang="ko-KR" altLang="en-US" sz="1200" dirty="0"/>
              <a:t> 등 소개할 내용들을 </a:t>
            </a:r>
            <a:r>
              <a:rPr lang="ko-KR" altLang="en-US" sz="1200" dirty="0" err="1"/>
              <a:t>스피너의</a:t>
            </a:r>
            <a:r>
              <a:rPr lang="ko-KR" altLang="en-US" sz="1200" dirty="0"/>
              <a:t> 선택 항목에 넣는다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 err="1"/>
              <a:t>스피너의</a:t>
            </a:r>
            <a:r>
              <a:rPr lang="ko-KR" altLang="en-US" sz="1200" dirty="0"/>
              <a:t> 항목 선택 전 초기화면은 아무것도 조회하지 않는다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각 항목을 선택했을 때마다 해당되는 항목에 대한 </a:t>
            </a:r>
            <a:r>
              <a:rPr lang="en-US" altLang="ko-KR" sz="1200" dirty="0"/>
              <a:t>DB</a:t>
            </a:r>
            <a:r>
              <a:rPr lang="ko-KR" altLang="en-US" sz="1200" dirty="0"/>
              <a:t>정보를 조회한다</a:t>
            </a:r>
            <a:r>
              <a:rPr lang="en-US" altLang="ko-KR" sz="1200" dirty="0"/>
              <a:t>. </a:t>
            </a:r>
            <a:r>
              <a:rPr lang="ko-KR" altLang="en-US" sz="1200" dirty="0"/>
              <a:t>테이블 레이아웃을 사용하여 가능한 표로 일목요연하게 보이도록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이때 </a:t>
            </a:r>
            <a:r>
              <a:rPr lang="en-US" altLang="ko-KR" sz="1200" dirty="0" err="1"/>
              <a:t>EditText</a:t>
            </a:r>
            <a:r>
              <a:rPr lang="ko-KR" altLang="en-US" sz="1200" dirty="0"/>
              <a:t>에서 내용을 입력하고 항목추가 버튼을 누르면 </a:t>
            </a:r>
            <a:r>
              <a:rPr lang="en-US" altLang="ko-KR" sz="1200" dirty="0"/>
              <a:t>DB</a:t>
            </a:r>
            <a:r>
              <a:rPr lang="ko-KR" altLang="en-US" sz="1200" dirty="0"/>
              <a:t>에 입력한 내용을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9E4115-A9F2-40C0-A720-8ECFA33A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0"/>
            <a:ext cx="2443772" cy="5143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E76EE7-2EBC-461E-A02C-752B1B1D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4744" y="41151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구단 소개</a:t>
            </a:r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sz="1200" dirty="0"/>
              <a:t>‘</a:t>
            </a:r>
            <a:r>
              <a:rPr lang="ko-KR" altLang="en-US" sz="1200" dirty="0" err="1"/>
              <a:t>리스트뷰</a:t>
            </a:r>
            <a:r>
              <a:rPr lang="en-US" altLang="ko-KR" sz="1200" dirty="0"/>
              <a:t>’ </a:t>
            </a:r>
            <a:r>
              <a:rPr lang="ko-KR" altLang="en-US" sz="1200" dirty="0"/>
              <a:t>로 </a:t>
            </a:r>
            <a:r>
              <a:rPr lang="en-US" altLang="ko-KR" sz="1200" dirty="0"/>
              <a:t>10</a:t>
            </a:r>
            <a:r>
              <a:rPr lang="ko-KR" altLang="en-US" sz="1200" dirty="0"/>
              <a:t>개 구단 </a:t>
            </a:r>
            <a:r>
              <a:rPr lang="ko-KR" altLang="en-US" sz="1200" dirty="0" err="1"/>
              <a:t>엠블럼을</a:t>
            </a:r>
            <a:r>
              <a:rPr lang="ko-KR" altLang="en-US" sz="1200" dirty="0"/>
              <a:t> 이미지로</a:t>
            </a:r>
            <a:r>
              <a:rPr lang="en-US" altLang="ko-KR" sz="1200" dirty="0"/>
              <a:t>, </a:t>
            </a:r>
            <a:r>
              <a:rPr lang="ko-KR" altLang="en-US" sz="1200" dirty="0"/>
              <a:t>구단명을 텍스트로 나열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(</a:t>
            </a:r>
            <a:r>
              <a:rPr lang="ko-KR" altLang="en-US" sz="1200" dirty="0"/>
              <a:t>혹은 텍스트</a:t>
            </a:r>
            <a:r>
              <a:rPr lang="en-US" altLang="ko-KR" sz="1200" dirty="0"/>
              <a:t>)</a:t>
            </a:r>
            <a:r>
              <a:rPr lang="ko-KR" altLang="en-US" sz="1200" dirty="0"/>
              <a:t> 클릭 시 해당 구단에 대한 소개 페이지로 액티비티를 이동한다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 err="1"/>
              <a:t>엠블럼은</a:t>
            </a:r>
            <a:r>
              <a:rPr lang="ko-KR" altLang="en-US" sz="1200" dirty="0"/>
              <a:t> 가장 </a:t>
            </a:r>
            <a:r>
              <a:rPr lang="ko-KR" altLang="en-US" sz="1200" dirty="0" err="1"/>
              <a:t>윗쪽부터</a:t>
            </a:r>
            <a:r>
              <a:rPr lang="ko-KR" altLang="en-US" sz="1200" dirty="0"/>
              <a:t> 전년도 시즌 순위순서대로 배치한다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03525-E6A8-4A93-B2AB-D88D0F4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C2317E-CF45-4D08-A229-F1A16431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0"/>
            <a:ext cx="24469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구단 소개</a:t>
            </a:r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sz="1200" dirty="0"/>
              <a:t>‘</a:t>
            </a:r>
            <a:r>
              <a:rPr lang="ko-KR" altLang="en-US" sz="1200" dirty="0"/>
              <a:t>구단 소개</a:t>
            </a:r>
            <a:r>
              <a:rPr lang="en-US" altLang="ko-KR" sz="1200" dirty="0"/>
              <a:t>(1)’ </a:t>
            </a:r>
            <a:r>
              <a:rPr lang="ko-KR" altLang="en-US" sz="1200" dirty="0" err="1"/>
              <a:t>엑티비티에서</a:t>
            </a:r>
            <a:r>
              <a:rPr lang="ko-KR" altLang="en-US" sz="1200" dirty="0"/>
              <a:t> 임의의 </a:t>
            </a:r>
            <a:r>
              <a:rPr lang="ko-KR" altLang="en-US" sz="1200" dirty="0" err="1"/>
              <a:t>엠블럼</a:t>
            </a:r>
            <a:r>
              <a:rPr lang="ko-KR" altLang="en-US" sz="1200" dirty="0"/>
              <a:t> 이미지를 선택했을 경우 나타나는 액티비티이다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해당 구단에 대한 정보들을 나열한다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연고지 </a:t>
            </a:r>
            <a:r>
              <a:rPr lang="en-US" altLang="ko-KR" sz="1200" dirty="0"/>
              <a:t>: </a:t>
            </a:r>
            <a:r>
              <a:rPr lang="ko-KR" altLang="en-US" sz="1200" dirty="0"/>
              <a:t>클릭 시 홈구장 위치 기준으로 구글지도를 호출한다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홈구장 </a:t>
            </a:r>
            <a:r>
              <a:rPr lang="en-US" altLang="ko-KR" sz="1200" dirty="0"/>
              <a:t>: </a:t>
            </a:r>
            <a:r>
              <a:rPr lang="ko-KR" altLang="en-US" sz="1200" dirty="0"/>
              <a:t>클릭 시 해당 홈구장의 전경을 대화상자로 호출한다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구단 홈페이지 </a:t>
            </a:r>
            <a:r>
              <a:rPr lang="en-US" altLang="ko-KR" sz="1200" dirty="0"/>
              <a:t>URL</a:t>
            </a:r>
            <a:r>
              <a:rPr lang="ko-KR" altLang="en-US" sz="1200" dirty="0"/>
              <a:t> </a:t>
            </a:r>
            <a:r>
              <a:rPr lang="en-US" altLang="ko-KR" sz="1200" dirty="0"/>
              <a:t>: URL</a:t>
            </a:r>
            <a:r>
              <a:rPr lang="ko-KR" altLang="en-US" sz="1200" dirty="0"/>
              <a:t>링크접속을 유도한다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현재 시즌 순위 </a:t>
            </a:r>
            <a:r>
              <a:rPr lang="en-US" altLang="ko-KR" sz="1200" dirty="0"/>
              <a:t>: </a:t>
            </a:r>
            <a:r>
              <a:rPr lang="ko-KR" altLang="en-US" sz="1200" dirty="0"/>
              <a:t>여기엔 숫자만 적고 그 숫자를 클릭하면 전체 팀 순위 링크로 이동한다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기타 </a:t>
            </a:r>
            <a:r>
              <a:rPr lang="en-US" altLang="ko-KR" sz="1200" dirty="0"/>
              <a:t>: </a:t>
            </a:r>
            <a:r>
              <a:rPr lang="ko-KR" altLang="en-US" sz="1200" dirty="0"/>
              <a:t>소개내용들을 나열한다</a:t>
            </a: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6C48D5-8175-4618-BFBB-2F3018D5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0"/>
            <a:ext cx="2446966" cy="5143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A013C-DB71-4AAA-8736-D1C20145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0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460" y="41151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경기일정 및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/>
              <a:t>초기화면으로 오늘 날짜로 하고 버튼클릭에 따라 전날</a:t>
            </a:r>
            <a:r>
              <a:rPr lang="en-US" altLang="ko-KR" sz="1200" dirty="0"/>
              <a:t>, </a:t>
            </a:r>
            <a:r>
              <a:rPr lang="ko-KR" altLang="en-US" sz="1200" dirty="0"/>
              <a:t>다음날 경기 일정을 조회할 수 있게 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1200" dirty="0"/>
              <a:t>“</a:t>
            </a:r>
            <a:r>
              <a:rPr lang="ko-KR" altLang="en-US" sz="1200" dirty="0"/>
              <a:t>팀</a:t>
            </a:r>
            <a:r>
              <a:rPr lang="en-US" altLang="ko-KR" sz="1200" dirty="0"/>
              <a:t>1 </a:t>
            </a:r>
            <a:r>
              <a:rPr lang="ko-KR" altLang="en-US" sz="1200" dirty="0"/>
              <a:t>점수</a:t>
            </a:r>
            <a:r>
              <a:rPr lang="en-US" altLang="ko-KR" sz="1200" dirty="0"/>
              <a:t>1 </a:t>
            </a:r>
            <a:r>
              <a:rPr lang="ko-KR" altLang="en-US" sz="1200" dirty="0"/>
              <a:t>진행현황 점수</a:t>
            </a:r>
            <a:r>
              <a:rPr lang="en-US" altLang="ko-KR" sz="1200" dirty="0"/>
              <a:t>2 </a:t>
            </a:r>
            <a:r>
              <a:rPr lang="ko-KR" altLang="en-US" sz="1200" dirty="0"/>
              <a:t>팀</a:t>
            </a:r>
            <a:r>
              <a:rPr lang="en-US" altLang="ko-KR" sz="1200" dirty="0"/>
              <a:t>2” </a:t>
            </a:r>
            <a:r>
              <a:rPr lang="ko-KR" altLang="en-US" sz="1200" dirty="0"/>
              <a:t>형식으로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경기가 없는 날은 </a:t>
            </a:r>
            <a:r>
              <a:rPr lang="en-US" altLang="ko-KR" sz="1200" dirty="0"/>
              <a:t>“</a:t>
            </a:r>
            <a:r>
              <a:rPr lang="ko-KR" altLang="en-US" sz="1200" dirty="0"/>
              <a:t>오늘은 경기가 없습니다</a:t>
            </a:r>
            <a:r>
              <a:rPr lang="en-US" altLang="ko-KR" sz="1200" dirty="0"/>
              <a:t>” </a:t>
            </a:r>
            <a:r>
              <a:rPr lang="ko-KR" altLang="en-US" sz="1200" dirty="0"/>
              <a:t>문구만 출력한다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1200" dirty="0" err="1"/>
              <a:t>팀순위</a:t>
            </a:r>
            <a:r>
              <a:rPr lang="ko-KR" altLang="en-US" sz="1200" dirty="0"/>
              <a:t> 확인하기 텍스트로 구성된 위젯을 클릭하면 링크접속 혹은 대화상자로 팀 순위를 확인할 수 있게 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36547-9234-4AE9-B09A-7F7AFF19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18" y="0"/>
            <a:ext cx="2446966" cy="51435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E536C-742C-458F-AC24-97451ED5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517</Words>
  <Application>Microsoft Office PowerPoint</Application>
  <PresentationFormat>화면 슬라이드 쇼(16:9)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맑은 고딕</vt:lpstr>
      <vt:lpstr>Arial</vt:lpstr>
      <vt:lpstr>Brush Script MT</vt:lpstr>
      <vt:lpstr>Yu Gothic</vt:lpstr>
      <vt:lpstr>Times New Roman</vt:lpstr>
      <vt:lpstr>나눔바른고딕OTF Light</vt:lpstr>
      <vt:lpstr>HY견고딕</vt:lpstr>
      <vt:lpstr>굴림체</vt:lpstr>
      <vt:lpstr>Wingdings</vt:lpstr>
      <vt:lpstr>Verdana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201</cp:revision>
  <dcterms:created xsi:type="dcterms:W3CDTF">2016-06-29T02:36:59Z</dcterms:created>
  <dcterms:modified xsi:type="dcterms:W3CDTF">2020-06-02T02:51:33Z</dcterms:modified>
</cp:coreProperties>
</file>