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837F-7DCC-4A0B-A363-0373ADBA4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4253D-E3BC-4B62-BF8D-8AABD492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E171-1046-4B21-B721-B5E45F8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8AB43-6F9B-4279-A3D3-89F7246C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E37CA-EB7F-41CD-8A17-8BE7178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D4C14-FEAC-4BF9-BDFB-898FAA5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20715-DF62-4E77-B973-33C4DF6E4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653B6-BC74-4C95-9380-075ADBF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1147E-0701-4DF8-A712-5549409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A98E1-6CE9-4B99-AC97-26FDB3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69FB9-F969-46F3-9F34-9B46FBB32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288C8-6955-433F-AD1E-4F1A47E1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F2CAD-B358-4EB0-A0D3-A2609AB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463BA-1529-4263-B058-491D8DDB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2277-B771-4FDE-AB01-78338E2F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7D0DC-A8BC-4C55-B8FE-3A12D94F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4A7C1-C224-4AD9-A7C1-C416DD49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A48A5-D90A-4A80-9C21-BBE91563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F28AC-1460-4B6E-AC5E-BA17BE6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205D3-B846-4F10-B688-8CB87A47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06994-C46C-4C26-B4AA-1C5F6B17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2FB0C-92C3-4206-8C00-D13EF37A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86410-4E8B-4D58-B857-C55FB0E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CEFF8-1F7D-429D-8D4D-658DCD99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99367-D4B7-4BE7-A8C9-DFE40D25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C0726-C425-4EB5-BB6A-1C13D1B8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FABD2-5514-4B77-A122-1AFF07D74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51C73-0309-4E0D-8A2F-34B8F7BD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49F7B-EA6D-45DB-BEC9-881F397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DD7AC-172E-45E5-92C9-DAD408CA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7D321-37E4-4378-894B-DEAEC06A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700C-29F7-465D-918B-F72B2081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7EC02-4EB7-4964-9D94-82058D50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7D1D9-E9C3-4112-AB9A-E0EE2E61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ADBE7-3F3D-409C-B583-795E296A5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CBC36-251A-4565-8110-CE2E1EB4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80899-D5D6-41AA-877D-B29C556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C77343-DAB9-4E1B-BE96-67519A9E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86245-1C1C-4DF5-BE77-D6A307C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BBC8D-90CF-4757-96C5-45B1DC5B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44FE4-D94E-405A-B620-136DEED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EB50B-2F76-4F4B-B98A-98FFB20F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2A5B8B-1F08-4DEA-84BD-EACE5038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4DEBEF-B737-42FE-ABAD-C1C90381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FF1ED-A948-446D-9F80-A92052AB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C6B55-68C3-4281-9C50-7B2708A5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4B90-1075-454C-AC8C-DA7FB53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07CDC-D449-4506-973C-458A5710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8E431-2C71-4873-B04F-3DAAB29B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3528A-8310-4ED7-A304-0D07ABF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623B3-47EA-4846-81D0-A17AE357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F4E79-6C25-4158-8695-58FA8AE8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4A5C-B222-489E-9F79-58AF3921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8CEF5-FCAF-4C66-963B-5DA3C4CFC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92265-8F50-44CD-9D96-A78060BCC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10896-FF8C-49FE-900C-85853155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D2FFA-E41A-435A-B7D2-5CE980A1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C9934-F204-4F60-9144-D3CD9F3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D4693D-579A-40EC-AADC-36A1C5FC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3E14C-20AE-4980-B73C-C8CD48ED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FB6C7-E0B9-40DD-94A0-D6A45A781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5E85-D907-4930-A968-B5522E0C2FF1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68F3F-4D1E-40DF-9AAF-CAD6CBEA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B34B7-DC22-4593-96B8-6B40428CB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F20D-1C74-433D-8D93-36AAE1F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25DF-3B6A-4E89-A0AD-15368AEF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82DDD-E779-44C6-8CE6-08B95225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페이지는 그룹화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페이지는 개발내용 파트에 활용된 것 </a:t>
            </a:r>
            <a:endParaRPr lang="en-US" altLang="ko-KR" dirty="0"/>
          </a:p>
          <a:p>
            <a:r>
              <a:rPr lang="en-US" altLang="ko-KR"/>
              <a:t>4</a:t>
            </a:r>
            <a:r>
              <a:rPr lang="ko-KR" altLang="en-US"/>
              <a:t>페이지는 </a:t>
            </a:r>
            <a:r>
              <a:rPr lang="ko-KR" altLang="en-US" dirty="0"/>
              <a:t>내 파트 상세 설계 흐름도</a:t>
            </a:r>
          </a:p>
        </p:txBody>
      </p:sp>
    </p:spTree>
    <p:extLst>
      <p:ext uri="{BB962C8B-B14F-4D97-AF65-F5344CB8AC3E}">
        <p14:creationId xmlns:p14="http://schemas.microsoft.com/office/powerpoint/2010/main" val="8036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F834B900-F5AE-4157-8BFD-0F2FECECD6E5}"/>
              </a:ext>
            </a:extLst>
          </p:cNvPr>
          <p:cNvGrpSpPr/>
          <p:nvPr/>
        </p:nvGrpSpPr>
        <p:grpSpPr>
          <a:xfrm>
            <a:off x="736357" y="450201"/>
            <a:ext cx="10729506" cy="5735446"/>
            <a:chOff x="736357" y="450201"/>
            <a:chExt cx="10729506" cy="6276436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3C74B9F4-87FC-41BA-8580-25C886A3AB73}"/>
                </a:ext>
              </a:extLst>
            </p:cNvPr>
            <p:cNvGrpSpPr/>
            <p:nvPr/>
          </p:nvGrpSpPr>
          <p:grpSpPr>
            <a:xfrm>
              <a:off x="736357" y="450201"/>
              <a:ext cx="10729506" cy="5935457"/>
              <a:chOff x="736357" y="450201"/>
              <a:chExt cx="10729506" cy="5935457"/>
            </a:xfrm>
          </p:grpSpPr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8AC16D75-47D9-4090-9FF3-C38AD59C221C}"/>
                  </a:ext>
                </a:extLst>
              </p:cNvPr>
              <p:cNvGrpSpPr/>
              <p:nvPr/>
            </p:nvGrpSpPr>
            <p:grpSpPr>
              <a:xfrm>
                <a:off x="817691" y="759431"/>
                <a:ext cx="10556618" cy="5339138"/>
                <a:chOff x="138276" y="185737"/>
                <a:chExt cx="11951708" cy="7000130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45C612E4-D5C1-4A58-9CA7-EA817FA7BD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88662" y="1835944"/>
                  <a:ext cx="1814676" cy="3186112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AA2BAC39-D357-4230-8F83-838E2866C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8691" y="185737"/>
                  <a:ext cx="1814676" cy="2109787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8F69489-5712-4E01-B27A-2C721D4B4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276" y="185738"/>
                  <a:ext cx="1814676" cy="2109787"/>
                </a:xfrm>
                <a:prstGeom prst="rect">
                  <a:avLst/>
                </a:prstGeom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0543AC5A-BEEE-4D00-813F-93BD44508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965" y="2374106"/>
                  <a:ext cx="1805119" cy="2109787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8F5F8337-CCC8-4D1C-962A-02225C424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8690" y="4562473"/>
                  <a:ext cx="1814676" cy="2109787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67F01E82-786C-42AF-93B8-0D62B1E25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276" y="4562473"/>
                  <a:ext cx="1805119" cy="2109787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4C15F80F-8CC0-4CC8-83C9-52F932A51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9077" y="185737"/>
                  <a:ext cx="1805120" cy="210978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BC73D4C7-D425-4414-8FF0-AF13E2F68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9077" y="2374105"/>
                  <a:ext cx="1795564" cy="2109787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C68D93E-980D-4F4F-8981-D647FD00F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10380" y="2374104"/>
                  <a:ext cx="1814676" cy="2109787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CFEB44B6-BACD-45EE-9052-EAE729050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8633" y="4562473"/>
                  <a:ext cx="1795564" cy="2109787"/>
                </a:xfrm>
                <a:prstGeom prst="rect">
                  <a:avLst/>
                </a:prstGeom>
              </p:spPr>
            </p:pic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8FB40770-5811-4974-BC54-A7BFE6166A4D}"/>
                    </a:ext>
                  </a:extLst>
                </p:cNvPr>
                <p:cNvCxnSpPr>
                  <a:cxnSpLocks/>
                  <a:endCxn id="12" idx="3"/>
                </p:cNvCxnSpPr>
                <p:nvPr/>
              </p:nvCxnSpPr>
              <p:spPr>
                <a:xfrm rot="10800000">
                  <a:off x="4473368" y="1240632"/>
                  <a:ext cx="2238707" cy="740571"/>
                </a:xfrm>
                <a:prstGeom prst="bentConnector3">
                  <a:avLst>
                    <a:gd name="adj1" fmla="val 7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A5FF3408-FC37-45AD-88A8-EC34AA28A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4517" y="1294420"/>
                  <a:ext cx="8785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A31CE3B8-724B-4B36-8862-C82DBFAF3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14517" y="1361440"/>
                  <a:ext cx="601683" cy="5359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연결선: 구부러짐 51">
                  <a:extLst>
                    <a:ext uri="{FF2B5EF4-FFF2-40B4-BE49-F238E27FC236}">
                      <a16:creationId xmlns:a16="http://schemas.microsoft.com/office/drawing/2014/main" id="{281DAFEA-E1FA-46C8-BAF3-384CA66D3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3636" y="502023"/>
                  <a:ext cx="2457611" cy="1201271"/>
                </a:xfrm>
                <a:prstGeom prst="curvedConnector3">
                  <a:avLst>
                    <a:gd name="adj1" fmla="val 99974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CF8831D9-53FD-450F-8C99-83E99B346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1770" y="285750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32BE5C95-D310-4F0E-A43B-73A2BAA3B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4645" y="287655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12DD23C5-AA75-41E3-B230-53B94EB29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1770" y="403860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2244FDE1-1259-460F-BDA8-5BFD2FE47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1770" y="289560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8353233D-9791-4C3D-BA11-1F4789C8B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7017" y="422910"/>
                  <a:ext cx="0" cy="981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6A4A6CB7-D72D-4F1F-9116-4D4170904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575" y="297180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193C323F-8183-4E9C-8819-4CE7F3D78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450" y="299085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CF558872-3BD1-4B12-BEF2-F57595084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575" y="415290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1D61A2FC-4F95-44B9-A574-CC32D8763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575" y="300990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55912A0E-9FF3-496D-8C76-575F22D8A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0822" y="434340"/>
                  <a:ext cx="0" cy="981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연결선: 구부러짐 74">
                  <a:extLst>
                    <a:ext uri="{FF2B5EF4-FFF2-40B4-BE49-F238E27FC236}">
                      <a16:creationId xmlns:a16="http://schemas.microsoft.com/office/drawing/2014/main" id="{F3B84FA5-B2B2-47AB-9308-0F36FF48B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5272263" y="529588"/>
                  <a:ext cx="2593483" cy="1176335"/>
                </a:xfrm>
                <a:prstGeom prst="curvedConnector3">
                  <a:avLst>
                    <a:gd name="adj1" fmla="val 10002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7749087D-8B72-4677-B822-476E35370C3D}"/>
                    </a:ext>
                  </a:extLst>
                </p:cNvPr>
                <p:cNvGrpSpPr/>
                <p:nvPr/>
              </p:nvGrpSpPr>
              <p:grpSpPr>
                <a:xfrm>
                  <a:off x="10277625" y="2478406"/>
                  <a:ext cx="142875" cy="120015"/>
                  <a:chOff x="9967110" y="2449831"/>
                  <a:chExt cx="142875" cy="120015"/>
                </a:xfrm>
              </p:grpSpPr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B3E8791-7E8A-405E-9BAF-1520F0895F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449831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388C6D34-7F1E-4DAC-A166-284C3E89B0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09985" y="2451736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9D11C341-E784-466F-97F0-8290F65594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5679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352AD9DA-9962-41B3-9C5B-080040552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4536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4BDDD1F-CD3A-49F5-9979-348DF78C3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6219" y="2493198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CE4516DB-B111-4CD8-B09E-E73AA7A76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9094" y="2495103"/>
                  <a:ext cx="0" cy="11811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AE33CE19-12FA-4FD5-AC60-4629E7834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6219" y="2611308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6A6485E8-EA23-48A8-A630-91CBC4D2C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6219" y="2497008"/>
                  <a:ext cx="1428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그룹 179">
                  <a:extLst>
                    <a:ext uri="{FF2B5EF4-FFF2-40B4-BE49-F238E27FC236}">
                      <a16:creationId xmlns:a16="http://schemas.microsoft.com/office/drawing/2014/main" id="{B361B055-9FB2-4BFA-AE49-83368F52CC39}"/>
                    </a:ext>
                  </a:extLst>
                </p:cNvPr>
                <p:cNvGrpSpPr/>
                <p:nvPr/>
              </p:nvGrpSpPr>
              <p:grpSpPr>
                <a:xfrm>
                  <a:off x="7776357" y="4666131"/>
                  <a:ext cx="142875" cy="120015"/>
                  <a:chOff x="7776357" y="4666131"/>
                  <a:chExt cx="142875" cy="120015"/>
                </a:xfrm>
              </p:grpSpPr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85AB92A0-B10F-4020-A0F2-1A72F4FCD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6131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2A722AB9-02A6-45CF-ABB5-F41019D0FD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9232" y="4668036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9FA99336-6A1D-4EC6-8BC4-DCA44BD6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7842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B3F008FE-57EE-46C7-A04E-8BBF32C8C5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99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3A83CF8D-E08C-4755-B059-1F1B81E85B0B}"/>
                    </a:ext>
                  </a:extLst>
                </p:cNvPr>
                <p:cNvGrpSpPr/>
                <p:nvPr/>
              </p:nvGrpSpPr>
              <p:grpSpPr>
                <a:xfrm>
                  <a:off x="6801334" y="2049773"/>
                  <a:ext cx="142875" cy="120015"/>
                  <a:chOff x="7209004" y="2313144"/>
                  <a:chExt cx="142875" cy="12001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CFDB190B-B8AD-416A-B07C-C66E585BB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9004" y="2313144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D004A8C2-65D1-45F5-8A77-83FF72A6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1879" y="2315049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51ED3278-94B7-4EED-B110-227F2331A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9004" y="2431254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ED88629-DBBC-44BD-B36E-75E5F8132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9004" y="2316954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06642E27-4772-4255-B052-BCFCA1C2B410}"/>
                    </a:ext>
                  </a:extLst>
                </p:cNvPr>
                <p:cNvGrpSpPr/>
                <p:nvPr/>
              </p:nvGrpSpPr>
              <p:grpSpPr>
                <a:xfrm>
                  <a:off x="6620397" y="2055489"/>
                  <a:ext cx="142875" cy="120015"/>
                  <a:chOff x="7452844" y="2529393"/>
                  <a:chExt cx="142875" cy="120015"/>
                </a:xfrm>
              </p:grpSpPr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6A720B4E-37F1-4EFC-AD92-7DD049D4E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2844" y="2529393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2F304CE9-D4C8-4F9B-A6D5-403B5358EF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95719" y="2531298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7E7E7B6F-E027-432E-A4DD-20918D2ED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2844" y="2647503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6EDD3E75-1539-4D39-9E8E-173503C5C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2844" y="2533203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0779BF05-09A1-49B9-8891-98719EA1C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34431" y="5617367"/>
                  <a:ext cx="1702849" cy="7167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F071F591-D72D-4FD6-AA18-B2099A369E70}"/>
                    </a:ext>
                  </a:extLst>
                </p:cNvPr>
                <p:cNvGrpSpPr/>
                <p:nvPr/>
              </p:nvGrpSpPr>
              <p:grpSpPr>
                <a:xfrm>
                  <a:off x="5133340" y="4267200"/>
                  <a:ext cx="1922780" cy="648176"/>
                  <a:chOff x="5133340" y="4267200"/>
                  <a:chExt cx="1922780" cy="648176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EE537C19-7738-414E-8C1E-926F044B2802}"/>
                      </a:ext>
                    </a:extLst>
                  </p:cNvPr>
                  <p:cNvCxnSpPr/>
                  <p:nvPr/>
                </p:nvCxnSpPr>
                <p:spPr>
                  <a:xfrm>
                    <a:off x="513334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723BE832-9FC3-401D-AB39-368F57ECD96B}"/>
                      </a:ext>
                    </a:extLst>
                  </p:cNvPr>
                  <p:cNvCxnSpPr/>
                  <p:nvPr/>
                </p:nvCxnSpPr>
                <p:spPr>
                  <a:xfrm>
                    <a:off x="705358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540B5F41-ED90-493E-B726-9F3BF48F2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3340" y="426720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>
                    <a:extLst>
                      <a:ext uri="{FF2B5EF4-FFF2-40B4-BE49-F238E27FC236}">
                        <a16:creationId xmlns:a16="http://schemas.microsoft.com/office/drawing/2014/main" id="{D9B7C431-974D-49E0-B2C4-E1AAFEBD4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5880" y="491236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B5EA0BEC-F503-4AF6-B185-369965C9C448}"/>
                    </a:ext>
                  </a:extLst>
                </p:cNvPr>
                <p:cNvCxnSpPr>
                  <a:endCxn id="6" idx="3"/>
                </p:cNvCxnSpPr>
                <p:nvPr/>
              </p:nvCxnSpPr>
              <p:spPr>
                <a:xfrm flipH="1">
                  <a:off x="4473366" y="4591288"/>
                  <a:ext cx="659974" cy="102607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화살표 연결선 137">
                  <a:extLst>
                    <a:ext uri="{FF2B5EF4-FFF2-40B4-BE49-F238E27FC236}">
                      <a16:creationId xmlns:a16="http://schemas.microsoft.com/office/drawing/2014/main" id="{42897FBB-5B7B-451B-961B-0A747EE7A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22450" y="2552253"/>
                  <a:ext cx="686627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D4B5B99C-52B7-4D6D-A4FA-6E965E905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22450" y="2552253"/>
                  <a:ext cx="657960" cy="217293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861BDB50-7659-400D-AE79-18058196E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29437" y="2552253"/>
                  <a:ext cx="6585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화살표 연결선 148">
                  <a:extLst>
                    <a:ext uri="{FF2B5EF4-FFF2-40B4-BE49-F238E27FC236}">
                      <a16:creationId xmlns:a16="http://schemas.microsoft.com/office/drawing/2014/main" id="{A5D864AC-0220-44C9-AB5D-1BDCB3E3C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9437" y="2766060"/>
                  <a:ext cx="66231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연결선: 꺾임 152">
                  <a:extLst>
                    <a:ext uri="{FF2B5EF4-FFF2-40B4-BE49-F238E27FC236}">
                      <a16:creationId xmlns:a16="http://schemas.microsoft.com/office/drawing/2014/main" id="{066DC54D-5745-409D-BF1A-B41A739D5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831580" y="3516630"/>
                  <a:ext cx="1565910" cy="64770"/>
                </a:xfrm>
                <a:prstGeom prst="bentConnector3">
                  <a:avLst>
                    <a:gd name="adj1" fmla="val 1217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연결선: 꺾임 162">
                  <a:extLst>
                    <a:ext uri="{FF2B5EF4-FFF2-40B4-BE49-F238E27FC236}">
                      <a16:creationId xmlns:a16="http://schemas.microsoft.com/office/drawing/2014/main" id="{3BC3039E-93DB-4BE0-8D03-396B2B44B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300739" y="2290813"/>
                  <a:ext cx="3572032" cy="24664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20D9A929-A15D-46A0-9557-D801B1102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771" y="2194554"/>
                  <a:ext cx="0" cy="11530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화살표 연결선 169">
                  <a:extLst>
                    <a:ext uri="{FF2B5EF4-FFF2-40B4-BE49-F238E27FC236}">
                      <a16:creationId xmlns:a16="http://schemas.microsoft.com/office/drawing/2014/main" id="{9B5B2BAD-214B-4253-AA16-691FEEE2B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4516" y="835735"/>
                  <a:ext cx="60168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화살표 연결선 172">
                  <a:extLst>
                    <a:ext uri="{FF2B5EF4-FFF2-40B4-BE49-F238E27FC236}">
                      <a16:creationId xmlns:a16="http://schemas.microsoft.com/office/drawing/2014/main" id="{E59494B1-01E0-4BE5-912F-824F11D40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4225" y="2779395"/>
                  <a:ext cx="178435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연결선: 꺾임 175">
                  <a:extLst>
                    <a:ext uri="{FF2B5EF4-FFF2-40B4-BE49-F238E27FC236}">
                      <a16:creationId xmlns:a16="http://schemas.microsoft.com/office/drawing/2014/main" id="{676AFDDE-3917-4861-AB9C-FAD7426F1B8A}"/>
                    </a:ext>
                  </a:extLst>
                </p:cNvPr>
                <p:cNvCxnSpPr>
                  <a:cxnSpLocks/>
                  <a:endCxn id="4" idx="2"/>
                </p:cNvCxnSpPr>
                <p:nvPr/>
              </p:nvCxnSpPr>
              <p:spPr>
                <a:xfrm flipV="1">
                  <a:off x="4259580" y="5022056"/>
                  <a:ext cx="1836420" cy="1374936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3CF55FC5-8661-48DF-91C4-7A0919047E79}"/>
                    </a:ext>
                  </a:extLst>
                </p:cNvPr>
                <p:cNvGrpSpPr/>
                <p:nvPr/>
              </p:nvGrpSpPr>
              <p:grpSpPr>
                <a:xfrm>
                  <a:off x="4105275" y="6334069"/>
                  <a:ext cx="142875" cy="120015"/>
                  <a:chOff x="7776357" y="4666131"/>
                  <a:chExt cx="142875" cy="120015"/>
                </a:xfrm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6ED57F1A-7AAD-4E77-993F-68BA46A55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6131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DE9BDFA4-D7E1-4A01-AED7-D196402C4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9232" y="4668036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91D8EABC-EF09-4197-A59B-D88B7651C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7842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A28E4C44-B73F-475A-9583-02AD9EA32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99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046D6D60-C4E2-4FA7-84EC-4968FEDB90FC}"/>
                    </a:ext>
                  </a:extLst>
                </p:cNvPr>
                <p:cNvGrpSpPr/>
                <p:nvPr/>
              </p:nvGrpSpPr>
              <p:grpSpPr>
                <a:xfrm>
                  <a:off x="3674752" y="6335974"/>
                  <a:ext cx="339084" cy="120015"/>
                  <a:chOff x="7776357" y="4666131"/>
                  <a:chExt cx="142875" cy="120015"/>
                </a:xfrm>
              </p:grpSpPr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E21D735A-14C2-4C0F-8767-2D3048D66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6131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 187">
                    <a:extLst>
                      <a:ext uri="{FF2B5EF4-FFF2-40B4-BE49-F238E27FC236}">
                        <a16:creationId xmlns:a16="http://schemas.microsoft.com/office/drawing/2014/main" id="{35F40313-D003-49F8-9CA1-1320C7C238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9232" y="4668036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F272E2BD-9CE5-45B0-837F-47B79A790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7842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CDEDEAC9-AF26-4C95-9E4B-3E869E151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6357" y="46699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연결선: 꺾임 192">
                  <a:extLst>
                    <a:ext uri="{FF2B5EF4-FFF2-40B4-BE49-F238E27FC236}">
                      <a16:creationId xmlns:a16="http://schemas.microsoft.com/office/drawing/2014/main" id="{7F36AAC5-032F-4D6B-A9D2-3C989B10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3395" y="2779395"/>
                  <a:ext cx="2161880" cy="2132965"/>
                </a:xfrm>
                <a:prstGeom prst="bentConnector3">
                  <a:avLst>
                    <a:gd name="adj1" fmla="val 78612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7" name="그림 196">
                  <a:extLst>
                    <a:ext uri="{FF2B5EF4-FFF2-40B4-BE49-F238E27FC236}">
                      <a16:creationId xmlns:a16="http://schemas.microsoft.com/office/drawing/2014/main" id="{184C2C6A-3813-41A1-8366-49A09B429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10380" y="4562473"/>
                  <a:ext cx="1814676" cy="2109786"/>
                </a:xfrm>
                <a:prstGeom prst="rect">
                  <a:avLst/>
                </a:prstGeom>
              </p:spPr>
            </p:pic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13BA053F-0866-4C24-BDCE-4C3D85839D69}"/>
                    </a:ext>
                  </a:extLst>
                </p:cNvPr>
                <p:cNvGrpSpPr/>
                <p:nvPr/>
              </p:nvGrpSpPr>
              <p:grpSpPr>
                <a:xfrm>
                  <a:off x="7655025" y="6421277"/>
                  <a:ext cx="1922780" cy="135729"/>
                  <a:chOff x="5133340" y="4267200"/>
                  <a:chExt cx="1922780" cy="648176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FE438D9C-9BDD-4482-B8C8-AEA5D3D26E34}"/>
                      </a:ext>
                    </a:extLst>
                  </p:cNvPr>
                  <p:cNvCxnSpPr/>
                  <p:nvPr/>
                </p:nvCxnSpPr>
                <p:spPr>
                  <a:xfrm>
                    <a:off x="513334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8E9416A1-788F-41E6-898D-7E46A8D6C0FD}"/>
                      </a:ext>
                    </a:extLst>
                  </p:cNvPr>
                  <p:cNvCxnSpPr/>
                  <p:nvPr/>
                </p:nvCxnSpPr>
                <p:spPr>
                  <a:xfrm>
                    <a:off x="705358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19449A41-1BA7-44D6-B07F-82B3AF50A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3340" y="426720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FA55741C-FB53-4B2D-9E68-3FEEDDFD2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5880" y="491236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직선 화살표 연결선 202">
                  <a:extLst>
                    <a:ext uri="{FF2B5EF4-FFF2-40B4-BE49-F238E27FC236}">
                      <a16:creationId xmlns:a16="http://schemas.microsoft.com/office/drawing/2014/main" id="{410219F6-B593-4419-911E-333F5C3C6512}"/>
                    </a:ext>
                  </a:extLst>
                </p:cNvPr>
                <p:cNvCxnSpPr>
                  <a:cxnSpLocks/>
                  <a:endCxn id="197" idx="1"/>
                </p:cNvCxnSpPr>
                <p:nvPr/>
              </p:nvCxnSpPr>
              <p:spPr>
                <a:xfrm flipV="1">
                  <a:off x="9582150" y="5617366"/>
                  <a:ext cx="628230" cy="7796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id="{74EF6B8B-8D2F-4211-A091-822343F52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5158" y="185737"/>
                  <a:ext cx="1805120" cy="2109788"/>
                </a:xfrm>
                <a:prstGeom prst="rect">
                  <a:avLst/>
                </a:prstGeom>
              </p:spPr>
            </p:pic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F1CB3E36-010E-477C-B0F7-90FAB40F88F5}"/>
                    </a:ext>
                  </a:extLst>
                </p:cNvPr>
                <p:cNvGrpSpPr/>
                <p:nvPr/>
              </p:nvGrpSpPr>
              <p:grpSpPr>
                <a:xfrm>
                  <a:off x="7649833" y="623023"/>
                  <a:ext cx="1922780" cy="361860"/>
                  <a:chOff x="5133340" y="4267200"/>
                  <a:chExt cx="1922780" cy="648176"/>
                </a:xfrm>
              </p:grpSpPr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ADECF96F-55EF-4EDE-BAEF-61C4C03AA2FF}"/>
                      </a:ext>
                    </a:extLst>
                  </p:cNvPr>
                  <p:cNvCxnSpPr/>
                  <p:nvPr/>
                </p:nvCxnSpPr>
                <p:spPr>
                  <a:xfrm>
                    <a:off x="513334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E31A0C4E-6411-496F-9851-DD75D454364B}"/>
                      </a:ext>
                    </a:extLst>
                  </p:cNvPr>
                  <p:cNvCxnSpPr/>
                  <p:nvPr/>
                </p:nvCxnSpPr>
                <p:spPr>
                  <a:xfrm>
                    <a:off x="705358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76F3A79D-190F-4715-8272-19D7166B1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3340" y="426720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046FDD95-AB7D-423B-B416-7C21CBAA2A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5880" y="491236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5" name="직선 화살표 연결선 214">
                  <a:extLst>
                    <a:ext uri="{FF2B5EF4-FFF2-40B4-BE49-F238E27FC236}">
                      <a16:creationId xmlns:a16="http://schemas.microsoft.com/office/drawing/2014/main" id="{93E5A2D8-A865-4B86-917C-44EF0F512936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 flipV="1">
                  <a:off x="6445624" y="1240631"/>
                  <a:ext cx="1263453" cy="194367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화살표 연결선 217">
                  <a:extLst>
                    <a:ext uri="{FF2B5EF4-FFF2-40B4-BE49-F238E27FC236}">
                      <a16:creationId xmlns:a16="http://schemas.microsoft.com/office/drawing/2014/main" id="{6FCF86D2-5ADA-445F-B37B-64578FE4068E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6445624" y="3428999"/>
                  <a:ext cx="126345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원호 240">
                  <a:extLst>
                    <a:ext uri="{FF2B5EF4-FFF2-40B4-BE49-F238E27FC236}">
                      <a16:creationId xmlns:a16="http://schemas.microsoft.com/office/drawing/2014/main" id="{206FE38A-EBAE-45C1-9055-05B45D3CE600}"/>
                    </a:ext>
                  </a:extLst>
                </p:cNvPr>
                <p:cNvSpPr/>
                <p:nvPr/>
              </p:nvSpPr>
              <p:spPr>
                <a:xfrm>
                  <a:off x="6018630" y="3601969"/>
                  <a:ext cx="1399339" cy="3583898"/>
                </a:xfrm>
                <a:prstGeom prst="arc">
                  <a:avLst>
                    <a:gd name="adj1" fmla="val 16186503"/>
                    <a:gd name="adj2" fmla="val 0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457592E0-4AE8-4B45-B8CD-23F9C8CE54B1}"/>
                    </a:ext>
                  </a:extLst>
                </p:cNvPr>
                <p:cNvCxnSpPr>
                  <a:endCxn id="241" idx="0"/>
                </p:cNvCxnSpPr>
                <p:nvPr/>
              </p:nvCxnSpPr>
              <p:spPr>
                <a:xfrm>
                  <a:off x="6445624" y="3601969"/>
                  <a:ext cx="265640" cy="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연결선: 꺾임 244">
                  <a:extLst>
                    <a:ext uri="{FF2B5EF4-FFF2-40B4-BE49-F238E27FC236}">
                      <a16:creationId xmlns:a16="http://schemas.microsoft.com/office/drawing/2014/main" id="{548DBFBC-79D9-4358-BD07-2C34B2331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2889" y="5393918"/>
                  <a:ext cx="300664" cy="223449"/>
                </a:xfrm>
                <a:prstGeom prst="bentConnector3">
                  <a:avLst>
                    <a:gd name="adj1" fmla="val 100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DA2F94C6-DA1C-4C89-BCDE-4F79A8086A69}"/>
                    </a:ext>
                  </a:extLst>
                </p:cNvPr>
                <p:cNvGrpSpPr/>
                <p:nvPr/>
              </p:nvGrpSpPr>
              <p:grpSpPr>
                <a:xfrm>
                  <a:off x="11583135" y="6358834"/>
                  <a:ext cx="182145" cy="135729"/>
                  <a:chOff x="5133340" y="4267200"/>
                  <a:chExt cx="1922780" cy="648176"/>
                </a:xfrm>
              </p:grpSpPr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8A6F1C16-B05E-4CD6-BD8F-6DD81492B698}"/>
                      </a:ext>
                    </a:extLst>
                  </p:cNvPr>
                  <p:cNvCxnSpPr/>
                  <p:nvPr/>
                </p:nvCxnSpPr>
                <p:spPr>
                  <a:xfrm>
                    <a:off x="513334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4A77BF78-2910-4326-AC46-0BBDA53C1AF0}"/>
                      </a:ext>
                    </a:extLst>
                  </p:cNvPr>
                  <p:cNvCxnSpPr/>
                  <p:nvPr/>
                </p:nvCxnSpPr>
                <p:spPr>
                  <a:xfrm>
                    <a:off x="7053580" y="4267200"/>
                    <a:ext cx="0" cy="648176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>
                    <a:extLst>
                      <a:ext uri="{FF2B5EF4-FFF2-40B4-BE49-F238E27FC236}">
                        <a16:creationId xmlns:a16="http://schemas.microsoft.com/office/drawing/2014/main" id="{49635A84-AC5E-446E-AE51-B23FF466B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3340" y="426720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DF8CAB71-387D-431B-A8F8-351EEA06F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5880" y="4912360"/>
                    <a:ext cx="192024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" name="연결선: 꺾임 254">
                  <a:extLst>
                    <a:ext uri="{FF2B5EF4-FFF2-40B4-BE49-F238E27FC236}">
                      <a16:creationId xmlns:a16="http://schemas.microsoft.com/office/drawing/2014/main" id="{93B5F027-2B22-4AD8-80B8-B476446AD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529438" y="5345431"/>
                  <a:ext cx="2007245" cy="1075847"/>
                </a:xfrm>
                <a:prstGeom prst="bentConnector3">
                  <a:avLst>
                    <a:gd name="adj1" fmla="val 61579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화살표 연결선 261">
                  <a:extLst>
                    <a:ext uri="{FF2B5EF4-FFF2-40B4-BE49-F238E27FC236}">
                      <a16:creationId xmlns:a16="http://schemas.microsoft.com/office/drawing/2014/main" id="{18E56425-24C0-4EA9-A5F4-0CA245C8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2155" y="802005"/>
                  <a:ext cx="541020" cy="0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3" name="그룹 262">
                  <a:extLst>
                    <a:ext uri="{FF2B5EF4-FFF2-40B4-BE49-F238E27FC236}">
                      <a16:creationId xmlns:a16="http://schemas.microsoft.com/office/drawing/2014/main" id="{5073C8A2-5C23-445C-9865-A300D6B921AC}"/>
                    </a:ext>
                  </a:extLst>
                </p:cNvPr>
                <p:cNvGrpSpPr/>
                <p:nvPr/>
              </p:nvGrpSpPr>
              <p:grpSpPr>
                <a:xfrm>
                  <a:off x="11824485" y="2476501"/>
                  <a:ext cx="142875" cy="120015"/>
                  <a:chOff x="9967110" y="2449831"/>
                  <a:chExt cx="142875" cy="120015"/>
                </a:xfrm>
              </p:grpSpPr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CD252899-E063-455A-8E0E-6B24B9F517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449831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E621DE55-7640-46C6-B0C4-2C25250AF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09985" y="2451736"/>
                    <a:ext cx="0" cy="11811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3AF34A65-25A0-47B7-B7D0-488685A20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5679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28321B71-4D82-48E8-8F3F-1A30F01788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7110" y="2453641"/>
                    <a:ext cx="142875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4" name="연결선: 꺾임 273">
                  <a:extLst>
                    <a:ext uri="{FF2B5EF4-FFF2-40B4-BE49-F238E27FC236}">
                      <a16:creationId xmlns:a16="http://schemas.microsoft.com/office/drawing/2014/main" id="{BAFD19B7-D1E7-42D0-90CF-EB325B744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957748" y="4614783"/>
                  <a:ext cx="4189206" cy="64146"/>
                </a:xfrm>
                <a:prstGeom prst="bentConnector3">
                  <a:avLst>
                    <a:gd name="adj1" fmla="val -449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연결선: 꺾임 278">
                  <a:extLst>
                    <a:ext uri="{FF2B5EF4-FFF2-40B4-BE49-F238E27FC236}">
                      <a16:creationId xmlns:a16="http://schemas.microsoft.com/office/drawing/2014/main" id="{715F4FF9-A35F-4883-9333-301FE9063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099020" y="6398484"/>
                  <a:ext cx="5990964" cy="348335"/>
                </a:xfrm>
                <a:prstGeom prst="bentConnector3">
                  <a:avLst>
                    <a:gd name="adj1" fmla="val 100128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E21C954-7750-4A35-A7E8-6CB6BDE58210}"/>
                  </a:ext>
                </a:extLst>
              </p:cNvPr>
              <p:cNvSpPr txBox="1"/>
              <p:nvPr/>
            </p:nvSpPr>
            <p:spPr>
              <a:xfrm>
                <a:off x="5238283" y="3574267"/>
                <a:ext cx="16861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highlight>
                      <a:srgbClr val="C0C0C0"/>
                    </a:highlight>
                  </a:rPr>
                  <a:t>&lt;</a:t>
                </a:r>
                <a:r>
                  <a:rPr lang="ko-KR" altLang="en-US" sz="1500" b="1" dirty="0">
                    <a:highlight>
                      <a:srgbClr val="C0C0C0"/>
                    </a:highlight>
                  </a:rPr>
                  <a:t>메인 액티비티</a:t>
                </a:r>
                <a:r>
                  <a:rPr lang="en-US" altLang="ko-KR" sz="1500" b="1" dirty="0">
                    <a:highlight>
                      <a:srgbClr val="C0C0C0"/>
                    </a:highlight>
                  </a:rPr>
                  <a:t>&gt;</a:t>
                </a:r>
                <a:endParaRPr lang="ko-KR" altLang="en-US" sz="1500" b="1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20D598CF-4273-46BC-9E84-AD6F167FD60C}"/>
                  </a:ext>
                </a:extLst>
              </p:cNvPr>
              <p:cNvSpPr txBox="1"/>
              <p:nvPr/>
            </p:nvSpPr>
            <p:spPr>
              <a:xfrm>
                <a:off x="2966790" y="457769"/>
                <a:ext cx="1757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highlight>
                      <a:srgbClr val="C0C0C0"/>
                    </a:highlight>
                  </a:rPr>
                  <a:t>앱 정보 액티비티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186B7D0A-8CF1-4E33-8BF5-86AC38C930FA}"/>
                  </a:ext>
                </a:extLst>
              </p:cNvPr>
              <p:cNvSpPr txBox="1"/>
              <p:nvPr/>
            </p:nvSpPr>
            <p:spPr>
              <a:xfrm>
                <a:off x="736357" y="457861"/>
                <a:ext cx="1757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구글 플레이 접속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3846EAD-69FF-4CB9-8857-7A0AD7F84D7D}"/>
                  </a:ext>
                </a:extLst>
              </p:cNvPr>
              <p:cNvSpPr txBox="1"/>
              <p:nvPr/>
            </p:nvSpPr>
            <p:spPr>
              <a:xfrm>
                <a:off x="7419218" y="456570"/>
                <a:ext cx="1757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highlight>
                      <a:srgbClr val="C0C0C0"/>
                    </a:highlight>
                  </a:rPr>
                  <a:t>리그 소개 액티비티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82C8A9B-93FB-46DB-8446-03A72070309E}"/>
                  </a:ext>
                </a:extLst>
              </p:cNvPr>
              <p:cNvSpPr txBox="1"/>
              <p:nvPr/>
            </p:nvSpPr>
            <p:spPr>
              <a:xfrm>
                <a:off x="7479452" y="5862438"/>
                <a:ext cx="1757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highlight>
                      <a:srgbClr val="C0C0C0"/>
                    </a:highlight>
                  </a:rPr>
                  <a:t>경기 일정 및 결과 액티비티</a:t>
                </a: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C0777CAF-5F2C-4393-907C-F6E9ECE1AED9}"/>
                  </a:ext>
                </a:extLst>
              </p:cNvPr>
              <p:cNvSpPr txBox="1"/>
              <p:nvPr/>
            </p:nvSpPr>
            <p:spPr>
              <a:xfrm>
                <a:off x="896509" y="3211170"/>
                <a:ext cx="960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전화걸기</a:t>
                </a:r>
                <a:endParaRPr lang="ko-KR" altLang="en-US" sz="1400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877D37FA-4313-4ACD-A931-02C9E969F647}"/>
                  </a:ext>
                </a:extLst>
              </p:cNvPr>
              <p:cNvSpPr txBox="1"/>
              <p:nvPr/>
            </p:nvSpPr>
            <p:spPr>
              <a:xfrm>
                <a:off x="1015584" y="5829147"/>
                <a:ext cx="1198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쇼핑몰 이동</a:t>
                </a:r>
                <a:endParaRPr lang="ko-KR" altLang="en-US" sz="1400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12696B0E-7CAD-44A0-A3F9-BE7175169D04}"/>
                  </a:ext>
                </a:extLst>
              </p:cNvPr>
              <p:cNvSpPr txBox="1"/>
              <p:nvPr/>
            </p:nvSpPr>
            <p:spPr>
              <a:xfrm>
                <a:off x="2894999" y="5827805"/>
                <a:ext cx="1900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대화상자 호출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유니폼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633F3230-BBB6-4068-A16D-EC5927EFAF8F}"/>
                  </a:ext>
                </a:extLst>
              </p:cNvPr>
              <p:cNvSpPr txBox="1"/>
              <p:nvPr/>
            </p:nvSpPr>
            <p:spPr>
              <a:xfrm>
                <a:off x="9565200" y="5827805"/>
                <a:ext cx="1900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대화상자 호출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팀순위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8C9BB595-4310-46D3-B4C9-12364C207DBE}"/>
                  </a:ext>
                </a:extLst>
              </p:cNvPr>
              <p:cNvSpPr txBox="1"/>
              <p:nvPr/>
            </p:nvSpPr>
            <p:spPr>
              <a:xfrm>
                <a:off x="9018689" y="3404273"/>
                <a:ext cx="108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highlight>
                      <a:srgbClr val="C0C0C0"/>
                    </a:highlight>
                  </a:rPr>
                  <a:t>구단 소개 </a:t>
                </a:r>
                <a:endParaRPr lang="en-US" altLang="ko-KR" sz="1000" dirty="0">
                  <a:highlight>
                    <a:srgbClr val="C0C0C0"/>
                  </a:highlight>
                </a:endParaRPr>
              </a:p>
              <a:p>
                <a:r>
                  <a:rPr lang="ko-KR" altLang="en-US" sz="1000" dirty="0">
                    <a:highlight>
                      <a:srgbClr val="C0C0C0"/>
                    </a:highlight>
                  </a:rPr>
                  <a:t>액티비티</a:t>
                </a:r>
                <a:r>
                  <a:rPr lang="en-US" altLang="ko-KR" sz="1000" dirty="0">
                    <a:highlight>
                      <a:srgbClr val="C0C0C0"/>
                    </a:highlight>
                  </a:rPr>
                  <a:t>1, 2</a:t>
                </a:r>
                <a:endParaRPr lang="ko-KR" altLang="en-US" sz="1000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BEBC469B-2C5F-4780-9D37-AF99CBC36CEB}"/>
                  </a:ext>
                </a:extLst>
              </p:cNvPr>
              <p:cNvSpPr txBox="1"/>
              <p:nvPr/>
            </p:nvSpPr>
            <p:spPr>
              <a:xfrm>
                <a:off x="9688987" y="450201"/>
                <a:ext cx="1467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홈페이지 이동</a:t>
                </a:r>
                <a:endParaRPr lang="ko-KR" altLang="en-US" sz="1400" dirty="0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D498018D-0761-4420-B7DA-491CFBC1A71E}"/>
                </a:ext>
              </a:extLst>
            </p:cNvPr>
            <p:cNvSpPr txBox="1"/>
            <p:nvPr/>
          </p:nvSpPr>
          <p:spPr>
            <a:xfrm>
              <a:off x="1136601" y="6357305"/>
              <a:ext cx="3158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액티비티의 부속 메뉴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2EB2FA-B2D4-4480-84AE-F8F23B5C9D85}"/>
                </a:ext>
              </a:extLst>
            </p:cNvPr>
            <p:cNvSpPr txBox="1"/>
            <p:nvPr/>
          </p:nvSpPr>
          <p:spPr>
            <a:xfrm>
              <a:off x="7824158" y="6351262"/>
              <a:ext cx="3158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액티비티의 하위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63FBA6-FAB5-4628-9B27-EE213B9EB0E7}"/>
              </a:ext>
            </a:extLst>
          </p:cNvPr>
          <p:cNvGrpSpPr/>
          <p:nvPr/>
        </p:nvGrpSpPr>
        <p:grpSpPr>
          <a:xfrm>
            <a:off x="6266910" y="152805"/>
            <a:ext cx="5760000" cy="2880000"/>
            <a:chOff x="3654743" y="1765507"/>
            <a:chExt cx="5228084" cy="319758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909CB34-010F-4F7F-9BC2-02BB2EE42E1F}"/>
                </a:ext>
              </a:extLst>
            </p:cNvPr>
            <p:cNvPicPr/>
            <p:nvPr/>
          </p:nvPicPr>
          <p:blipFill rotWithShape="1">
            <a:blip r:embed="rId2"/>
            <a:srcRect b="412"/>
            <a:stretch/>
          </p:blipFill>
          <p:spPr bwMode="auto">
            <a:xfrm>
              <a:off x="3690052" y="1765507"/>
              <a:ext cx="2138680" cy="31432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3FEC92B-26FC-440B-9B10-F14CA170292B}"/>
                </a:ext>
              </a:extLst>
            </p:cNvPr>
            <p:cNvGrpSpPr/>
            <p:nvPr/>
          </p:nvGrpSpPr>
          <p:grpSpPr>
            <a:xfrm>
              <a:off x="3654743" y="2030095"/>
              <a:ext cx="4882515" cy="2797807"/>
              <a:chOff x="0" y="0"/>
              <a:chExt cx="4883141" cy="2798444"/>
            </a:xfrm>
          </p:grpSpPr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A82524B6-A290-48BC-A901-CAC8581D0186}"/>
                  </a:ext>
                </a:extLst>
              </p:cNvPr>
              <p:cNvSpPr txBox="1"/>
              <p:nvPr/>
            </p:nvSpPr>
            <p:spPr>
              <a:xfrm>
                <a:off x="2395538" y="1081087"/>
                <a:ext cx="98298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ScrollView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A59C903D-AC71-4DF0-B917-9D8ABAE25963}"/>
                  </a:ext>
                </a:extLst>
              </p:cNvPr>
              <p:cNvSpPr txBox="1"/>
              <p:nvPr/>
            </p:nvSpPr>
            <p:spPr>
              <a:xfrm>
                <a:off x="2405063" y="2209800"/>
                <a:ext cx="88900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TextView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60">
                <a:extLst>
                  <a:ext uri="{FF2B5EF4-FFF2-40B4-BE49-F238E27FC236}">
                    <a16:creationId xmlns:a16="http://schemas.microsoft.com/office/drawing/2014/main" id="{FFA70D12-391A-4579-978C-73274113BAAA}"/>
                  </a:ext>
                </a:extLst>
              </p:cNvPr>
              <p:cNvSpPr txBox="1"/>
              <p:nvPr/>
            </p:nvSpPr>
            <p:spPr>
              <a:xfrm>
                <a:off x="2400300" y="1585912"/>
                <a:ext cx="98298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ImageView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61">
                <a:extLst>
                  <a:ext uri="{FF2B5EF4-FFF2-40B4-BE49-F238E27FC236}">
                    <a16:creationId xmlns:a16="http://schemas.microsoft.com/office/drawing/2014/main" id="{E79CF5F9-65C0-4643-840B-DAAAC94F3BDC}"/>
                  </a:ext>
                </a:extLst>
              </p:cNvPr>
              <p:cNvSpPr txBox="1"/>
              <p:nvPr/>
            </p:nvSpPr>
            <p:spPr>
              <a:xfrm>
                <a:off x="2538413" y="0"/>
                <a:ext cx="107315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CalendarView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C5F89F0-BCF5-4B1A-BD09-3E50C61EA49C}"/>
                  </a:ext>
                </a:extLst>
              </p:cNvPr>
              <p:cNvCxnSpPr/>
              <p:nvPr/>
            </p:nvCxnSpPr>
            <p:spPr>
              <a:xfrm flipH="1" flipV="1">
                <a:off x="2133600" y="166687"/>
                <a:ext cx="441960" cy="762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C6BB559-3995-4E92-A582-439DF2CC24C3}"/>
                  </a:ext>
                </a:extLst>
              </p:cNvPr>
              <p:cNvCxnSpPr/>
              <p:nvPr/>
            </p:nvCxnSpPr>
            <p:spPr>
              <a:xfrm flipH="1">
                <a:off x="1881188" y="1285875"/>
                <a:ext cx="546100" cy="22225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AF79529-154C-415B-8127-BCAC61D420D6}"/>
                  </a:ext>
                </a:extLst>
              </p:cNvPr>
              <p:cNvCxnSpPr/>
              <p:nvPr/>
            </p:nvCxnSpPr>
            <p:spPr>
              <a:xfrm flipH="1" flipV="1">
                <a:off x="895350" y="2357437"/>
                <a:ext cx="1577433" cy="5141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1555D42-EC71-48F3-9C8E-34CEBA80A2EE}"/>
                  </a:ext>
                </a:extLst>
              </p:cNvPr>
              <p:cNvCxnSpPr/>
              <p:nvPr/>
            </p:nvCxnSpPr>
            <p:spPr>
              <a:xfrm flipH="1">
                <a:off x="2076450" y="1762125"/>
                <a:ext cx="361950" cy="6985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C2EADB1-3798-4385-8DA6-7BC7112D05CC}"/>
                  </a:ext>
                </a:extLst>
              </p:cNvPr>
              <p:cNvSpPr/>
              <p:nvPr/>
            </p:nvSpPr>
            <p:spPr>
              <a:xfrm>
                <a:off x="0" y="1562100"/>
                <a:ext cx="2203450" cy="1143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E3816FD0-5C5C-4815-845F-5C6DCEDF8EB5}"/>
                  </a:ext>
                </a:extLst>
              </p:cNvPr>
              <p:cNvCxnSpPr/>
              <p:nvPr/>
            </p:nvCxnSpPr>
            <p:spPr>
              <a:xfrm flipH="1" flipV="1">
                <a:off x="1262063" y="1990725"/>
                <a:ext cx="1206345" cy="41910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87C43430-2B6C-493D-876C-963421B45C73}"/>
                  </a:ext>
                </a:extLst>
              </p:cNvPr>
              <p:cNvCxnSpPr/>
              <p:nvPr/>
            </p:nvCxnSpPr>
            <p:spPr>
              <a:xfrm flipH="1" flipV="1">
                <a:off x="1966913" y="2038350"/>
                <a:ext cx="495300" cy="36892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96F9EFC2-5CB9-4EDF-AEF6-A91549A314D7}"/>
                  </a:ext>
                </a:extLst>
              </p:cNvPr>
              <p:cNvCxnSpPr/>
              <p:nvPr/>
            </p:nvCxnSpPr>
            <p:spPr>
              <a:xfrm flipH="1">
                <a:off x="2133600" y="2752725"/>
                <a:ext cx="381000" cy="4571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 Box 78">
                <a:extLst>
                  <a:ext uri="{FF2B5EF4-FFF2-40B4-BE49-F238E27FC236}">
                    <a16:creationId xmlns:a16="http://schemas.microsoft.com/office/drawing/2014/main" id="{620679DC-BDEA-4540-808F-B8F043B918D5}"/>
                  </a:ext>
                </a:extLst>
              </p:cNvPr>
              <p:cNvSpPr txBox="1"/>
              <p:nvPr/>
            </p:nvSpPr>
            <p:spPr>
              <a:xfrm>
                <a:off x="3809991" y="47641"/>
                <a:ext cx="107315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-AlertDialog-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D883597-3B6A-428B-B404-FF00A6FC03B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927" y="2292311"/>
              <a:ext cx="1485900" cy="2599055"/>
            </a:xfrm>
            <a:prstGeom prst="rect">
              <a:avLst/>
            </a:prstGeom>
          </p:spPr>
        </p:pic>
        <p:sp>
          <p:nvSpPr>
            <p:cNvPr id="40" name="Text Box 201">
              <a:extLst>
                <a:ext uri="{FF2B5EF4-FFF2-40B4-BE49-F238E27FC236}">
                  <a16:creationId xmlns:a16="http://schemas.microsoft.com/office/drawing/2014/main" id="{F12F91DB-32D7-4A6C-AC11-2D2D156593A4}"/>
                </a:ext>
              </a:extLst>
            </p:cNvPr>
            <p:cNvSpPr txBox="1"/>
            <p:nvPr/>
          </p:nvSpPr>
          <p:spPr>
            <a:xfrm>
              <a:off x="6142803" y="4620187"/>
              <a:ext cx="623570" cy="342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Button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97051C-A9D6-477E-9EEB-8559B4A08925}"/>
              </a:ext>
            </a:extLst>
          </p:cNvPr>
          <p:cNvGrpSpPr/>
          <p:nvPr/>
        </p:nvGrpSpPr>
        <p:grpSpPr>
          <a:xfrm>
            <a:off x="159607" y="152400"/>
            <a:ext cx="5760000" cy="2880000"/>
            <a:chOff x="274263" y="256988"/>
            <a:chExt cx="9284449" cy="587207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1E13964-E9FA-48A4-81C8-2676BAA9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263" y="280708"/>
              <a:ext cx="3324225" cy="58483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74B200-BB49-450D-A71B-4F71E1CE0BDA}"/>
                </a:ext>
              </a:extLst>
            </p:cNvPr>
            <p:cNvSpPr txBox="1"/>
            <p:nvPr/>
          </p:nvSpPr>
          <p:spPr>
            <a:xfrm>
              <a:off x="3992879" y="256988"/>
              <a:ext cx="2183816" cy="637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타이틀 바 속성지정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아이콘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텍스트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색상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B9ACD3-4919-43B8-8AD0-36C346D04222}"/>
                </a:ext>
              </a:extLst>
            </p:cNvPr>
            <p:cNvSpPr txBox="1"/>
            <p:nvPr/>
          </p:nvSpPr>
          <p:spPr>
            <a:xfrm>
              <a:off x="3992879" y="775604"/>
              <a:ext cx="2384612" cy="46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OptionsMenu</a:t>
              </a:r>
              <a:endParaRPr lang="ko-KR" altLang="en-US" sz="10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CCF8650-5816-4B14-86AA-00FD4295EAD9}"/>
                </a:ext>
              </a:extLst>
            </p:cNvPr>
            <p:cNvCxnSpPr/>
            <p:nvPr/>
          </p:nvCxnSpPr>
          <p:spPr>
            <a:xfrm>
              <a:off x="406400" y="680720"/>
              <a:ext cx="2133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C039EB3-4C6F-46A2-AEC3-E35B1726F099}"/>
                </a:ext>
              </a:extLst>
            </p:cNvPr>
            <p:cNvCxnSpPr/>
            <p:nvPr/>
          </p:nvCxnSpPr>
          <p:spPr>
            <a:xfrm flipV="1">
              <a:off x="2534920" y="680720"/>
              <a:ext cx="0" cy="279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21A612-E7B1-4E6F-92E9-8138FE964E81}"/>
                </a:ext>
              </a:extLst>
            </p:cNvPr>
            <p:cNvCxnSpPr/>
            <p:nvPr/>
          </p:nvCxnSpPr>
          <p:spPr>
            <a:xfrm flipV="1">
              <a:off x="416560" y="675640"/>
              <a:ext cx="0" cy="279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6027395-1494-425F-AB01-55182280D22A}"/>
                </a:ext>
              </a:extLst>
            </p:cNvPr>
            <p:cNvCxnSpPr/>
            <p:nvPr/>
          </p:nvCxnSpPr>
          <p:spPr>
            <a:xfrm>
              <a:off x="411480" y="955040"/>
              <a:ext cx="2133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C516D6D-BA84-47A4-B516-D5E9CE3BD2A4}"/>
                </a:ext>
              </a:extLst>
            </p:cNvPr>
            <p:cNvCxnSpPr/>
            <p:nvPr/>
          </p:nvCxnSpPr>
          <p:spPr>
            <a:xfrm>
              <a:off x="2346960" y="6807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3E57B1A-58B7-43DF-9A23-6E0568E4AAB3}"/>
                </a:ext>
              </a:extLst>
            </p:cNvPr>
            <p:cNvCxnSpPr/>
            <p:nvPr/>
          </p:nvCxnSpPr>
          <p:spPr>
            <a:xfrm>
              <a:off x="2895600" y="752905"/>
              <a:ext cx="0" cy="19705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3726093-E7D4-4659-87A4-99F2B5183D82}"/>
                </a:ext>
              </a:extLst>
            </p:cNvPr>
            <p:cNvCxnSpPr/>
            <p:nvPr/>
          </p:nvCxnSpPr>
          <p:spPr>
            <a:xfrm flipV="1">
              <a:off x="2895600" y="944880"/>
              <a:ext cx="1097280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0B7BBDB-7D0F-40DD-992E-5F7E2E5D7CF1}"/>
                </a:ext>
              </a:extLst>
            </p:cNvPr>
            <p:cNvCxnSpPr/>
            <p:nvPr/>
          </p:nvCxnSpPr>
          <p:spPr>
            <a:xfrm>
              <a:off x="2545080" y="172212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0BAD8E4-9723-4820-981D-5C6FA8AD4839}"/>
                </a:ext>
              </a:extLst>
            </p:cNvPr>
            <p:cNvSpPr txBox="1"/>
            <p:nvPr/>
          </p:nvSpPr>
          <p:spPr>
            <a:xfrm>
              <a:off x="3992879" y="1552844"/>
              <a:ext cx="2384612" cy="46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ImageView</a:t>
              </a:r>
              <a:endParaRPr lang="ko-KR" altLang="en-US" sz="10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D6AC59B-2BEC-48BA-9FB8-DB9B6B2D5119}"/>
                </a:ext>
              </a:extLst>
            </p:cNvPr>
            <p:cNvCxnSpPr/>
            <p:nvPr/>
          </p:nvCxnSpPr>
          <p:spPr>
            <a:xfrm>
              <a:off x="2565400" y="278892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D591E5-7AAE-42F3-99E3-92624CFEF339}"/>
                </a:ext>
              </a:extLst>
            </p:cNvPr>
            <p:cNvSpPr txBox="1"/>
            <p:nvPr/>
          </p:nvSpPr>
          <p:spPr>
            <a:xfrm>
              <a:off x="4013200" y="2619644"/>
              <a:ext cx="2384612" cy="46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ListView</a:t>
              </a:r>
              <a:endParaRPr lang="ko-KR" altLang="en-US" sz="10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0A54D451-DCA8-45CB-9705-EC6F0E7B99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7050" y="2946790"/>
              <a:ext cx="755669" cy="439928"/>
            </a:xfrm>
            <a:prstGeom prst="bentConnector3">
              <a:avLst>
                <a:gd name="adj1" fmla="val 997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7726964-07E1-4421-8A52-D9D6DF2A42BC}"/>
                </a:ext>
              </a:extLst>
            </p:cNvPr>
            <p:cNvCxnSpPr/>
            <p:nvPr/>
          </p:nvCxnSpPr>
          <p:spPr>
            <a:xfrm>
              <a:off x="2974849" y="5372100"/>
              <a:ext cx="1038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4758EF2-4CB3-48A9-97C7-F889E70F9EBE}"/>
                </a:ext>
              </a:extLst>
            </p:cNvPr>
            <p:cNvSpPr txBox="1"/>
            <p:nvPr/>
          </p:nvSpPr>
          <p:spPr>
            <a:xfrm>
              <a:off x="4013200" y="5048935"/>
              <a:ext cx="2781300" cy="75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TableLayout</a:t>
              </a:r>
              <a:endParaRPr lang="en-US" altLang="ko-KR" sz="1000" dirty="0"/>
            </a:p>
            <a:p>
              <a:r>
                <a:rPr lang="en-US" altLang="ko-KR" sz="1000" dirty="0" err="1"/>
                <a:t>ImageView</a:t>
              </a:r>
              <a:endParaRPr lang="ko-KR" altLang="en-US" sz="1000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412E401-814D-4E3B-A9CA-8B20FE739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537" y="281603"/>
              <a:ext cx="3305175" cy="584745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7EF132-4E10-44EA-A169-52C7EA611404}"/>
                </a:ext>
              </a:extLst>
            </p:cNvPr>
            <p:cNvSpPr txBox="1"/>
            <p:nvPr/>
          </p:nvSpPr>
          <p:spPr>
            <a:xfrm>
              <a:off x="7242737" y="1533108"/>
              <a:ext cx="1928159" cy="46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AlertDialog</a:t>
              </a:r>
              <a:endParaRPr lang="ko-KR" altLang="en-US" sz="1000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2536E4F-1A20-4BAF-85EE-2ED9CC5A2313}"/>
              </a:ext>
            </a:extLst>
          </p:cNvPr>
          <p:cNvGrpSpPr/>
          <p:nvPr/>
        </p:nvGrpSpPr>
        <p:grpSpPr>
          <a:xfrm>
            <a:off x="150672" y="3338337"/>
            <a:ext cx="4142515" cy="3394902"/>
            <a:chOff x="795975" y="763861"/>
            <a:chExt cx="4142515" cy="339490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F802E2-AD9D-4497-8997-80F6C4EA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975" y="763861"/>
              <a:ext cx="2317995" cy="3394902"/>
            </a:xfrm>
            <a:prstGeom prst="rect">
              <a:avLst/>
            </a:prstGeom>
          </p:spPr>
        </p:pic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4CA87BB-E42C-4B36-981B-EF4D07E9704B}"/>
                </a:ext>
              </a:extLst>
            </p:cNvPr>
            <p:cNvCxnSpPr/>
            <p:nvPr/>
          </p:nvCxnSpPr>
          <p:spPr>
            <a:xfrm>
              <a:off x="2623846" y="1046536"/>
              <a:ext cx="697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FB68E1-575E-4F9C-94BE-912008F47FA1}"/>
                </a:ext>
              </a:extLst>
            </p:cNvPr>
            <p:cNvSpPr txBox="1"/>
            <p:nvPr/>
          </p:nvSpPr>
          <p:spPr>
            <a:xfrm>
              <a:off x="3275688" y="944726"/>
              <a:ext cx="1662802" cy="31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타이틀 바 속성지정</a:t>
              </a:r>
              <a:endParaRPr lang="en-US" altLang="ko-KR" sz="1000" dirty="0"/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아이콘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텍스트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색상</a:t>
              </a:r>
              <a:r>
                <a:rPr lang="en-US" altLang="ko-KR" sz="1000" dirty="0"/>
                <a:t>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48D929-9E0D-4ED3-9920-87EE3A36709A}"/>
                </a:ext>
              </a:extLst>
            </p:cNvPr>
            <p:cNvSpPr txBox="1"/>
            <p:nvPr/>
          </p:nvSpPr>
          <p:spPr>
            <a:xfrm>
              <a:off x="3275688" y="1727784"/>
              <a:ext cx="893267" cy="2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ImageView</a:t>
              </a:r>
              <a:endParaRPr lang="ko-KR" altLang="en-US" sz="1000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426335B-7DF2-4667-A4C4-558019287203}"/>
                </a:ext>
              </a:extLst>
            </p:cNvPr>
            <p:cNvCxnSpPr>
              <a:cxnSpLocks/>
            </p:cNvCxnSpPr>
            <p:nvPr/>
          </p:nvCxnSpPr>
          <p:spPr>
            <a:xfrm>
              <a:off x="2451774" y="1844027"/>
              <a:ext cx="869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854770-B967-4354-ADEB-53EFEEEDC0D6}"/>
                </a:ext>
              </a:extLst>
            </p:cNvPr>
            <p:cNvSpPr txBox="1"/>
            <p:nvPr/>
          </p:nvSpPr>
          <p:spPr>
            <a:xfrm>
              <a:off x="3321600" y="2454155"/>
              <a:ext cx="1026622" cy="22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TextView</a:t>
              </a:r>
              <a:endParaRPr lang="ko-KR" altLang="en-US" sz="10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3E9D51E-967D-41E6-92B2-AD4703BE8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08490" y="2572794"/>
              <a:ext cx="51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7910CE-4FCC-41BA-BD9A-157C4D997199}"/>
                </a:ext>
              </a:extLst>
            </p:cNvPr>
            <p:cNvSpPr txBox="1"/>
            <p:nvPr/>
          </p:nvSpPr>
          <p:spPr>
            <a:xfrm>
              <a:off x="3332249" y="2878340"/>
              <a:ext cx="1015974" cy="22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TextView</a:t>
              </a:r>
              <a:endParaRPr lang="ko-KR" altLang="en-US" sz="10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6FC1590-0F4F-4A81-8172-1C4A8A3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137" y="2996979"/>
              <a:ext cx="51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E5B32E4-664C-405A-BD14-718E9CD01411}"/>
                </a:ext>
              </a:extLst>
            </p:cNvPr>
            <p:cNvSpPr txBox="1"/>
            <p:nvPr/>
          </p:nvSpPr>
          <p:spPr>
            <a:xfrm>
              <a:off x="3326800" y="3210123"/>
              <a:ext cx="1015974" cy="22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ListView</a:t>
              </a:r>
              <a:endParaRPr lang="ko-KR" altLang="en-US" sz="1000" dirty="0"/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0DEEB00-94DD-406C-B327-CFFFBB2F06AC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2650762" y="3321861"/>
              <a:ext cx="676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AA4690E-25E1-4847-A427-AEE14F602CE6}"/>
                </a:ext>
              </a:extLst>
            </p:cNvPr>
            <p:cNvSpPr txBox="1"/>
            <p:nvPr/>
          </p:nvSpPr>
          <p:spPr>
            <a:xfrm>
              <a:off x="3275688" y="1367387"/>
              <a:ext cx="1662802" cy="191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ToolBar</a:t>
              </a:r>
              <a:endParaRPr lang="en-US" altLang="ko-KR" sz="1000" dirty="0"/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965BDBD5-9301-45FE-A2B6-ABED47009E2F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950595" y="1134784"/>
              <a:ext cx="2325093" cy="328266"/>
            </a:xfrm>
            <a:prstGeom prst="bentConnector3">
              <a:avLst>
                <a:gd name="adj1" fmla="val -22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0EA4A72-8685-48E6-BEEB-AF8177FC2F8F}"/>
              </a:ext>
            </a:extLst>
          </p:cNvPr>
          <p:cNvGrpSpPr/>
          <p:nvPr/>
        </p:nvGrpSpPr>
        <p:grpSpPr>
          <a:xfrm>
            <a:off x="6372164" y="3245902"/>
            <a:ext cx="3750923" cy="3579772"/>
            <a:chOff x="6372164" y="3245902"/>
            <a:chExt cx="3750923" cy="3579772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4A431AD6-D530-4A93-95EB-E64C0F364DAC}"/>
                </a:ext>
              </a:extLst>
            </p:cNvPr>
            <p:cNvPicPr/>
            <p:nvPr/>
          </p:nvPicPr>
          <p:blipFill rotWithShape="1">
            <a:blip r:embed="rId7"/>
            <a:srcRect l="2145" t="1172" b="513"/>
            <a:stretch/>
          </p:blipFill>
          <p:spPr bwMode="auto">
            <a:xfrm>
              <a:off x="6372164" y="3245902"/>
              <a:ext cx="2553970" cy="357977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D48016F-C56C-4AB9-9B9A-6840C1C4911D}"/>
                </a:ext>
              </a:extLst>
            </p:cNvPr>
            <p:cNvGrpSpPr/>
            <p:nvPr/>
          </p:nvGrpSpPr>
          <p:grpSpPr>
            <a:xfrm>
              <a:off x="8721007" y="3291285"/>
              <a:ext cx="1402080" cy="2405875"/>
              <a:chOff x="0" y="0"/>
              <a:chExt cx="1402080" cy="2524941"/>
            </a:xfrm>
          </p:grpSpPr>
          <p:sp>
            <p:nvSpPr>
              <p:cNvPr id="133" name="Text Box 2">
                <a:extLst>
                  <a:ext uri="{FF2B5EF4-FFF2-40B4-BE49-F238E27FC236}">
                    <a16:creationId xmlns:a16="http://schemas.microsoft.com/office/drawing/2014/main" id="{462F1D72-22E5-4DAD-B82F-62DC7C7F3ECC}"/>
                  </a:ext>
                </a:extLst>
              </p:cNvPr>
              <p:cNvSpPr txBox="1"/>
              <p:nvPr/>
            </p:nvSpPr>
            <p:spPr>
              <a:xfrm>
                <a:off x="364671" y="506186"/>
                <a:ext cx="98298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ImageButton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3">
                <a:extLst>
                  <a:ext uri="{FF2B5EF4-FFF2-40B4-BE49-F238E27FC236}">
                    <a16:creationId xmlns:a16="http://schemas.microsoft.com/office/drawing/2014/main" id="{7AE89A30-236E-4A16-B55F-FAC256B5899C}"/>
                  </a:ext>
                </a:extLst>
              </p:cNvPr>
              <p:cNvSpPr txBox="1"/>
              <p:nvPr/>
            </p:nvSpPr>
            <p:spPr>
              <a:xfrm>
                <a:off x="446314" y="1605643"/>
                <a:ext cx="68580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Spinner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4">
                <a:extLst>
                  <a:ext uri="{FF2B5EF4-FFF2-40B4-BE49-F238E27FC236}">
                    <a16:creationId xmlns:a16="http://schemas.microsoft.com/office/drawing/2014/main" id="{EEAA4432-E938-4A06-A3D9-5E0B2C1F9109}"/>
                  </a:ext>
                </a:extLst>
              </p:cNvPr>
              <p:cNvSpPr txBox="1"/>
              <p:nvPr/>
            </p:nvSpPr>
            <p:spPr>
              <a:xfrm>
                <a:off x="419100" y="1224643"/>
                <a:ext cx="76962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TextView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6">
                <a:extLst>
                  <a:ext uri="{FF2B5EF4-FFF2-40B4-BE49-F238E27FC236}">
                    <a16:creationId xmlns:a16="http://schemas.microsoft.com/office/drawing/2014/main" id="{B8F275BD-A82E-4201-BDFD-A558FD3CBCE7}"/>
                  </a:ext>
                </a:extLst>
              </p:cNvPr>
              <p:cNvSpPr txBox="1"/>
              <p:nvPr/>
            </p:nvSpPr>
            <p:spPr>
              <a:xfrm>
                <a:off x="419100" y="843643"/>
                <a:ext cx="98298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TextView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7">
                <a:extLst>
                  <a:ext uri="{FF2B5EF4-FFF2-40B4-BE49-F238E27FC236}">
                    <a16:creationId xmlns:a16="http://schemas.microsoft.com/office/drawing/2014/main" id="{E101AFA0-69EB-46CE-B83A-B230E06130C0}"/>
                  </a:ext>
                </a:extLst>
              </p:cNvPr>
              <p:cNvSpPr txBox="1"/>
              <p:nvPr/>
            </p:nvSpPr>
            <p:spPr>
              <a:xfrm>
                <a:off x="408214" y="0"/>
                <a:ext cx="982980" cy="342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b="1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TextView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07143A8B-2076-42C5-A711-359A4847FCE6}"/>
                  </a:ext>
                </a:extLst>
              </p:cNvPr>
              <p:cNvCxnSpPr/>
              <p:nvPr/>
            </p:nvCxnSpPr>
            <p:spPr>
              <a:xfrm flipH="1" flipV="1">
                <a:off x="0" y="163286"/>
                <a:ext cx="441960" cy="762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화살표 연결선 138">
                <a:extLst>
                  <a:ext uri="{FF2B5EF4-FFF2-40B4-BE49-F238E27FC236}">
                    <a16:creationId xmlns:a16="http://schemas.microsoft.com/office/drawing/2014/main" id="{20B803CB-55DD-4F86-A267-D319AA4F9D8E}"/>
                  </a:ext>
                </a:extLst>
              </p:cNvPr>
              <p:cNvCxnSpPr/>
              <p:nvPr/>
            </p:nvCxnSpPr>
            <p:spPr>
              <a:xfrm flipH="1" flipV="1">
                <a:off x="163285" y="661307"/>
                <a:ext cx="249464" cy="45719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234D0D3C-F310-49AA-9B8A-A03FFD8ACD90}"/>
                  </a:ext>
                </a:extLst>
              </p:cNvPr>
              <p:cNvCxnSpPr/>
              <p:nvPr/>
            </p:nvCxnSpPr>
            <p:spPr>
              <a:xfrm flipH="1">
                <a:off x="239485" y="990600"/>
                <a:ext cx="243114" cy="362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070D6F93-6C65-4017-831C-E57341ABBBA9}"/>
                  </a:ext>
                </a:extLst>
              </p:cNvPr>
              <p:cNvCxnSpPr/>
              <p:nvPr/>
            </p:nvCxnSpPr>
            <p:spPr>
              <a:xfrm flipH="1">
                <a:off x="234042" y="1377043"/>
                <a:ext cx="243114" cy="362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F02995BD-28C6-48A5-A3DA-49C788404AFF}"/>
                  </a:ext>
                </a:extLst>
              </p:cNvPr>
              <p:cNvCxnSpPr/>
              <p:nvPr/>
            </p:nvCxnSpPr>
            <p:spPr>
              <a:xfrm flipH="1" flipV="1">
                <a:off x="244928" y="1749879"/>
                <a:ext cx="255815" cy="4571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A9CB6219-1E16-47E2-9C98-8A5558AF6A9D}"/>
                  </a:ext>
                </a:extLst>
              </p:cNvPr>
              <p:cNvCxnSpPr/>
              <p:nvPr/>
            </p:nvCxnSpPr>
            <p:spPr>
              <a:xfrm flipH="1" flipV="1">
                <a:off x="239485" y="2479222"/>
                <a:ext cx="255815" cy="4571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 Box 4">
              <a:extLst>
                <a:ext uri="{FF2B5EF4-FFF2-40B4-BE49-F238E27FC236}">
                  <a16:creationId xmlns:a16="http://schemas.microsoft.com/office/drawing/2014/main" id="{FA578A49-45B5-479A-A0A6-67E3AF8FE37F}"/>
                </a:ext>
              </a:extLst>
            </p:cNvPr>
            <p:cNvSpPr txBox="1"/>
            <p:nvPr/>
          </p:nvSpPr>
          <p:spPr>
            <a:xfrm>
              <a:off x="9198163" y="5533794"/>
              <a:ext cx="769620" cy="3267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TextView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25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D8748B5-3AFA-43C3-B4EB-F9109E74670E}"/>
              </a:ext>
            </a:extLst>
          </p:cNvPr>
          <p:cNvGrpSpPr/>
          <p:nvPr/>
        </p:nvGrpSpPr>
        <p:grpSpPr>
          <a:xfrm>
            <a:off x="144330" y="145004"/>
            <a:ext cx="6898677" cy="4364243"/>
            <a:chOff x="144330" y="145004"/>
            <a:chExt cx="6898677" cy="436424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648212-D912-4B9C-98A4-2EE1036AF25B}"/>
                </a:ext>
              </a:extLst>
            </p:cNvPr>
            <p:cNvSpPr/>
            <p:nvPr/>
          </p:nvSpPr>
          <p:spPr>
            <a:xfrm>
              <a:off x="144330" y="685817"/>
              <a:ext cx="1623031" cy="3823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" name="Text Box 16">
              <a:extLst>
                <a:ext uri="{FF2B5EF4-FFF2-40B4-BE49-F238E27FC236}">
                  <a16:creationId xmlns:a16="http://schemas.microsoft.com/office/drawing/2014/main" id="{F759CFBB-9092-4725-8C30-CB4DCF66F620}"/>
                </a:ext>
              </a:extLst>
            </p:cNvPr>
            <p:cNvSpPr txBox="1"/>
            <p:nvPr/>
          </p:nvSpPr>
          <p:spPr>
            <a:xfrm>
              <a:off x="269327" y="841495"/>
              <a:ext cx="1378861" cy="3946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옵션 메뉴</a:t>
              </a:r>
              <a:r>
                <a:rPr lang="en-US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앱 정보</a:t>
              </a:r>
              <a:r>
                <a:rPr lang="en-US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25">
              <a:extLst>
                <a:ext uri="{FF2B5EF4-FFF2-40B4-BE49-F238E27FC236}">
                  <a16:creationId xmlns:a16="http://schemas.microsoft.com/office/drawing/2014/main" id="{AF29B711-492E-463B-BC6D-65709FB9F4BF}"/>
                </a:ext>
              </a:extLst>
            </p:cNvPr>
            <p:cNvSpPr txBox="1"/>
            <p:nvPr/>
          </p:nvSpPr>
          <p:spPr>
            <a:xfrm>
              <a:off x="5581587" y="1419793"/>
              <a:ext cx="792317" cy="3138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전화 걸기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CCBD0E25-92B4-4350-86D0-B8DFB5CD4E82}"/>
                </a:ext>
              </a:extLst>
            </p:cNvPr>
            <p:cNvSpPr txBox="1"/>
            <p:nvPr/>
          </p:nvSpPr>
          <p:spPr>
            <a:xfrm>
              <a:off x="269327" y="1304856"/>
              <a:ext cx="1378861" cy="4139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옵션 메뉴</a:t>
              </a:r>
              <a:r>
                <a:rPr lang="en-US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고객센터</a:t>
              </a:r>
              <a:r>
                <a:rPr lang="en-US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DF299CC2-B148-48A7-B714-A09BB42C3A1C}"/>
                </a:ext>
              </a:extLst>
            </p:cNvPr>
            <p:cNvSpPr txBox="1"/>
            <p:nvPr/>
          </p:nvSpPr>
          <p:spPr>
            <a:xfrm>
              <a:off x="3343967" y="1419792"/>
              <a:ext cx="1919085" cy="31384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Intent.ACTION_</a:t>
              </a:r>
              <a:r>
                <a:rPr lang="en-US" altLang="ko-KR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DIAL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12978C-F123-46A5-9B39-3D758DBF7DB4}"/>
                </a:ext>
              </a:extLst>
            </p:cNvPr>
            <p:cNvCxnSpPr>
              <a:cxnSpLocks/>
              <a:stCxn id="41" idx="2"/>
              <a:endCxn id="3" idx="0"/>
            </p:cNvCxnSpPr>
            <p:nvPr/>
          </p:nvCxnSpPr>
          <p:spPr>
            <a:xfrm>
              <a:off x="955846" y="503412"/>
              <a:ext cx="0" cy="1824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402FE81D-9272-45D4-8577-2997AAAC3028}"/>
                </a:ext>
              </a:extLst>
            </p:cNvPr>
            <p:cNvSpPr txBox="1"/>
            <p:nvPr/>
          </p:nvSpPr>
          <p:spPr>
            <a:xfrm>
              <a:off x="1990293" y="854612"/>
              <a:ext cx="1094641" cy="26248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Intent(Information)</a:t>
              </a:r>
              <a:endParaRPr 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582F1A4-F581-47D5-AC39-D0AB1A8011A0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5263052" y="1576713"/>
              <a:ext cx="31853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42">
              <a:extLst>
                <a:ext uri="{FF2B5EF4-FFF2-40B4-BE49-F238E27FC236}">
                  <a16:creationId xmlns:a16="http://schemas.microsoft.com/office/drawing/2014/main" id="{A6D3E883-B6CC-4FBE-87FA-3EB9B2FF54F7}"/>
                </a:ext>
              </a:extLst>
            </p:cNvPr>
            <p:cNvSpPr txBox="1"/>
            <p:nvPr/>
          </p:nvSpPr>
          <p:spPr>
            <a:xfrm>
              <a:off x="2159443" y="1330778"/>
              <a:ext cx="707142" cy="24476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Intent(DIAL)</a:t>
              </a:r>
              <a:endParaRPr lang="ko-KR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F91B49E-E18E-456D-B7D4-CE12994B832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648188" y="1511842"/>
              <a:ext cx="1706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7BC93009-8910-4815-8F9C-380BB0DEAF1D}"/>
                </a:ext>
              </a:extLst>
            </p:cNvPr>
            <p:cNvSpPr txBox="1"/>
            <p:nvPr/>
          </p:nvSpPr>
          <p:spPr>
            <a:xfrm>
              <a:off x="276670" y="1797716"/>
              <a:ext cx="1371517" cy="4139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리그 소개 </a:t>
              </a:r>
              <a:r>
                <a:rPr lang="ko-KR" altLang="en-US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리스트뷰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118DDEB3-7F9D-4DCE-8B73-C903A8CD7B95}"/>
                </a:ext>
              </a:extLst>
            </p:cNvPr>
            <p:cNvSpPr txBox="1"/>
            <p:nvPr/>
          </p:nvSpPr>
          <p:spPr>
            <a:xfrm>
              <a:off x="5581587" y="3406449"/>
              <a:ext cx="1461419" cy="35840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Intent.ACTION_VIEW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AA6440AF-A24D-4248-941A-372B616F08FE}"/>
                </a:ext>
              </a:extLst>
            </p:cNvPr>
            <p:cNvSpPr txBox="1"/>
            <p:nvPr/>
          </p:nvSpPr>
          <p:spPr>
            <a:xfrm>
              <a:off x="5581587" y="2294827"/>
              <a:ext cx="1461420" cy="37941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쇼핑몰 웹 브라우저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0">
              <a:extLst>
                <a:ext uri="{FF2B5EF4-FFF2-40B4-BE49-F238E27FC236}">
                  <a16:creationId xmlns:a16="http://schemas.microsoft.com/office/drawing/2014/main" id="{74DF972D-CB30-41A6-B176-DA2D31BD3B00}"/>
                </a:ext>
              </a:extLst>
            </p:cNvPr>
            <p:cNvSpPr txBox="1"/>
            <p:nvPr/>
          </p:nvSpPr>
          <p:spPr>
            <a:xfrm>
              <a:off x="1820276" y="1805122"/>
              <a:ext cx="1485840" cy="2928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Intent(</a:t>
              </a:r>
              <a:r>
                <a:rPr lang="en-US" altLang="ko-KR" sz="8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IntroduceKBOActivity</a:t>
              </a:r>
              <a:r>
                <a:rPr lang="en-US" altLang="ko-KR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00959CA-E07A-45F7-9A64-CB6178E8E620}"/>
                </a:ext>
              </a:extLst>
            </p:cNvPr>
            <p:cNvCxnSpPr>
              <a:cxnSpLocks/>
              <a:stCxn id="17" idx="3"/>
              <a:endCxn id="60" idx="1"/>
            </p:cNvCxnSpPr>
            <p:nvPr/>
          </p:nvCxnSpPr>
          <p:spPr>
            <a:xfrm flipV="1">
              <a:off x="1648187" y="1994748"/>
              <a:ext cx="1695151" cy="99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45F20FA-C16B-4F21-A3C6-6F154EBA4E5E}"/>
                </a:ext>
              </a:extLst>
            </p:cNvPr>
            <p:cNvCxnSpPr>
              <a:cxnSpLocks/>
              <a:stCxn id="37" idx="0"/>
              <a:endCxn id="19" idx="2"/>
            </p:cNvCxnSpPr>
            <p:nvPr/>
          </p:nvCxnSpPr>
          <p:spPr>
            <a:xfrm flipV="1">
              <a:off x="6304594" y="2674241"/>
              <a:ext cx="7703" cy="5437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1993D4D5-0841-436C-B051-D6366858E47C}"/>
                </a:ext>
              </a:extLst>
            </p:cNvPr>
            <p:cNvSpPr txBox="1"/>
            <p:nvPr/>
          </p:nvSpPr>
          <p:spPr>
            <a:xfrm>
              <a:off x="1822020" y="2272899"/>
              <a:ext cx="1595905" cy="23721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Intent</a:t>
              </a:r>
              <a:r>
                <a:rPr lang="en-US" altLang="ko-KR" sz="8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8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IntroduceTeamActivity</a:t>
              </a: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58DCCFC-F679-42D1-A8E8-E8F8C9539994}"/>
                </a:ext>
              </a:extLst>
            </p:cNvPr>
            <p:cNvCxnSpPr>
              <a:cxnSpLocks/>
              <a:stCxn id="43" idx="3"/>
              <a:endCxn id="61" idx="1"/>
            </p:cNvCxnSpPr>
            <p:nvPr/>
          </p:nvCxnSpPr>
          <p:spPr>
            <a:xfrm>
              <a:off x="1676327" y="2474031"/>
              <a:ext cx="167681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58">
              <a:extLst>
                <a:ext uri="{FF2B5EF4-FFF2-40B4-BE49-F238E27FC236}">
                  <a16:creationId xmlns:a16="http://schemas.microsoft.com/office/drawing/2014/main" id="{63172EFB-B5C2-4924-A0E6-C3F91C86BA90}"/>
                </a:ext>
              </a:extLst>
            </p:cNvPr>
            <p:cNvSpPr txBox="1"/>
            <p:nvPr/>
          </p:nvSpPr>
          <p:spPr>
            <a:xfrm>
              <a:off x="258741" y="2734096"/>
              <a:ext cx="1408622" cy="5616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경기 일정 및 결과</a:t>
              </a:r>
              <a:endPara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0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리스트뷰</a:t>
              </a:r>
              <a:endPara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90">
              <a:extLst>
                <a:ext uri="{FF2B5EF4-FFF2-40B4-BE49-F238E27FC236}">
                  <a16:creationId xmlns:a16="http://schemas.microsoft.com/office/drawing/2014/main" id="{20A73E50-3F5A-4EA1-A043-B7C265782399}"/>
                </a:ext>
              </a:extLst>
            </p:cNvPr>
            <p:cNvSpPr txBox="1"/>
            <p:nvPr/>
          </p:nvSpPr>
          <p:spPr>
            <a:xfrm>
              <a:off x="3876674" y="1247424"/>
              <a:ext cx="879783" cy="2422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암시적 </a:t>
              </a:r>
              <a:r>
                <a:rPr lang="ko-KR" sz="8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인탠트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57">
              <a:extLst>
                <a:ext uri="{FF2B5EF4-FFF2-40B4-BE49-F238E27FC236}">
                  <a16:creationId xmlns:a16="http://schemas.microsoft.com/office/drawing/2014/main" id="{1930ED2C-E59C-4782-AAE6-B2FE92CD37F3}"/>
                </a:ext>
              </a:extLst>
            </p:cNvPr>
            <p:cNvSpPr txBox="1"/>
            <p:nvPr/>
          </p:nvSpPr>
          <p:spPr>
            <a:xfrm>
              <a:off x="5864702" y="3217990"/>
              <a:ext cx="879783" cy="2422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암시적 </a:t>
              </a:r>
              <a:r>
                <a:rPr lang="ko-KR" sz="8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인탠트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5207249-6585-4A3E-AFCA-B8A6D1A8142E}"/>
                </a:ext>
              </a:extLst>
            </p:cNvPr>
            <p:cNvCxnSpPr>
              <a:cxnSpLocks/>
              <a:stCxn id="31" idx="3"/>
              <a:endCxn id="72" idx="1"/>
            </p:cNvCxnSpPr>
            <p:nvPr/>
          </p:nvCxnSpPr>
          <p:spPr>
            <a:xfrm>
              <a:off x="1667363" y="3014946"/>
              <a:ext cx="167198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60">
              <a:extLst>
                <a:ext uri="{FF2B5EF4-FFF2-40B4-BE49-F238E27FC236}">
                  <a16:creationId xmlns:a16="http://schemas.microsoft.com/office/drawing/2014/main" id="{A521EBB4-263D-49DF-A89C-C01E6292B39C}"/>
                </a:ext>
              </a:extLst>
            </p:cNvPr>
            <p:cNvSpPr txBox="1"/>
            <p:nvPr/>
          </p:nvSpPr>
          <p:spPr>
            <a:xfrm>
              <a:off x="3343338" y="3872615"/>
              <a:ext cx="1900879" cy="4629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액티비티 종료</a:t>
              </a:r>
            </a:p>
          </p:txBody>
        </p:sp>
        <p:sp>
          <p:nvSpPr>
            <p:cNvPr id="41" name="Text Box 162">
              <a:extLst>
                <a:ext uri="{FF2B5EF4-FFF2-40B4-BE49-F238E27FC236}">
                  <a16:creationId xmlns:a16="http://schemas.microsoft.com/office/drawing/2014/main" id="{621ACF02-9C62-4CD1-A984-0803DB5F2CDC}"/>
                </a:ext>
              </a:extLst>
            </p:cNvPr>
            <p:cNvSpPr txBox="1"/>
            <p:nvPr/>
          </p:nvSpPr>
          <p:spPr>
            <a:xfrm>
              <a:off x="144331" y="145004"/>
              <a:ext cx="1623030" cy="358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액티비티 생성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619FD6-A90B-4FCC-81AC-3DDFF30C1DCB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1648188" y="1038832"/>
              <a:ext cx="169577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158">
              <a:extLst>
                <a:ext uri="{FF2B5EF4-FFF2-40B4-BE49-F238E27FC236}">
                  <a16:creationId xmlns:a16="http://schemas.microsoft.com/office/drawing/2014/main" id="{8583E103-56BB-4A89-A3CC-7A469064FD2F}"/>
                </a:ext>
              </a:extLst>
            </p:cNvPr>
            <p:cNvSpPr txBox="1"/>
            <p:nvPr/>
          </p:nvSpPr>
          <p:spPr>
            <a:xfrm>
              <a:off x="267705" y="2294827"/>
              <a:ext cx="1408622" cy="358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구단 소개 </a:t>
              </a:r>
              <a:r>
                <a:rPr lang="ko-KR" altLang="en-US" sz="10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리스트뷰</a:t>
              </a:r>
              <a:endPara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58">
              <a:extLst>
                <a:ext uri="{FF2B5EF4-FFF2-40B4-BE49-F238E27FC236}">
                  <a16:creationId xmlns:a16="http://schemas.microsoft.com/office/drawing/2014/main" id="{6F180419-4FE7-45F5-83EF-284F88DF7E90}"/>
                </a:ext>
              </a:extLst>
            </p:cNvPr>
            <p:cNvSpPr txBox="1"/>
            <p:nvPr/>
          </p:nvSpPr>
          <p:spPr>
            <a:xfrm>
              <a:off x="267705" y="3406450"/>
              <a:ext cx="1408622" cy="358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이미지뷰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6055896F-FEFD-4580-ACE8-5DC8F2775027}"/>
                </a:ext>
              </a:extLst>
            </p:cNvPr>
            <p:cNvSpPr txBox="1"/>
            <p:nvPr/>
          </p:nvSpPr>
          <p:spPr>
            <a:xfrm>
              <a:off x="621905" y="458989"/>
              <a:ext cx="879783" cy="21525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Main</a:t>
              </a:r>
              <a:r>
                <a:rPr lang="en-US" sz="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Activity</a:t>
              </a:r>
              <a:endParaRPr 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ECA65E-5B26-461C-9AF7-AE62CE3768A1}"/>
                </a:ext>
              </a:extLst>
            </p:cNvPr>
            <p:cNvSpPr/>
            <p:nvPr/>
          </p:nvSpPr>
          <p:spPr>
            <a:xfrm>
              <a:off x="3343967" y="841495"/>
              <a:ext cx="1919085" cy="394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Information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A2454C7-D484-42C8-B326-F522D582370C}"/>
                </a:ext>
              </a:extLst>
            </p:cNvPr>
            <p:cNvSpPr/>
            <p:nvPr/>
          </p:nvSpPr>
          <p:spPr>
            <a:xfrm>
              <a:off x="3343338" y="1797411"/>
              <a:ext cx="1909910" cy="394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IntroduceKBOActivity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3B9AD1B-4FE3-4A1D-AA3E-1570E4224C9A}"/>
                </a:ext>
              </a:extLst>
            </p:cNvPr>
            <p:cNvSpPr/>
            <p:nvPr/>
          </p:nvSpPr>
          <p:spPr>
            <a:xfrm>
              <a:off x="3353142" y="2294827"/>
              <a:ext cx="1909910" cy="358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IntroduceTeamActivity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C1C821E-4569-4882-B1D4-37B6BEA33184}"/>
                </a:ext>
              </a:extLst>
            </p:cNvPr>
            <p:cNvSpPr/>
            <p:nvPr/>
          </p:nvSpPr>
          <p:spPr>
            <a:xfrm>
              <a:off x="3339349" y="2734096"/>
              <a:ext cx="1909910" cy="5616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GameBoardActivity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48">
              <a:extLst>
                <a:ext uri="{FF2B5EF4-FFF2-40B4-BE49-F238E27FC236}">
                  <a16:creationId xmlns:a16="http://schemas.microsoft.com/office/drawing/2014/main" id="{9CF933C5-F57F-41BF-B9C7-D60A93990051}"/>
                </a:ext>
              </a:extLst>
            </p:cNvPr>
            <p:cNvSpPr txBox="1"/>
            <p:nvPr/>
          </p:nvSpPr>
          <p:spPr>
            <a:xfrm>
              <a:off x="1834212" y="2809347"/>
              <a:ext cx="1595905" cy="23721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Intent(</a:t>
              </a:r>
              <a:r>
                <a:rPr lang="en-US" altLang="ko-KR" sz="800" kern="100" dirty="0" err="1">
                  <a:latin typeface="맑은 고딕" panose="020B0503020000020004" pitchFamily="50" charset="-127"/>
                  <a:cs typeface="Times New Roman" panose="02020603050405020304" pitchFamily="18" charset="0"/>
                </a:rPr>
                <a:t>GameBoardActivity</a:t>
              </a: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9196D8AB-D25D-4009-8228-98C610CFB053}"/>
                </a:ext>
              </a:extLst>
            </p:cNvPr>
            <p:cNvSpPr txBox="1"/>
            <p:nvPr/>
          </p:nvSpPr>
          <p:spPr>
            <a:xfrm>
              <a:off x="3334307" y="3406450"/>
              <a:ext cx="1909910" cy="35840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AlertDialog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4F732C3-87E5-4329-98F7-C1BE1580F3AE}"/>
                </a:ext>
              </a:extLst>
            </p:cNvPr>
            <p:cNvCxnSpPr>
              <a:cxnSpLocks/>
              <a:stCxn id="44" idx="3"/>
              <a:endCxn id="76" idx="1"/>
            </p:cNvCxnSpPr>
            <p:nvPr/>
          </p:nvCxnSpPr>
          <p:spPr>
            <a:xfrm>
              <a:off x="1676327" y="3585654"/>
              <a:ext cx="1657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158">
              <a:extLst>
                <a:ext uri="{FF2B5EF4-FFF2-40B4-BE49-F238E27FC236}">
                  <a16:creationId xmlns:a16="http://schemas.microsoft.com/office/drawing/2014/main" id="{5E633C03-402F-4CF4-B1D0-7B2C70FC3140}"/>
                </a:ext>
              </a:extLst>
            </p:cNvPr>
            <p:cNvSpPr txBox="1"/>
            <p:nvPr/>
          </p:nvSpPr>
          <p:spPr>
            <a:xfrm>
              <a:off x="267703" y="3872615"/>
              <a:ext cx="1408622" cy="4629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0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뒤로가기</a:t>
              </a:r>
              <a:r>
                <a:rPr lang="ko-KR" altLang="en-US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버튼</a:t>
              </a:r>
              <a:endPara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6FFD4FF3-808D-4C77-99FF-47B6EDC72B4A}"/>
                </a:ext>
              </a:extLst>
            </p:cNvPr>
            <p:cNvCxnSpPr>
              <a:cxnSpLocks/>
              <a:stCxn id="81" idx="3"/>
              <a:endCxn id="39" idx="1"/>
            </p:cNvCxnSpPr>
            <p:nvPr/>
          </p:nvCxnSpPr>
          <p:spPr>
            <a:xfrm>
              <a:off x="1676325" y="4104090"/>
              <a:ext cx="166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48">
              <a:extLst>
                <a:ext uri="{FF2B5EF4-FFF2-40B4-BE49-F238E27FC236}">
                  <a16:creationId xmlns:a16="http://schemas.microsoft.com/office/drawing/2014/main" id="{151E224D-C4D5-464E-BC04-8A6953BC66DB}"/>
                </a:ext>
              </a:extLst>
            </p:cNvPr>
            <p:cNvSpPr txBox="1"/>
            <p:nvPr/>
          </p:nvSpPr>
          <p:spPr>
            <a:xfrm>
              <a:off x="2030874" y="3385444"/>
              <a:ext cx="963335" cy="245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Dialog_main.xml</a:t>
              </a:r>
              <a:endParaRPr lang="ko-KR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48">
              <a:extLst>
                <a:ext uri="{FF2B5EF4-FFF2-40B4-BE49-F238E27FC236}">
                  <a16:creationId xmlns:a16="http://schemas.microsoft.com/office/drawing/2014/main" id="{BD17D5ED-F718-4646-A05D-496909326E3C}"/>
                </a:ext>
              </a:extLst>
            </p:cNvPr>
            <p:cNvSpPr txBox="1"/>
            <p:nvPr/>
          </p:nvSpPr>
          <p:spPr>
            <a:xfrm>
              <a:off x="2229847" y="3897219"/>
              <a:ext cx="558176" cy="24519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800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finish()</a:t>
              </a:r>
              <a:endParaRPr lang="ko-KR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517A2EDB-2EAA-4485-AB9E-F93582B51176}"/>
                </a:ext>
              </a:extLst>
            </p:cNvPr>
            <p:cNvCxnSpPr>
              <a:cxnSpLocks/>
              <a:stCxn id="76" idx="3"/>
              <a:endCxn id="18" idx="1"/>
            </p:cNvCxnSpPr>
            <p:nvPr/>
          </p:nvCxnSpPr>
          <p:spPr>
            <a:xfrm>
              <a:off x="5244217" y="3585654"/>
              <a:ext cx="33737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69B061-5961-4D4C-93ED-3C165124C14C}"/>
              </a:ext>
            </a:extLst>
          </p:cNvPr>
          <p:cNvSpPr/>
          <p:nvPr/>
        </p:nvSpPr>
        <p:spPr>
          <a:xfrm>
            <a:off x="7670659" y="741520"/>
            <a:ext cx="1623031" cy="1625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8" name="Text Box 17">
            <a:extLst>
              <a:ext uri="{FF2B5EF4-FFF2-40B4-BE49-F238E27FC236}">
                <a16:creationId xmlns:a16="http://schemas.microsoft.com/office/drawing/2014/main" id="{4F75833A-75F7-44AD-BDC2-2AB9603BE958}"/>
              </a:ext>
            </a:extLst>
          </p:cNvPr>
          <p:cNvSpPr txBox="1"/>
          <p:nvPr/>
        </p:nvSpPr>
        <p:spPr>
          <a:xfrm>
            <a:off x="7792743" y="831846"/>
            <a:ext cx="1378861" cy="285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텍스트뷰</a:t>
            </a:r>
            <a:endParaRPr 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Text Box 160">
            <a:extLst>
              <a:ext uri="{FF2B5EF4-FFF2-40B4-BE49-F238E27FC236}">
                <a16:creationId xmlns:a16="http://schemas.microsoft.com/office/drawing/2014/main" id="{E5C2940E-9395-4586-B18F-B685EB69969A}"/>
              </a:ext>
            </a:extLst>
          </p:cNvPr>
          <p:cNvSpPr txBox="1"/>
          <p:nvPr/>
        </p:nvSpPr>
        <p:spPr>
          <a:xfrm>
            <a:off x="10066290" y="1690150"/>
            <a:ext cx="1480249" cy="521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 종료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2C8B45C-DCF5-4B70-B09C-85B3D29F6B64}"/>
              </a:ext>
            </a:extLst>
          </p:cNvPr>
          <p:cNvCxnSpPr>
            <a:cxnSpLocks/>
            <a:stCxn id="115" idx="3"/>
            <a:endCxn id="110" idx="1"/>
          </p:cNvCxnSpPr>
          <p:nvPr/>
        </p:nvCxnSpPr>
        <p:spPr>
          <a:xfrm>
            <a:off x="9171603" y="1950919"/>
            <a:ext cx="894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48">
            <a:extLst>
              <a:ext uri="{FF2B5EF4-FFF2-40B4-BE49-F238E27FC236}">
                <a16:creationId xmlns:a16="http://schemas.microsoft.com/office/drawing/2014/main" id="{BE4DC624-5E20-4EAE-BF45-0165BF9B72A1}"/>
              </a:ext>
            </a:extLst>
          </p:cNvPr>
          <p:cNvSpPr txBox="1"/>
          <p:nvPr/>
        </p:nvSpPr>
        <p:spPr>
          <a:xfrm>
            <a:off x="9429509" y="1746534"/>
            <a:ext cx="558176" cy="2451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finish()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4" name="Text Box 17">
            <a:extLst>
              <a:ext uri="{FF2B5EF4-FFF2-40B4-BE49-F238E27FC236}">
                <a16:creationId xmlns:a16="http://schemas.microsoft.com/office/drawing/2014/main" id="{AE7CFF27-8F04-4B7E-B85A-0EE5609148F4}"/>
              </a:ext>
            </a:extLst>
          </p:cNvPr>
          <p:cNvSpPr txBox="1"/>
          <p:nvPr/>
        </p:nvSpPr>
        <p:spPr>
          <a:xfrm>
            <a:off x="7792743" y="1247424"/>
            <a:ext cx="1378861" cy="285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리스트뷰</a:t>
            </a:r>
            <a:endParaRPr 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5" name="Text Box 17">
            <a:extLst>
              <a:ext uri="{FF2B5EF4-FFF2-40B4-BE49-F238E27FC236}">
                <a16:creationId xmlns:a16="http://schemas.microsoft.com/office/drawing/2014/main" id="{AED6DA73-593B-4D84-B7DC-2A9A5F26474E}"/>
              </a:ext>
            </a:extLst>
          </p:cNvPr>
          <p:cNvSpPr txBox="1"/>
          <p:nvPr/>
        </p:nvSpPr>
        <p:spPr>
          <a:xfrm>
            <a:off x="7792742" y="1690149"/>
            <a:ext cx="1378861" cy="52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뒤로가기</a:t>
            </a:r>
            <a:r>
              <a:rPr lang="ko-KR" altLang="en-US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버튼</a:t>
            </a: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en-US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포함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CF360BC6-A29A-4CCE-A3DF-95046DCC36F0}"/>
              </a:ext>
            </a:extLst>
          </p:cNvPr>
          <p:cNvSpPr txBox="1"/>
          <p:nvPr/>
        </p:nvSpPr>
        <p:spPr>
          <a:xfrm>
            <a:off x="10066292" y="1236168"/>
            <a:ext cx="1480250" cy="29650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Intent.ACTION_VIEW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8FDFB03-C334-4664-A1B3-4B4220952D60}"/>
              </a:ext>
            </a:extLst>
          </p:cNvPr>
          <p:cNvCxnSpPr>
            <a:cxnSpLocks/>
            <a:stCxn id="114" idx="3"/>
            <a:endCxn id="119" idx="1"/>
          </p:cNvCxnSpPr>
          <p:nvPr/>
        </p:nvCxnSpPr>
        <p:spPr>
          <a:xfrm flipV="1">
            <a:off x="9171604" y="1384423"/>
            <a:ext cx="894688" cy="5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48">
            <a:extLst>
              <a:ext uri="{FF2B5EF4-FFF2-40B4-BE49-F238E27FC236}">
                <a16:creationId xmlns:a16="http://schemas.microsoft.com/office/drawing/2014/main" id="{6C52501B-2E51-4A03-BAB5-9CAEA8E867F9}"/>
              </a:ext>
            </a:extLst>
          </p:cNvPr>
          <p:cNvSpPr txBox="1"/>
          <p:nvPr/>
        </p:nvSpPr>
        <p:spPr>
          <a:xfrm>
            <a:off x="9247265" y="875966"/>
            <a:ext cx="894687" cy="3584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Intent(App </a:t>
            </a:r>
            <a:r>
              <a:rPr lang="en-US" altLang="ko-KR" sz="8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en-US" altLang="ko-KR" sz="8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F5F7E63-2711-4684-B4CF-99E72CFD152B}"/>
              </a:ext>
            </a:extLst>
          </p:cNvPr>
          <p:cNvCxnSpPr>
            <a:cxnSpLocks/>
            <a:stCxn id="108" idx="3"/>
            <a:endCxn id="119" idx="1"/>
          </p:cNvCxnSpPr>
          <p:nvPr/>
        </p:nvCxnSpPr>
        <p:spPr>
          <a:xfrm>
            <a:off x="9171604" y="974473"/>
            <a:ext cx="894688" cy="40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0CC7FA4-0475-4B15-9917-2D149C5D74E3}"/>
              </a:ext>
            </a:extLst>
          </p:cNvPr>
          <p:cNvCxnSpPr>
            <a:cxnSpLocks/>
            <a:stCxn id="119" idx="0"/>
            <a:endCxn id="63" idx="2"/>
          </p:cNvCxnSpPr>
          <p:nvPr/>
        </p:nvCxnSpPr>
        <p:spPr>
          <a:xfrm flipH="1" flipV="1">
            <a:off x="10802243" y="1093542"/>
            <a:ext cx="4174" cy="1426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5">
            <a:extLst>
              <a:ext uri="{FF2B5EF4-FFF2-40B4-BE49-F238E27FC236}">
                <a16:creationId xmlns:a16="http://schemas.microsoft.com/office/drawing/2014/main" id="{AA7F1EA3-EC7F-4F66-B712-92BEA02AEB33}"/>
              </a:ext>
            </a:extLst>
          </p:cNvPr>
          <p:cNvSpPr txBox="1"/>
          <p:nvPr/>
        </p:nvSpPr>
        <p:spPr>
          <a:xfrm>
            <a:off x="10066290" y="797033"/>
            <a:ext cx="1471905" cy="29650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 플레이 스토어</a:t>
            </a:r>
            <a:endParaRPr 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1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218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박준성</dc:creator>
  <cp:lastModifiedBy>박준성(2015152015)</cp:lastModifiedBy>
  <cp:revision>64</cp:revision>
  <dcterms:created xsi:type="dcterms:W3CDTF">2020-06-15T11:08:39Z</dcterms:created>
  <dcterms:modified xsi:type="dcterms:W3CDTF">2020-12-25T07:25:04Z</dcterms:modified>
</cp:coreProperties>
</file>