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299" r:id="rId4"/>
    <p:sldId id="314" r:id="rId5"/>
    <p:sldId id="301" r:id="rId6"/>
    <p:sldId id="302" r:id="rId7"/>
    <p:sldId id="303" r:id="rId8"/>
    <p:sldId id="304" r:id="rId9"/>
    <p:sldId id="305" r:id="rId10"/>
    <p:sldId id="315" r:id="rId11"/>
    <p:sldId id="296" r:id="rId12"/>
    <p:sldId id="311" r:id="rId13"/>
    <p:sldId id="308" r:id="rId14"/>
    <p:sldId id="310" r:id="rId15"/>
    <p:sldId id="309" r:id="rId16"/>
    <p:sldId id="307" r:id="rId17"/>
    <p:sldId id="306" r:id="rId18"/>
    <p:sldId id="312" r:id="rId19"/>
    <p:sldId id="316" r:id="rId20"/>
    <p:sldId id="317" r:id="rId21"/>
    <p:sldId id="319" r:id="rId22"/>
    <p:sldId id="287" r:id="rId23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5"/>
    </p:embeddedFont>
    <p:embeddedFont>
      <p:font typeface="HY견고딕" panose="02030600000101010101" pitchFamily="18" charset="-127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Yu Gothic" panose="020B0400000000000000" pitchFamily="34" charset="-128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함초롬바탕" panose="02030604000101010101" pitchFamily="18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6198" autoAdjust="0"/>
  </p:normalViewPr>
  <p:slideViewPr>
    <p:cSldViewPr>
      <p:cViewPr varScale="1">
        <p:scale>
          <a:sx n="105" d="100"/>
          <a:sy n="105" d="100"/>
        </p:scale>
        <p:origin x="317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C7BF-0FDD-4446-8CF5-70BBA42977E7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E724B-F235-4486-BD4B-D9789487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0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58BE-DF15-4599-BE2A-A704442C613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CA95-7F88-4C47-BC84-0A0CEF666D9D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8579-2376-4A84-A0DD-C2FE456497B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6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7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3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3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4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1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58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BC2B-081F-4361-B0D8-BD2CA8CAC309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12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6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49F6-1909-4FD2-AA93-9510AC1B1EF7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AB3C-2F13-41FE-9633-E9ABE69A08A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E343-E9B4-4FF2-9C6D-FCF6CEBF655E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AFEA-2DC4-44DD-B489-2F5A57727EB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A931-9B9F-49CF-A720-ADDCF95B870B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84A2-4773-4938-B5A8-99CC42362975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FA1A-F645-4C17-89CA-B64619E71EA6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8389-12F7-4F4D-9847-3A2FA0ACC865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14000" y="3459403"/>
            <a:ext cx="471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2015152015 </a:t>
            </a:r>
            <a:r>
              <a:rPr lang="ko-KR" altLang="en-US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박준성</a:t>
            </a:r>
            <a:endParaRPr lang="en-US" altLang="ko-KR" sz="14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Yu Gothic" panose="020B0400000000000000" pitchFamily="34" charset="-128"/>
              <a:ea typeface="나눔바른고딕OTF Light" pitchFamily="50" charset="-127"/>
            </a:endParaRPr>
          </a:p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2015152023 </a:t>
            </a:r>
            <a:r>
              <a:rPr lang="ko-KR" altLang="en-US" sz="1400" spc="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Yu Gothic" panose="020B0400000000000000" pitchFamily="34" charset="-128"/>
                <a:ea typeface="나눔바른고딕OTF Light" pitchFamily="50" charset="-127"/>
              </a:rPr>
              <a:t>유해미</a:t>
            </a:r>
            <a:endParaRPr lang="en-US" altLang="ko-KR" sz="14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Yu Gothic" panose="020B0400000000000000" pitchFamily="34" charset="-128"/>
              <a:ea typeface="나눔바른고딕OTF Light" pitchFamily="50" charset="-127"/>
            </a:endParaRPr>
          </a:p>
          <a:p>
            <a:pPr algn="ctr"/>
            <a:r>
              <a:rPr lang="en-US" altLang="ko-KR" sz="1400" spc="800" dirty="0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Yu Gothic" charset="0"/>
              </a:rPr>
              <a:t>2015152042 </a:t>
            </a:r>
            <a:r>
              <a:rPr lang="ko-KR" altLang="en-US" sz="1400" spc="800" dirty="0" err="1">
                <a:ln w="9525" cap="flat" cmpd="sng">
                  <a:solidFill>
                    <a:schemeClr val="bg1">
                      <a:alpha val="100000"/>
                    </a:schemeClr>
                  </a:solidFill>
                  <a:prstDash val="solid"/>
                </a:ln>
                <a:solidFill>
                  <a:schemeClr val="bg1"/>
                </a:solidFill>
                <a:ea typeface="나눔바른고딕OTF Light" charset="0"/>
              </a:rPr>
              <a:t>홍의성</a:t>
            </a:r>
            <a:endParaRPr lang="ko-KR" altLang="en-US" sz="1400" dirty="0">
              <a:ln w="9525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  <a:solidFill>
                <a:schemeClr val="bg1"/>
              </a:solidFill>
              <a:ea typeface="나눔바른고딕OTF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847" y="1382102"/>
            <a:ext cx="73263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</a:rPr>
              <a:t>모바일 프로그래밍 설계과제</a:t>
            </a:r>
            <a:endParaRPr lang="en-US" altLang="ko-KR" sz="2000" spc="-150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/>
                </a:solidFill>
              </a:rPr>
              <a:t>10</a:t>
            </a:r>
            <a:r>
              <a:rPr lang="ko-KR" altLang="en-US" sz="2000" dirty="0">
                <a:solidFill>
                  <a:schemeClr val="tx2"/>
                </a:solidFill>
              </a:rPr>
              <a:t>팀 최종 발표</a:t>
            </a:r>
            <a:endParaRPr lang="ko-KR" altLang="en-US" sz="2000" dirty="0">
              <a:solidFill>
                <a:schemeClr val="tx2"/>
              </a:solidFill>
              <a:latin typeface="Brush Script MT" pitchFamily="66" charset="0"/>
              <a:ea typeface="나눔바른고딕OTF Light" pitchFamily="50" charset="-127"/>
            </a:endParaRPr>
          </a:p>
          <a:p>
            <a:pPr algn="ctr"/>
            <a:endParaRPr lang="en-US" altLang="ko-KR" sz="2000" spc="-150" dirty="0">
              <a:solidFill>
                <a:schemeClr val="tx2"/>
              </a:solidFill>
            </a:endParaRPr>
          </a:p>
          <a:p>
            <a:pPr algn="ctr"/>
            <a:r>
              <a:rPr lang="ko-KR" altLang="en-US" sz="3200" b="1" spc="-150" dirty="0">
                <a:solidFill>
                  <a:schemeClr val="tx2"/>
                </a:solidFill>
              </a:rPr>
              <a:t>국내 야구팬을 위한 </a:t>
            </a:r>
            <a:r>
              <a:rPr lang="en-US" altLang="ko-KR" sz="3200" b="1" spc="-150" dirty="0">
                <a:solidFill>
                  <a:schemeClr val="tx2"/>
                </a:solidFill>
              </a:rPr>
              <a:t>KBO </a:t>
            </a:r>
            <a:r>
              <a:rPr lang="ko-KR" altLang="en-US" sz="3200" b="1" spc="-150" dirty="0">
                <a:solidFill>
                  <a:schemeClr val="tx2"/>
                </a:solidFill>
              </a:rPr>
              <a:t>리그 소개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전체 설계도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000" dirty="0"/>
              <a:t>1) </a:t>
            </a:r>
            <a:r>
              <a:rPr lang="ko-KR" altLang="en-US" sz="1000" dirty="0"/>
              <a:t>총 액티비티 </a:t>
            </a:r>
            <a:r>
              <a:rPr lang="en-US" altLang="ko-KR" sz="1000" dirty="0"/>
              <a:t>: 6</a:t>
            </a:r>
            <a:r>
              <a:rPr lang="ko-KR" altLang="en-US" sz="1000" dirty="0"/>
              <a:t>개</a:t>
            </a:r>
            <a:endParaRPr lang="en-US" altLang="ko-KR" sz="1000" dirty="0"/>
          </a:p>
          <a:p>
            <a:r>
              <a:rPr lang="en-US" altLang="ko-KR" sz="1000" dirty="0"/>
              <a:t>2) </a:t>
            </a:r>
            <a:r>
              <a:rPr lang="ko-KR" altLang="en-US" sz="1000" dirty="0"/>
              <a:t>위젯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인텐트</a:t>
            </a:r>
            <a:r>
              <a:rPr lang="en-US" altLang="ko-KR" sz="1000" dirty="0"/>
              <a:t>, DB</a:t>
            </a:r>
            <a:r>
              <a:rPr lang="ko-KR" altLang="en-US" sz="1000" dirty="0"/>
              <a:t> 등 사용요소</a:t>
            </a:r>
            <a:r>
              <a:rPr lang="en-US" altLang="ko-KR" sz="1000" dirty="0"/>
              <a:t> : 21</a:t>
            </a:r>
            <a:r>
              <a:rPr lang="ko-KR" altLang="en-US" sz="1000" dirty="0"/>
              <a:t>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3) </a:t>
            </a:r>
            <a:r>
              <a:rPr lang="ko-KR" altLang="en-US" sz="1000" dirty="0"/>
              <a:t>메인 액티비티를 기준으로 옵션 메뉴 등 부속메뉴와 리스트 뷰를 통한 하위 액티비티 </a:t>
            </a:r>
            <a:r>
              <a:rPr lang="en-US" altLang="ko-KR" sz="1000" dirty="0"/>
              <a:t>3</a:t>
            </a:r>
            <a:r>
              <a:rPr lang="ko-KR" altLang="en-US" sz="1000" dirty="0"/>
              <a:t>개로 구성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4) </a:t>
            </a:r>
            <a:r>
              <a:rPr lang="ko-KR" altLang="en-US" sz="1000" dirty="0"/>
              <a:t>타이틀 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툴바</a:t>
            </a:r>
            <a:r>
              <a:rPr lang="ko-KR" altLang="en-US" sz="1000" dirty="0"/>
              <a:t> 공통 구현</a:t>
            </a:r>
            <a:endParaRPr lang="en-US" altLang="ko-KR" sz="1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95C19A7-D7E2-4C50-8D61-A761C4AD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59582"/>
            <a:ext cx="5184576" cy="36724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15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메인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EA1DD-13A7-49DF-B1D4-385920D8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0"/>
            <a:ext cx="2932563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9E280D-A4B5-46AC-A88E-45EEF947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3723878"/>
            <a:ext cx="1416900" cy="1419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E8FF0B-04DE-4170-8495-79E1BA84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23878"/>
            <a:ext cx="1416900" cy="1419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61338C-A535-4716-95B4-FDE3B8483DA6}"/>
              </a:ext>
            </a:extLst>
          </p:cNvPr>
          <p:cNvCxnSpPr/>
          <p:nvPr/>
        </p:nvCxnSpPr>
        <p:spPr>
          <a:xfrm flipH="1">
            <a:off x="4572000" y="4587974"/>
            <a:ext cx="721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6C99DF-A699-48B8-A8AF-3FA0626F3067}"/>
              </a:ext>
            </a:extLst>
          </p:cNvPr>
          <p:cNvCxnSpPr/>
          <p:nvPr/>
        </p:nvCxnSpPr>
        <p:spPr>
          <a:xfrm flipH="1">
            <a:off x="2195736" y="4587974"/>
            <a:ext cx="721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AC2951A-6EB4-48FD-BEE7-2B12C3FE3294}"/>
              </a:ext>
            </a:extLst>
          </p:cNvPr>
          <p:cNvCxnSpPr/>
          <p:nvPr/>
        </p:nvCxnSpPr>
        <p:spPr>
          <a:xfrm rot="10800000" flipV="1">
            <a:off x="4644008" y="771550"/>
            <a:ext cx="3528392" cy="2376264"/>
          </a:xfrm>
          <a:prstGeom prst="bentConnector3">
            <a:avLst>
              <a:gd name="adj1" fmla="val -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6A7F900-EF30-4210-B4E7-BCA1F967C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922" y="1936841"/>
            <a:ext cx="1407071" cy="1429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BE7E2-8611-47BB-A8D8-BDA229F1ED0A}"/>
              </a:ext>
            </a:extLst>
          </p:cNvPr>
          <p:cNvSpPr txBox="1"/>
          <p:nvPr/>
        </p:nvSpPr>
        <p:spPr>
          <a:xfrm>
            <a:off x="896679" y="1575541"/>
            <a:ext cx="17281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TextView</a:t>
            </a:r>
            <a:endParaRPr lang="en-US" altLang="ko-KR" sz="1600" dirty="0"/>
          </a:p>
          <a:p>
            <a:r>
              <a:rPr lang="en-US" altLang="ko-KR" sz="1600" dirty="0" err="1"/>
              <a:t>OptionMenu</a:t>
            </a:r>
            <a:endParaRPr lang="en-US" altLang="ko-KR" sz="1600" dirty="0"/>
          </a:p>
          <a:p>
            <a:r>
              <a:rPr lang="en-US" altLang="ko-KR" sz="1600" dirty="0" err="1"/>
              <a:t>ImageView</a:t>
            </a:r>
            <a:endParaRPr lang="en-US" altLang="ko-KR" sz="1600" dirty="0"/>
          </a:p>
          <a:p>
            <a:r>
              <a:rPr lang="en-US" altLang="ko-KR" sz="1600" dirty="0" err="1"/>
              <a:t>ListView</a:t>
            </a:r>
            <a:endParaRPr lang="en-US" altLang="ko-KR" sz="1600" dirty="0"/>
          </a:p>
          <a:p>
            <a:r>
              <a:rPr lang="en-US" altLang="ko-KR" sz="1600" dirty="0" err="1"/>
              <a:t>TableLayout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64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2) </a:t>
            </a:r>
            <a:r>
              <a:rPr lang="ko-KR" altLang="en-US" sz="2000" dirty="0"/>
              <a:t>앱 정보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D5F01-3330-4059-A47B-DA7C4BCD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0"/>
            <a:ext cx="2942418" cy="51435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1848DCC-AE18-48CC-AE2E-1929EF166E9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030596" y="2752501"/>
            <a:ext cx="1736748" cy="536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FE6406-BF98-477E-A823-36A0BD0BD35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4030596" y="3288913"/>
            <a:ext cx="1153472" cy="903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5C59296-E714-48BC-A0C9-4B8B4F4A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73827"/>
            <a:ext cx="1690844" cy="3030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5EBBF-E7D5-4EAB-BA87-8EEFE842A08C}"/>
              </a:ext>
            </a:extLst>
          </p:cNvPr>
          <p:cNvSpPr txBox="1"/>
          <p:nvPr/>
        </p:nvSpPr>
        <p:spPr>
          <a:xfrm>
            <a:off x="683568" y="177382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TextView</a:t>
            </a:r>
            <a:endParaRPr lang="en-US" altLang="ko-KR" sz="1600" dirty="0"/>
          </a:p>
          <a:p>
            <a:r>
              <a:rPr lang="en-US" altLang="ko-KR" sz="1600" dirty="0" err="1"/>
              <a:t>ImageView</a:t>
            </a:r>
            <a:endParaRPr lang="en-US" altLang="ko-KR" sz="1600" dirty="0"/>
          </a:p>
          <a:p>
            <a:r>
              <a:rPr lang="en-US" altLang="ko-KR" sz="1600" dirty="0" err="1"/>
              <a:t>ListView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710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3) </a:t>
            </a:r>
            <a:r>
              <a:rPr lang="ko-KR" altLang="en-US" sz="2000" dirty="0"/>
              <a:t>리그 소개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EDEF8A-B8C8-471C-9574-5B49E9FB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-986"/>
            <a:ext cx="2909838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2C0B0F-4D76-42D1-8AFA-0E1DCD12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64" y="2571750"/>
            <a:ext cx="1445436" cy="25717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38A68F-BB08-44B4-A4D0-3B2A0419FCB9}"/>
              </a:ext>
            </a:extLst>
          </p:cNvPr>
          <p:cNvCxnSpPr/>
          <p:nvPr/>
        </p:nvCxnSpPr>
        <p:spPr>
          <a:xfrm flipH="1">
            <a:off x="4572000" y="1434836"/>
            <a:ext cx="721386" cy="106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3D7D85-E387-48C9-AA46-9D36E5CA4BFA}"/>
              </a:ext>
            </a:extLst>
          </p:cNvPr>
          <p:cNvSpPr txBox="1"/>
          <p:nvPr/>
        </p:nvSpPr>
        <p:spPr>
          <a:xfrm>
            <a:off x="870074" y="1834088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TextView</a:t>
            </a:r>
            <a:endParaRPr lang="en-US" altLang="ko-KR" sz="1600" dirty="0"/>
          </a:p>
          <a:p>
            <a:r>
              <a:rPr lang="en-US" altLang="ko-KR" sz="1600" dirty="0" err="1"/>
              <a:t>ImageButton</a:t>
            </a:r>
            <a:endParaRPr lang="en-US" altLang="ko-KR" sz="1600" dirty="0"/>
          </a:p>
          <a:p>
            <a:r>
              <a:rPr lang="en-US" altLang="ko-KR" sz="1600" dirty="0" err="1"/>
              <a:t>ToolBar</a:t>
            </a:r>
            <a:endParaRPr lang="en-US" altLang="ko-KR" sz="1600" dirty="0"/>
          </a:p>
          <a:p>
            <a:r>
              <a:rPr lang="en-US" altLang="ko-KR" sz="1600" dirty="0" err="1"/>
              <a:t>ScrollView</a:t>
            </a:r>
            <a:endParaRPr lang="en-US" altLang="ko-KR" sz="1600" dirty="0"/>
          </a:p>
          <a:p>
            <a:r>
              <a:rPr lang="en-US" altLang="ko-KR" sz="1600" dirty="0"/>
              <a:t>Spinner</a:t>
            </a:r>
          </a:p>
        </p:txBody>
      </p:sp>
    </p:spTree>
    <p:extLst>
      <p:ext uri="{BB962C8B-B14F-4D97-AF65-F5344CB8AC3E}">
        <p14:creationId xmlns:p14="http://schemas.microsoft.com/office/powerpoint/2010/main" val="1293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4) </a:t>
            </a:r>
            <a:r>
              <a:rPr lang="ko-KR" altLang="en-US" sz="2000" dirty="0"/>
              <a:t>구단 소개</a:t>
            </a:r>
            <a:r>
              <a:rPr lang="en-US" altLang="ko-KR" sz="2000" dirty="0"/>
              <a:t>(1)</a:t>
            </a:r>
            <a:r>
              <a:rPr lang="ko-KR" altLang="en-US" sz="2000" dirty="0"/>
              <a:t>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905F0-1ECA-4DA7-88A1-D4E5CA12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86" y="0"/>
            <a:ext cx="299131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1B017-B080-436C-9D5A-E6BCB1EDDC5E}"/>
              </a:ext>
            </a:extLst>
          </p:cNvPr>
          <p:cNvSpPr txBox="1"/>
          <p:nvPr/>
        </p:nvSpPr>
        <p:spPr>
          <a:xfrm>
            <a:off x="885154" y="1867928"/>
            <a:ext cx="1728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TextView</a:t>
            </a:r>
            <a:endParaRPr lang="en-US" altLang="ko-KR" sz="1600" dirty="0"/>
          </a:p>
          <a:p>
            <a:r>
              <a:rPr lang="en-US" altLang="ko-KR" sz="1600" dirty="0" err="1"/>
              <a:t>ImageView</a:t>
            </a:r>
            <a:endParaRPr lang="en-US" altLang="ko-KR" sz="1600" dirty="0"/>
          </a:p>
          <a:p>
            <a:r>
              <a:rPr lang="en-US" altLang="ko-KR" sz="1600" dirty="0" err="1"/>
              <a:t>ToolBar</a:t>
            </a:r>
            <a:endParaRPr lang="en-US" altLang="ko-KR" sz="1600" dirty="0"/>
          </a:p>
          <a:p>
            <a:r>
              <a:rPr lang="en-US" altLang="ko-KR" sz="1600" dirty="0" err="1"/>
              <a:t>ListView</a:t>
            </a:r>
            <a:endParaRPr lang="en-US" altLang="ko-KR" sz="1600" dirty="0"/>
          </a:p>
          <a:p>
            <a:r>
              <a:rPr lang="en-US" altLang="ko-KR" sz="1600" dirty="0" err="1"/>
              <a:t>RatingBar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443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360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5) </a:t>
            </a:r>
            <a:r>
              <a:rPr lang="ko-KR" altLang="en-US" sz="2000" dirty="0"/>
              <a:t>구단 소개</a:t>
            </a:r>
            <a:r>
              <a:rPr lang="en-US" altLang="ko-KR" sz="2000" dirty="0"/>
              <a:t>(2)</a:t>
            </a:r>
            <a:r>
              <a:rPr lang="ko-KR" altLang="en-US" sz="2000" dirty="0"/>
              <a:t>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9DFAC-8CB7-4764-BF72-FA0FE42D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86" y="0"/>
            <a:ext cx="2962347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A628D-3A44-438B-ACB9-EA8E4354FA0E}"/>
              </a:ext>
            </a:extLst>
          </p:cNvPr>
          <p:cNvSpPr txBox="1"/>
          <p:nvPr/>
        </p:nvSpPr>
        <p:spPr>
          <a:xfrm>
            <a:off x="885154" y="1867928"/>
            <a:ext cx="172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TextView</a:t>
            </a:r>
            <a:endParaRPr lang="en-US" altLang="ko-KR" sz="1600" dirty="0"/>
          </a:p>
          <a:p>
            <a:r>
              <a:rPr lang="en-US" altLang="ko-KR" sz="1600" dirty="0" err="1"/>
              <a:t>ImageView</a:t>
            </a:r>
            <a:endParaRPr lang="en-US" altLang="ko-KR" sz="1600" dirty="0"/>
          </a:p>
          <a:p>
            <a:r>
              <a:rPr lang="en-US" altLang="ko-KR" sz="1600" dirty="0" err="1"/>
              <a:t>ToolBar</a:t>
            </a:r>
            <a:endParaRPr lang="en-US" altLang="ko-KR" sz="1600" dirty="0"/>
          </a:p>
          <a:p>
            <a:r>
              <a:rPr lang="en-US" altLang="ko-KR" sz="1600" dirty="0" err="1"/>
              <a:t>ListView</a:t>
            </a:r>
            <a:endParaRPr lang="en-US" altLang="ko-KR" sz="1600" dirty="0"/>
          </a:p>
          <a:p>
            <a:r>
              <a:rPr lang="en-US" altLang="ko-KR" sz="1600" dirty="0" err="1"/>
              <a:t>ViewFlipper</a:t>
            </a:r>
            <a:endParaRPr lang="en-US" altLang="ko-KR" sz="1600" dirty="0"/>
          </a:p>
          <a:p>
            <a:r>
              <a:rPr lang="en-US" altLang="ko-KR" sz="1600" dirty="0"/>
              <a:t>Button</a:t>
            </a:r>
          </a:p>
          <a:p>
            <a:r>
              <a:rPr lang="en-US" altLang="ko-KR" sz="1600" dirty="0" err="1"/>
              <a:t>OptionMenu</a:t>
            </a:r>
            <a:endParaRPr lang="en-US" altLang="ko-KR" sz="1600" dirty="0"/>
          </a:p>
          <a:p>
            <a:r>
              <a:rPr lang="en-US" altLang="ko-KR" sz="1600" dirty="0" err="1"/>
              <a:t>RatingBar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45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05958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6) </a:t>
            </a:r>
            <a:r>
              <a:rPr lang="ko-KR" altLang="en-US" sz="2000" dirty="0"/>
              <a:t>경기 일정 및 결과 액티비티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14F92-1B67-4E2E-9676-6D7200B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98" y="0"/>
            <a:ext cx="1690029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827EB5-BA4A-4D0E-8572-246E459D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0"/>
            <a:ext cx="1690029" cy="514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DC37F9-C7C7-43E1-9EA5-DE06B1D5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0"/>
            <a:ext cx="1690030" cy="514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57177D-C4E7-4168-8626-F7F8AADA3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06" y="2944390"/>
            <a:ext cx="1283643" cy="21991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2CECA5-0662-44B5-806A-DEAC97171D92}"/>
              </a:ext>
            </a:extLst>
          </p:cNvPr>
          <p:cNvCxnSpPr>
            <a:cxnSpLocks/>
          </p:cNvCxnSpPr>
          <p:nvPr/>
        </p:nvCxnSpPr>
        <p:spPr>
          <a:xfrm flipH="1" flipV="1">
            <a:off x="2303749" y="4083918"/>
            <a:ext cx="756083" cy="514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8FD87B-7D68-4F4D-BA3E-1891E6ECA40C}"/>
              </a:ext>
            </a:extLst>
          </p:cNvPr>
          <p:cNvSpPr txBox="1"/>
          <p:nvPr/>
        </p:nvSpPr>
        <p:spPr>
          <a:xfrm>
            <a:off x="805492" y="1752079"/>
            <a:ext cx="1876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TextView</a:t>
            </a:r>
            <a:endParaRPr lang="en-US" altLang="ko-KR" sz="1200" dirty="0"/>
          </a:p>
          <a:p>
            <a:r>
              <a:rPr lang="en-US" altLang="ko-KR" sz="1200" dirty="0" err="1"/>
              <a:t>ImageView</a:t>
            </a:r>
            <a:endParaRPr lang="en-US" altLang="ko-KR" sz="1200" dirty="0"/>
          </a:p>
          <a:p>
            <a:r>
              <a:rPr lang="en-US" altLang="ko-KR" sz="1200" dirty="0" err="1"/>
              <a:t>ToolBar</a:t>
            </a:r>
            <a:endParaRPr lang="en-US" altLang="ko-KR" sz="1200" dirty="0"/>
          </a:p>
          <a:p>
            <a:r>
              <a:rPr lang="en-US" altLang="ko-KR" sz="1200" dirty="0" err="1"/>
              <a:t>CalendarView</a:t>
            </a:r>
            <a:endParaRPr lang="en-US" altLang="ko-KR" sz="1200" dirty="0"/>
          </a:p>
          <a:p>
            <a:r>
              <a:rPr lang="en-US" altLang="ko-KR" sz="12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8242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460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문제 및 해결방안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C2E5B82-A70B-496C-A650-07BC47DF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D41190E-F317-45F7-B524-95E53C8A7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80877"/>
              </p:ext>
            </p:extLst>
          </p:nvPr>
        </p:nvGraphicFramePr>
        <p:xfrm>
          <a:off x="1331640" y="1199407"/>
          <a:ext cx="3896520" cy="3395561"/>
        </p:xfrm>
        <a:graphic>
          <a:graphicData uri="http://schemas.openxmlformats.org/drawingml/2006/table">
            <a:tbl>
              <a:tblPr/>
              <a:tblGrid>
                <a:gridCol w="3896520">
                  <a:extLst>
                    <a:ext uri="{9D8B030D-6E8A-4147-A177-3AD203B41FA5}">
                      <a16:colId xmlns:a16="http://schemas.microsoft.com/office/drawing/2014/main" val="2285217181"/>
                    </a:ext>
                  </a:extLst>
                </a:gridCol>
              </a:tblGrid>
              <a:tr h="216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및 해결방안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16517"/>
                  </a:ext>
                </a:extLst>
              </a:tr>
              <a:tr h="3976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Q.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팀원 간 개인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PC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에 설치된 안드로이드 스튜디오의 버전이 다른데 개발환경의 차이로 인한 문제가 발생한다면 어떻게 할 것인가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?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09970"/>
                  </a:ext>
                </a:extLst>
              </a:tr>
              <a:tr h="7934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A.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실습실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PC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에서 데모해야 할 가능성이 있기 때문에 실습실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PC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와 버전이 같은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PC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를 가지고 있는 팀원의 노트북에서 코드 통합을 하고 코드를 넘겨줄 때는 프로젝트를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Zip File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할 때 버전을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3.5.1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로 변경해서 넘겨줌으로써 개발 환경 문제를 해결할 것이다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34078"/>
                  </a:ext>
                </a:extLst>
              </a:tr>
              <a:tr h="3976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Q. DB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는 어떤 것을 사용하고 어떤 데이터를 담을 것인가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?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또한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얼만큼의 데이터양을 수집할 것인가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?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너무 많을 경우 어떻게 수집할 것인가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?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284168"/>
                  </a:ext>
                </a:extLst>
              </a:tr>
              <a:tr h="9908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A.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안드로이드에서 운용되는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SQLite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를 사용할 것이고 시간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장소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시합팀에 대한 데이터를 수집해서 경기 일정 및 결과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를 만들 것이다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또한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수백 개의 일정이 담긴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를 일일이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INSERT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하기에 무리가 있어 프로그램을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통하여 모아온 경기 일정 정보를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""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통해 정형화한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.txt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파일을 만들어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삽입하는 것으로 해결할 것이다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789616"/>
                  </a:ext>
                </a:extLst>
              </a:tr>
              <a:tr h="1998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Q. “KBO”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의 실제 테스트는 어떻게 할 것인가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?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1292"/>
                  </a:ext>
                </a:extLst>
              </a:tr>
              <a:tr h="3976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A.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기존에 사용하던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AVD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를 사용한다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.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상황에 따라서 안드로이드 스마트폰으로 실행해서 볼 수도 있다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2558" marR="52558" marT="14531" marB="145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66830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A00AB230-6722-4CAF-A895-A48AFF08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1200150"/>
            <a:ext cx="3896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E1860-C287-45BC-8EA1-A0513EC477F6}"/>
              </a:ext>
            </a:extLst>
          </p:cNvPr>
          <p:cNvSpPr txBox="1"/>
          <p:nvPr/>
        </p:nvSpPr>
        <p:spPr>
          <a:xfrm>
            <a:off x="867646" y="141033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18A4B-08F2-4C5F-BF2D-11A07C8DF942}"/>
              </a:ext>
            </a:extLst>
          </p:cNvPr>
          <p:cNvSpPr txBox="1"/>
          <p:nvPr/>
        </p:nvSpPr>
        <p:spPr>
          <a:xfrm>
            <a:off x="869978" y="26333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8211D-F9F2-45B3-82E2-24606BA91D8F}"/>
              </a:ext>
            </a:extLst>
          </p:cNvPr>
          <p:cNvSpPr txBox="1"/>
          <p:nvPr/>
        </p:nvSpPr>
        <p:spPr>
          <a:xfrm>
            <a:off x="869978" y="39433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78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611C4-562D-4C1A-A445-8148CA4F8E5A}"/>
              </a:ext>
            </a:extLst>
          </p:cNvPr>
          <p:cNvSpPr txBox="1"/>
          <p:nvPr/>
        </p:nvSpPr>
        <p:spPr>
          <a:xfrm>
            <a:off x="3293858" y="2156251"/>
            <a:ext cx="255628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lang="ko-KR" altLang="en-US" sz="2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프로젝트 </a:t>
            </a:r>
            <a:r>
              <a:rPr lang="ko-KR" altLang="en-US" sz="1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통해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배운점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향후 계획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94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프로젝트를 통하여 </a:t>
            </a:r>
            <a:r>
              <a:rPr lang="ko-KR" altLang="en-US" sz="28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배운점</a:t>
            </a:r>
            <a:endParaRPr lang="ko-KR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C2E5B82-A70B-496C-A650-07BC47DF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00AB230-6722-4CAF-A895-A48AFF08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1200150"/>
            <a:ext cx="3896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711BE-D26C-4121-ACBB-4A20AF2F2F5E}"/>
              </a:ext>
            </a:extLst>
          </p:cNvPr>
          <p:cNvSpPr txBox="1"/>
          <p:nvPr/>
        </p:nvSpPr>
        <p:spPr>
          <a:xfrm>
            <a:off x="899592" y="1922770"/>
            <a:ext cx="6267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완성된 모습 첨부하고 프로젝트 진행하면서 수업시간에 배운 위젯들을 각각의 어플이 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견고딕" pitchFamily="18" charset="-127"/>
            </a:endParaRPr>
          </a:p>
          <a:p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아닌 액티비티를 연동하여 하나의 어플로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HY견고딕" pitchFamily="18" charset="-127"/>
            </a:endParaRPr>
          </a:p>
          <a:p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구현해보면서 사용법과 개념을 </a:t>
            </a:r>
            <a:r>
              <a:rPr lang="ko-KR" alt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익힐수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 있었다</a:t>
            </a:r>
            <a:r>
              <a:rPr lang="en-US" altLang="ko-KR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.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7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2556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서론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제약사항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주제선정 배경 및 필요성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목표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 역할 분담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CC9BD-1BE2-4EC0-9E94-615716D75A5C}"/>
              </a:ext>
            </a:extLst>
          </p:cNvPr>
          <p:cNvSpPr txBox="1"/>
          <p:nvPr/>
        </p:nvSpPr>
        <p:spPr>
          <a:xfrm>
            <a:off x="3239852" y="1348437"/>
            <a:ext cx="2664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내용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및 해결방안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CC835-E864-43DB-83B5-ABC0F6D03625}"/>
              </a:ext>
            </a:extLst>
          </p:cNvPr>
          <p:cNvSpPr txBox="1"/>
          <p:nvPr/>
        </p:nvSpPr>
        <p:spPr>
          <a:xfrm>
            <a:off x="5904148" y="1347614"/>
            <a:ext cx="255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lang="ko-KR" altLang="en-US" sz="2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결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프로젝트 결과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41151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향후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A72907-970D-4441-A4D0-6F5FF86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C2E5B82-A70B-496C-A650-07BC47DF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00AB230-6722-4CAF-A895-A48AFF08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1200150"/>
            <a:ext cx="3896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711BE-D26C-4121-ACBB-4A20AF2F2F5E}"/>
              </a:ext>
            </a:extLst>
          </p:cNvPr>
          <p:cNvSpPr txBox="1"/>
          <p:nvPr/>
        </p:nvSpPr>
        <p:spPr>
          <a:xfrm>
            <a:off x="899592" y="1922770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공부 목적으로 프로젝트를 진행하였기에 다양한 위젯을 사용하였는데 현재 앱은 유지보수에 있어 어려움이 있기 때문에 </a:t>
            </a:r>
            <a:r>
              <a:rPr lang="en-US" altLang="ko-KR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DB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HY견고딕" pitchFamily="18" charset="-127"/>
              </a:rPr>
              <a:t>연동과 위젯 최적화를 해볼 예정이다</a:t>
            </a:r>
          </a:p>
        </p:txBody>
      </p:sp>
    </p:spTree>
    <p:extLst>
      <p:ext uri="{BB962C8B-B14F-4D97-AF65-F5344CB8AC3E}">
        <p14:creationId xmlns:p14="http://schemas.microsoft.com/office/powerpoint/2010/main" val="210037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Brush Script MT" pitchFamily="66" charset="0"/>
                <a:ea typeface="나눔바른고딕OTF Light" pitchFamily="50" charset="-127"/>
              </a:rPr>
              <a:t>데모 시연</a:t>
            </a:r>
            <a:endParaRPr lang="ko-KR" altLang="en-US" dirty="0">
              <a:solidFill>
                <a:schemeClr val="bg1"/>
              </a:solidFill>
              <a:latin typeface="Brush Script MT" pitchFamily="66" charset="0"/>
              <a:ea typeface="나눔바른고딕OTF Light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34AC8D-84E4-4C6A-9355-2BF0F3D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1756142"/>
            <a:ext cx="2448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서론</a:t>
            </a:r>
            <a:r>
              <a:rPr lang="en-US" altLang="ko-KR" sz="20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제약사항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주제선정 배경 및 필요성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목표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 역할 분담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8733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HY견고딕" pitchFamily="18" charset="-127"/>
                <a:ea typeface="HY견고딕" pitchFamily="18" charset="-127"/>
              </a:rPr>
              <a:t>제약 사항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ko-KR" dirty="0">
                <a:latin typeface="Verdana" panose="020B0604030504040204" pitchFamily="34" charset="0"/>
              </a:rPr>
              <a:t>AVD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상에서 실행 가능할 것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lvl="0" indent="-342900">
              <a:buFont typeface="Wingdings" pitchFamily="2" charset="2"/>
              <a:buChar char="l"/>
            </a:pPr>
            <a:r>
              <a:rPr lang="ko-KR" altLang="en-US" dirty="0">
                <a:latin typeface="Times New Roman" panose="02020603050405020304" pitchFamily="18" charset="0"/>
              </a:rPr>
              <a:t>안드로이드 버전은 </a:t>
            </a:r>
            <a:r>
              <a:rPr lang="en-US" altLang="ko-KR" dirty="0">
                <a:latin typeface="Times New Roman" panose="02020603050405020304" pitchFamily="18" charset="0"/>
              </a:rPr>
              <a:t>(10.0)Q </a:t>
            </a:r>
            <a:r>
              <a:rPr lang="ko-KR" altLang="en-US" dirty="0">
                <a:latin typeface="Times New Roman" panose="02020603050405020304" pitchFamily="18" charset="0"/>
              </a:rPr>
              <a:t>버전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이용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36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주제선정 배경 및 필요성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7776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국내 야구팬들을 위한 </a:t>
            </a:r>
            <a:r>
              <a:rPr lang="en-US" altLang="ko-KR" sz="2000" dirty="0"/>
              <a:t>KBO</a:t>
            </a:r>
            <a:r>
              <a:rPr lang="ko-KR" altLang="en-US" sz="2000" dirty="0"/>
              <a:t>리그 소개</a:t>
            </a:r>
          </a:p>
          <a:p>
            <a:endParaRPr lang="en-US" altLang="ko-KR" sz="2000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주제 선정 배경 </a:t>
            </a:r>
            <a:r>
              <a:rPr lang="en-US" altLang="ko-KR" sz="1200" dirty="0"/>
              <a:t>: </a:t>
            </a:r>
            <a:r>
              <a:rPr lang="ko-KR" altLang="en-US" sz="1200" dirty="0"/>
              <a:t>대한민국의 최고 인기 프로스포츠인 프로야구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리그에 관심</a:t>
            </a:r>
            <a:r>
              <a:rPr lang="en-US" altLang="ko-KR" sz="1200" dirty="0"/>
              <a:t>, </a:t>
            </a:r>
            <a:r>
              <a:rPr lang="ko-KR" altLang="en-US" sz="1200" dirty="0"/>
              <a:t>흥미를 갖는 사람들이 늘어나고 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 하지만 기존의 </a:t>
            </a:r>
            <a:r>
              <a:rPr lang="en-US" altLang="ko-KR" sz="1200" dirty="0"/>
              <a:t>KBO</a:t>
            </a:r>
            <a:r>
              <a:rPr lang="ko-KR" altLang="en-US" sz="1200" dirty="0"/>
              <a:t>와 각 구단의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앱은 너무 많은 내용을 담고 있어 이제 막 관심을 가지기 시작한 야구팬들은 자신이 궁금해하는 정보들이 어디에 있는지 찾기 쉽지 않다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 이에 우리는 이제 막 입문하는 야구팬들이 쉽게 접근할 수 있도록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리그와 각 구단에 대한 기초적인 내용만을 통합해서 보여주어 입문 야구팬들이 </a:t>
            </a:r>
            <a:r>
              <a:rPr lang="en-US" altLang="ko-KR" sz="1200" dirty="0"/>
              <a:t>KBO</a:t>
            </a:r>
            <a:r>
              <a:rPr lang="ko-KR" altLang="en-US" sz="1200" dirty="0"/>
              <a:t>리그에 대해 더욱 쉽게 관심을 가질 수 있도록 가이드 역할을 하는 새로운 </a:t>
            </a:r>
            <a:r>
              <a:rPr lang="en-US" altLang="ko-KR" sz="1200" dirty="0"/>
              <a:t>“KBO”</a:t>
            </a:r>
            <a:r>
              <a:rPr lang="ko-KR" altLang="en-US" sz="1200" dirty="0"/>
              <a:t>앱을 개발하기로 하였다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250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7614"/>
            <a:ext cx="77768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최종 개발 목표</a:t>
            </a:r>
            <a:endParaRPr lang="en-US" altLang="ko-KR" sz="2000" dirty="0"/>
          </a:p>
          <a:p>
            <a:pPr fontAlgn="base"/>
            <a:endParaRPr lang="en-US" altLang="ko-KR" sz="1200" dirty="0"/>
          </a:p>
          <a:p>
            <a:pPr fontAlgn="base"/>
            <a:r>
              <a:rPr lang="en-US" altLang="ko-KR" sz="1200" dirty="0"/>
              <a:t>“</a:t>
            </a:r>
            <a:r>
              <a:rPr lang="en-US" altLang="ko-KR" sz="1200" dirty="0" err="1"/>
              <a:t>KBO”는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입문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야구팬들이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KBO리그에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대해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처음부터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쉽게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이해해</a:t>
            </a:r>
            <a:r>
              <a:rPr lang="en-US" altLang="ko-KR" sz="1200" dirty="0"/>
              <a:t> </a:t>
            </a:r>
          </a:p>
          <a:p>
            <a:pPr fontAlgn="base"/>
            <a:r>
              <a:rPr lang="en-US" altLang="ko-KR" sz="1200" dirty="0" err="1"/>
              <a:t>처음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가졌던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관심을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계속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유지해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리그에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대해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점점</a:t>
            </a:r>
            <a:r>
              <a:rPr lang="en-US" altLang="ko-KR" sz="1200" dirty="0"/>
              <a:t> 더 </a:t>
            </a:r>
            <a:r>
              <a:rPr lang="en-US" altLang="ko-KR" sz="1200" dirty="0" err="1"/>
              <a:t>알게</a:t>
            </a:r>
            <a:r>
              <a:rPr lang="en-US" altLang="ko-KR" sz="1200" dirty="0"/>
              <a:t> </a:t>
            </a:r>
            <a:r>
              <a:rPr lang="en-US" altLang="ko-KR" sz="1200" dirty="0" err="1"/>
              <a:t>하는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것이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가장</a:t>
            </a:r>
            <a:r>
              <a:rPr lang="en-US" altLang="ko-KR" sz="1200" dirty="0"/>
              <a:t> 큰 </a:t>
            </a:r>
            <a:r>
              <a:rPr lang="en-US" altLang="ko-KR" sz="1200" dirty="0" err="1"/>
              <a:t>목표이다</a:t>
            </a:r>
            <a:r>
              <a:rPr lang="en-US" altLang="ko-KR" sz="1200" dirty="0"/>
              <a:t>. </a:t>
            </a:r>
          </a:p>
          <a:p>
            <a:pPr fontAlgn="base"/>
            <a:r>
              <a:rPr lang="en-US" altLang="ko-KR" sz="1200" dirty="0" err="1"/>
              <a:t>이와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더불어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기존의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경기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일정</a:t>
            </a:r>
            <a:r>
              <a:rPr lang="en-US" altLang="ko-KR" sz="1200" dirty="0"/>
              <a:t> 및 </a:t>
            </a:r>
            <a:r>
              <a:rPr lang="en-US" altLang="ko-KR" sz="1200" dirty="0" err="1"/>
              <a:t>결과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기능도</a:t>
            </a:r>
            <a:r>
              <a:rPr lang="en-US" altLang="ko-KR" sz="1200" dirty="0"/>
              <a:t> </a:t>
            </a:r>
            <a:r>
              <a:rPr lang="en-US" altLang="ko-KR" sz="1200" dirty="0" err="1"/>
              <a:t>추가하였다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990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팀 역할 분담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4E8E-3654-4E9A-BF5D-1033DEDDD54D}"/>
              </a:ext>
            </a:extLst>
          </p:cNvPr>
          <p:cNvSpPr txBox="1"/>
          <p:nvPr/>
        </p:nvSpPr>
        <p:spPr>
          <a:xfrm>
            <a:off x="683567" y="2571750"/>
            <a:ext cx="77762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유해미</a:t>
            </a:r>
            <a:endParaRPr lang="en-US" altLang="ko-KR" sz="2000" dirty="0"/>
          </a:p>
          <a:p>
            <a:r>
              <a:rPr lang="ko-KR" altLang="en-US" sz="1200" b="1" dirty="0"/>
              <a:t>자료 수집 </a:t>
            </a:r>
            <a:r>
              <a:rPr lang="en-US" altLang="ko-KR" sz="1200" dirty="0"/>
              <a:t>: </a:t>
            </a:r>
            <a:r>
              <a:rPr lang="ko-KR" altLang="en-US" sz="1200" dirty="0"/>
              <a:t>구단 별 이미지 파일</a:t>
            </a:r>
            <a:r>
              <a:rPr lang="en-US" altLang="ko-KR" sz="1200" dirty="0"/>
              <a:t>, </a:t>
            </a:r>
            <a:r>
              <a:rPr lang="ko-KR" altLang="en-US" sz="1200" dirty="0"/>
              <a:t>안드로이드 스튜디오 내 아이콘</a:t>
            </a:r>
            <a:endParaRPr lang="en-US" altLang="ko-KR" sz="1200" dirty="0"/>
          </a:p>
          <a:p>
            <a:r>
              <a:rPr lang="ko-KR" altLang="en-US" sz="1200" b="1" dirty="0"/>
              <a:t>담당 액티비티 </a:t>
            </a:r>
            <a:r>
              <a:rPr lang="en-US" altLang="ko-KR" sz="1200" dirty="0"/>
              <a:t>: </a:t>
            </a:r>
            <a:r>
              <a:rPr lang="ko-KR" altLang="en-US" sz="1200" dirty="0"/>
              <a:t>구단 소개</a:t>
            </a:r>
            <a:r>
              <a:rPr lang="en-US" altLang="ko-KR" sz="1200" dirty="0"/>
              <a:t>1, 2</a:t>
            </a:r>
          </a:p>
          <a:p>
            <a:r>
              <a:rPr lang="ko-KR" altLang="en-US" sz="1200" b="1" dirty="0"/>
              <a:t>기타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보고서 본론</a:t>
            </a:r>
            <a:r>
              <a:rPr lang="en-US" altLang="ko-KR" sz="1200" dirty="0"/>
              <a:t>(</a:t>
            </a:r>
            <a:r>
              <a:rPr lang="ko-KR" altLang="en-US" sz="1200" dirty="0"/>
              <a:t>구단 소개</a:t>
            </a:r>
            <a:r>
              <a:rPr lang="en-US" altLang="ko-KR" sz="1200" dirty="0"/>
              <a:t>1, 2 </a:t>
            </a:r>
            <a:r>
              <a:rPr lang="ko-KR" altLang="en-US" sz="1200" dirty="0"/>
              <a:t>액티비티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F6847-1E3C-4D19-B172-B60727432EFF}"/>
              </a:ext>
            </a:extLst>
          </p:cNvPr>
          <p:cNvSpPr txBox="1"/>
          <p:nvPr/>
        </p:nvSpPr>
        <p:spPr>
          <a:xfrm>
            <a:off x="684157" y="1347612"/>
            <a:ext cx="77756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박준성</a:t>
            </a:r>
            <a:endParaRPr lang="en-US" altLang="ko-KR" sz="2000" dirty="0"/>
          </a:p>
          <a:p>
            <a:r>
              <a:rPr lang="ko-KR" altLang="en-US" sz="1200" b="1" dirty="0"/>
              <a:t>자료 수집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툴바</a:t>
            </a:r>
            <a:r>
              <a:rPr lang="en-US" altLang="ko-KR" sz="1200" dirty="0"/>
              <a:t>, </a:t>
            </a:r>
            <a:r>
              <a:rPr lang="ko-KR" altLang="en-US" sz="1200" dirty="0"/>
              <a:t>타이틀 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색상코드표</a:t>
            </a:r>
            <a:r>
              <a:rPr lang="en-US" altLang="ko-KR" sz="1200" dirty="0"/>
              <a:t>, </a:t>
            </a:r>
            <a:r>
              <a:rPr lang="ko-KR" altLang="en-US" sz="1200" dirty="0"/>
              <a:t>구글 플레이스토어</a:t>
            </a:r>
            <a:r>
              <a:rPr lang="en-US" altLang="ko-KR" sz="1200" dirty="0"/>
              <a:t>, Toast</a:t>
            </a:r>
            <a:r>
              <a:rPr lang="ko-KR" altLang="en-US" sz="1200" dirty="0"/>
              <a:t>메시지 위치지정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파일</a:t>
            </a:r>
            <a:endParaRPr lang="en-US" altLang="ko-KR" sz="1200" dirty="0"/>
          </a:p>
          <a:p>
            <a:r>
              <a:rPr lang="ko-KR" altLang="en-US" sz="1200" b="1" dirty="0"/>
              <a:t>담당 액티비티 </a:t>
            </a:r>
            <a:r>
              <a:rPr lang="en-US" altLang="ko-KR" sz="1200" dirty="0"/>
              <a:t>: </a:t>
            </a:r>
            <a:r>
              <a:rPr lang="ko-KR" altLang="en-US" sz="1200" dirty="0"/>
              <a:t>메인</a:t>
            </a:r>
            <a:r>
              <a:rPr lang="en-US" altLang="ko-KR" sz="1200" dirty="0"/>
              <a:t>, </a:t>
            </a:r>
            <a:r>
              <a:rPr lang="ko-KR" altLang="en-US" sz="1200" dirty="0"/>
              <a:t>앱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코드 통합관리</a:t>
            </a:r>
            <a:endParaRPr lang="en-US" altLang="ko-KR" sz="1200" dirty="0"/>
          </a:p>
          <a:p>
            <a:r>
              <a:rPr lang="ko-KR" altLang="en-US" sz="1200" b="1" dirty="0"/>
              <a:t>기타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보고서 서론</a:t>
            </a:r>
            <a:r>
              <a:rPr lang="en-US" altLang="ko-KR" sz="1200" dirty="0"/>
              <a:t>, </a:t>
            </a:r>
            <a:r>
              <a:rPr lang="ko-KR" altLang="en-US" sz="1200" dirty="0"/>
              <a:t>결론</a:t>
            </a:r>
            <a:r>
              <a:rPr lang="en-US" altLang="ko-KR" sz="1200" dirty="0"/>
              <a:t>, </a:t>
            </a:r>
            <a:r>
              <a:rPr lang="ko-KR" altLang="en-US" sz="1200" dirty="0"/>
              <a:t>본론</a:t>
            </a:r>
            <a:r>
              <a:rPr lang="en-US" altLang="ko-KR" sz="1200" dirty="0"/>
              <a:t>(</a:t>
            </a:r>
            <a:r>
              <a:rPr lang="ko-KR" altLang="en-US" sz="1200" dirty="0"/>
              <a:t>메인</a:t>
            </a:r>
            <a:r>
              <a:rPr lang="en-US" altLang="ko-KR" sz="1200" dirty="0"/>
              <a:t>, </a:t>
            </a:r>
            <a:r>
              <a:rPr lang="ko-KR" altLang="en-US" sz="1200" dirty="0"/>
              <a:t>앱 정보 액티비티</a:t>
            </a:r>
            <a:r>
              <a:rPr lang="en-US" altLang="ko-KR" sz="1200" dirty="0"/>
              <a:t>) </a:t>
            </a:r>
            <a:r>
              <a:rPr lang="ko-KR" altLang="en-US" sz="1200" dirty="0"/>
              <a:t>및 통합</a:t>
            </a:r>
            <a:r>
              <a:rPr lang="en-US" altLang="ko-KR" sz="1200" dirty="0"/>
              <a:t>, PPT, </a:t>
            </a:r>
            <a:r>
              <a:rPr lang="ko-KR" altLang="en-US" sz="1200" dirty="0"/>
              <a:t>발표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B9E8C-1FF0-4703-BD69-34E72873C1CE}"/>
              </a:ext>
            </a:extLst>
          </p:cNvPr>
          <p:cNvSpPr txBox="1"/>
          <p:nvPr/>
        </p:nvSpPr>
        <p:spPr>
          <a:xfrm>
            <a:off x="684156" y="3710523"/>
            <a:ext cx="77756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홍의성</a:t>
            </a:r>
            <a:endParaRPr lang="en-US" altLang="ko-KR" sz="2000" dirty="0"/>
          </a:p>
          <a:p>
            <a:r>
              <a:rPr lang="ko-KR" altLang="en-US" sz="1200" b="1" dirty="0"/>
              <a:t>자료 수집 </a:t>
            </a:r>
            <a:r>
              <a:rPr lang="en-US" altLang="ko-KR" sz="1200" dirty="0"/>
              <a:t>: </a:t>
            </a:r>
            <a:r>
              <a:rPr lang="ko-KR" altLang="en-US" sz="1200" dirty="0"/>
              <a:t>위젯 </a:t>
            </a:r>
            <a:r>
              <a:rPr lang="en-US" altLang="ko-KR" sz="1200" dirty="0"/>
              <a:t>UI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, DB </a:t>
            </a:r>
            <a:r>
              <a:rPr lang="ko-KR" altLang="en-US" sz="1200" dirty="0"/>
              <a:t>데이터 및 호출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파일</a:t>
            </a:r>
            <a:endParaRPr lang="en-US" altLang="ko-KR" sz="1200" dirty="0"/>
          </a:p>
          <a:p>
            <a:r>
              <a:rPr lang="ko-KR" altLang="en-US" sz="1200" b="1" dirty="0"/>
              <a:t>담당 액티비티 </a:t>
            </a:r>
            <a:r>
              <a:rPr lang="en-US" altLang="ko-KR" sz="1200" dirty="0"/>
              <a:t>: </a:t>
            </a:r>
            <a:r>
              <a:rPr lang="ko-KR" altLang="en-US" sz="1200" dirty="0"/>
              <a:t>리그 소개</a:t>
            </a:r>
            <a:r>
              <a:rPr lang="en-US" altLang="ko-KR" sz="1200" dirty="0"/>
              <a:t>, </a:t>
            </a:r>
            <a:r>
              <a:rPr lang="ko-KR" altLang="en-US" sz="1200" dirty="0"/>
              <a:t>경기일정 및 결과</a:t>
            </a:r>
            <a:endParaRPr lang="en-US" altLang="ko-KR" sz="1200" dirty="0"/>
          </a:p>
          <a:p>
            <a:r>
              <a:rPr lang="ko-KR" altLang="en-US" sz="1200" b="1" dirty="0"/>
              <a:t>기타 </a:t>
            </a:r>
            <a:r>
              <a:rPr lang="en-US" altLang="ko-KR" sz="1200" dirty="0"/>
              <a:t>: </a:t>
            </a:r>
            <a:r>
              <a:rPr lang="ko-KR" altLang="en-US" sz="1200" dirty="0"/>
              <a:t>보고서 본론</a:t>
            </a:r>
            <a:r>
              <a:rPr lang="en-US" altLang="ko-KR" sz="1200" dirty="0"/>
              <a:t>(</a:t>
            </a:r>
            <a:r>
              <a:rPr lang="ko-KR" altLang="en-US" sz="1200" dirty="0"/>
              <a:t>리그 소개</a:t>
            </a:r>
            <a:r>
              <a:rPr lang="en-US" altLang="ko-KR" sz="1200" dirty="0"/>
              <a:t>, </a:t>
            </a:r>
            <a:r>
              <a:rPr lang="ko-KR" altLang="en-US" sz="1200" dirty="0"/>
              <a:t>경기일정 및 결과 액티비티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944069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33950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일정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0734B7-D3E1-4398-85E1-BE0AD34EC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31750"/>
              </p:ext>
            </p:extLst>
          </p:nvPr>
        </p:nvGraphicFramePr>
        <p:xfrm>
          <a:off x="683568" y="1290638"/>
          <a:ext cx="5323586" cy="3214243"/>
        </p:xfrm>
        <a:graphic>
          <a:graphicData uri="http://schemas.openxmlformats.org/drawingml/2006/table">
            <a:tbl>
              <a:tblPr/>
              <a:tblGrid>
                <a:gridCol w="1008507">
                  <a:extLst>
                    <a:ext uri="{9D8B030D-6E8A-4147-A177-3AD203B41FA5}">
                      <a16:colId xmlns:a16="http://schemas.microsoft.com/office/drawing/2014/main" val="1195268820"/>
                    </a:ext>
                  </a:extLst>
                </a:gridCol>
                <a:gridCol w="4315079">
                  <a:extLst>
                    <a:ext uri="{9D8B030D-6E8A-4147-A177-3AD203B41FA5}">
                      <a16:colId xmlns:a16="http://schemas.microsoft.com/office/drawing/2014/main" val="871799232"/>
                    </a:ext>
                  </a:extLst>
                </a:gridCol>
              </a:tblGrid>
              <a:tr h="2473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주차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공통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69053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5.19~25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각자 주제 구상 및 대략적인 설계도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27296"/>
                  </a:ext>
                </a:extLst>
              </a:tr>
              <a:tr h="917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5.26~6.1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팀원 간 주제 공유 및 투표를 통한 주제 선정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자료수집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기존의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KBO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앱 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설계도 구체화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역할분담 선정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31840"/>
                  </a:ext>
                </a:extLst>
              </a:tr>
              <a:tr h="694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6.2~8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"/>
                          <a:ea typeface="나눔명조"/>
                        </a:rPr>
                        <a:t>데이터 수집 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프로젝트 통합 툴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각자 맡은 부분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009472"/>
                  </a:ext>
                </a:extLst>
              </a:tr>
              <a:tr h="694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6.9~15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코드 기능 완성 및 디자인 보완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코드 통합 및 프로토타입 테스트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유지보수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명조 ExtraBold"/>
                          <a:ea typeface="나눔명조 ExtraBold"/>
                        </a:rPr>
                        <a:t>보고서 및 발표자료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921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D7FA9FF-D385-4884-A025-2E4E0B4A5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1290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281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5D586AD-F7D0-4C5A-AC22-A8F4DD4F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E9D5-6103-4E68-B911-3CA070043D89}"/>
              </a:ext>
            </a:extLst>
          </p:cNvPr>
          <p:cNvSpPr txBox="1"/>
          <p:nvPr/>
        </p:nvSpPr>
        <p:spPr>
          <a:xfrm>
            <a:off x="3239852" y="2171640"/>
            <a:ext cx="26642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 내용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및 해결방안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901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7586</TotalTime>
  <Words>848</Words>
  <Application>Microsoft Office PowerPoint</Application>
  <PresentationFormat>화면 슬라이드 쇼(16:9)</PresentationFormat>
  <Paragraphs>174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Arial</vt:lpstr>
      <vt:lpstr>나눔명조 ExtraBold</vt:lpstr>
      <vt:lpstr>맑은 고딕</vt:lpstr>
      <vt:lpstr>Verdana</vt:lpstr>
      <vt:lpstr>Wingdings</vt:lpstr>
      <vt:lpstr>Times New Roman</vt:lpstr>
      <vt:lpstr>Brush Script MT</vt:lpstr>
      <vt:lpstr>나눔명조</vt:lpstr>
      <vt:lpstr>함초롬바탕</vt:lpstr>
      <vt:lpstr>Yu Gothic</vt:lpstr>
      <vt:lpstr>HY견고딕</vt:lpstr>
      <vt:lpstr>굴림체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Hong Euisung</cp:lastModifiedBy>
  <cp:revision>225</cp:revision>
  <dcterms:created xsi:type="dcterms:W3CDTF">2016-06-29T02:36:59Z</dcterms:created>
  <dcterms:modified xsi:type="dcterms:W3CDTF">2020-06-16T04:31:23Z</dcterms:modified>
</cp:coreProperties>
</file>