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2628-77FB-415A-A3F9-5A07908B993B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83F9-77C9-4CDD-9047-93846F01DB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2D </a:t>
            </a:r>
            <a:r>
              <a:rPr lang="ko-KR" altLang="en-US" b="1" dirty="0" smtClean="0"/>
              <a:t>격투 </a:t>
            </a:r>
            <a:r>
              <a:rPr lang="en-US" altLang="ko-KR" b="1" dirty="0" smtClean="0"/>
              <a:t>RPG</a:t>
            </a:r>
            <a:br>
              <a:rPr lang="en-US" altLang="ko-KR" b="1" dirty="0" smtClean="0"/>
            </a:br>
            <a:r>
              <a:rPr lang="ko-KR" altLang="en-US" sz="1600" b="1" dirty="0" smtClean="0"/>
              <a:t>기획부터 완성까지</a:t>
            </a:r>
            <a:endParaRPr lang="ko-KR" altLang="en-US" sz="1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400" b="1" dirty="0" smtClean="0"/>
              <a:t>2021180013 </a:t>
            </a:r>
            <a:r>
              <a:rPr lang="ko-KR" altLang="en-US" sz="1400" b="1" dirty="0" smtClean="0"/>
              <a:t>박진성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/>
              <a:t>게임의 핵심 컨셉과 재미요소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25013"/>
          <a:stretch>
            <a:fillRect/>
          </a:stretch>
        </p:blipFill>
        <p:spPr bwMode="auto">
          <a:xfrm>
            <a:off x="357158" y="2714620"/>
            <a:ext cx="3714776" cy="149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7011" b="22878"/>
          <a:stretch>
            <a:fillRect/>
          </a:stretch>
        </p:blipFill>
        <p:spPr bwMode="auto">
          <a:xfrm>
            <a:off x="357158" y="1285860"/>
            <a:ext cx="371477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6248" y="2156104"/>
            <a:ext cx="45005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간단하면서도 중독적인 재미</a:t>
            </a:r>
            <a:endParaRPr lang="en-US" altLang="ko-KR" b="1" dirty="0" smtClean="0"/>
          </a:p>
          <a:p>
            <a:r>
              <a:rPr lang="ko-KR" altLang="en-US" sz="1600" dirty="0" smtClean="0"/>
              <a:t>복잡한 콤보 대신 직관적인 조작으로 누구나 쉽게 즐길 수 있는 격투게임을 목표로 한다</a:t>
            </a:r>
            <a:endParaRPr lang="en-US" altLang="ko-KR" sz="16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4579102"/>
            <a:ext cx="9144032" cy="199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/>
              <a:t>예상되는 게임 화면</a:t>
            </a:r>
            <a:endParaRPr lang="ko-KR" altLang="en-US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 t="19303"/>
          <a:stretch>
            <a:fillRect/>
          </a:stretch>
        </p:blipFill>
        <p:spPr bwMode="auto">
          <a:xfrm>
            <a:off x="117475" y="4714884"/>
            <a:ext cx="890746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그룹 7"/>
          <p:cNvGrpSpPr/>
          <p:nvPr/>
        </p:nvGrpSpPr>
        <p:grpSpPr>
          <a:xfrm>
            <a:off x="-32" y="1357298"/>
            <a:ext cx="9144032" cy="2371515"/>
            <a:chOff x="-32" y="1486113"/>
            <a:chExt cx="9144032" cy="237151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32" y="1768247"/>
              <a:ext cx="4714908" cy="2089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72001" y="1486113"/>
              <a:ext cx="4471999" cy="2371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/>
              <a:t>게임 흐름 제시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857364"/>
            <a:ext cx="4643470" cy="222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071942"/>
            <a:ext cx="4381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571612"/>
            <a:ext cx="3704921" cy="459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/>
              <a:t>개발 일정</a:t>
            </a:r>
            <a:endParaRPr lang="ko-KR" alt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2569"/>
            <a:ext cx="8440737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</Words>
  <Application>Microsoft Office PowerPoint</Application>
  <PresentationFormat>화면 슬라이드 쇼(4:3)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2D 격투 RPG 기획부터 완성까지</vt:lpstr>
      <vt:lpstr>게임의 핵심 컨셉과 재미요소</vt:lpstr>
      <vt:lpstr>예상되는 게임 화면</vt:lpstr>
      <vt:lpstr>게임 흐름 제시</vt:lpstr>
      <vt:lpstr>개발 일정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격투 RPG 기획부터 완성까지</dc:title>
  <dc:creator>박진성</dc:creator>
  <cp:lastModifiedBy>박진성</cp:lastModifiedBy>
  <cp:revision>5</cp:revision>
  <dcterms:created xsi:type="dcterms:W3CDTF">2025-09-28T07:56:27Z</dcterms:created>
  <dcterms:modified xsi:type="dcterms:W3CDTF">2025-09-28T08:44:06Z</dcterms:modified>
</cp:coreProperties>
</file>