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8564-B00A-4093-A0CD-99E2CD5F103D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5776-CF26-4E27-A304-070D88C13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7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05776-CF26-4E27-A304-070D88C133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5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4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1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6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0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4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0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4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8C0810-AC3A-4064-98EC-A36BF54ABE6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6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22357" y="428733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>
                <a:latin typeface="Showcard Gothic" panose="04020904020102020604" pitchFamily="82" charset="0"/>
              </a:rPr>
              <a:t>영화 리뷰 프로젝트</a:t>
            </a: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r>
              <a:rPr lang="en-US" altLang="ko-KR" dirty="0" smtClean="0">
                <a:latin typeface="Showcard Gothic" panose="04020904020102020604" pitchFamily="82" charset="0"/>
              </a:rPr>
              <a:t>Cinema</a:t>
            </a:r>
            <a:r>
              <a:rPr lang="ko-KR" altLang="en-US" dirty="0">
                <a:latin typeface="Showcard Gothic" panose="04020904020102020604" pitchFamily="82" charset="0"/>
              </a:rPr>
              <a:t>천국</a:t>
            </a:r>
            <a:r>
              <a:rPr lang="en-US" altLang="ko-KR" dirty="0">
                <a:latin typeface="Showcard Gothic" panose="04020904020102020604" pitchFamily="82" charset="0"/>
              </a:rPr>
              <a:t/>
            </a:r>
            <a:br>
              <a:rPr lang="en-US" altLang="ko-KR" dirty="0">
                <a:latin typeface="Showcard Gothic" panose="04020904020102020604" pitchFamily="82" charset="0"/>
              </a:rPr>
            </a:b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endParaRPr lang="ko-KR" altLang="en-US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4" y="1911178"/>
            <a:ext cx="3556381" cy="3443416"/>
          </a:xfrm>
        </p:spPr>
        <p:txBody>
          <a:bodyPr/>
          <a:lstStyle/>
          <a:p>
            <a:r>
              <a:rPr lang="ko-KR" altLang="en-US" dirty="0" smtClean="0"/>
              <a:t>영화 상세 화면에서 예고편 감상을 누르면 첫 번째 화면으로 이동 </a:t>
            </a:r>
            <a:r>
              <a:rPr lang="en-US" altLang="ko-KR" dirty="0" err="1" smtClean="0"/>
              <a:t>youtubeplayer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 </a:t>
            </a:r>
            <a:endParaRPr lang="en-US" altLang="ko-KR" dirty="0" smtClean="0"/>
          </a:p>
          <a:p>
            <a:r>
              <a:rPr lang="ko-KR" altLang="en-US" dirty="0" smtClean="0"/>
              <a:t>사용자 설정은 로그인 시 이용가능하며 현재는 회원 탈퇴 기능만 구현한 상태 </a:t>
            </a:r>
            <a:r>
              <a:rPr lang="en-US" altLang="ko-KR" b="1" dirty="0"/>
              <a:t>Navigation Drawer </a:t>
            </a:r>
            <a:r>
              <a:rPr lang="ko-KR" altLang="en-US" b="1" dirty="0" smtClean="0"/>
              <a:t>메뉴 버튼 중 하나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4" y="1293765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예고편 시청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77" y="1293304"/>
            <a:ext cx="3008699" cy="5347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3304"/>
            <a:ext cx="2986209" cy="53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로그인 기능의 활성화 </a:t>
            </a:r>
            <a:r>
              <a:rPr lang="en-US" altLang="ko-KR" sz="2400" dirty="0" smtClean="0"/>
              <a:t>(SNS</a:t>
            </a:r>
            <a:r>
              <a:rPr lang="ko-KR" altLang="en-US" sz="2400" dirty="0" smtClean="0"/>
              <a:t>를 이용한 간편 로그인 기능 추가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프로필 설정 관리 기능추가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평점기능과 </a:t>
            </a:r>
            <a:r>
              <a:rPr lang="en-US" altLang="ko-KR" sz="2400" dirty="0" err="1" smtClean="0"/>
              <a:t>ratingBar</a:t>
            </a:r>
            <a:r>
              <a:rPr lang="ko-KR" altLang="en-US" sz="2400" dirty="0" smtClean="0"/>
              <a:t>의 연동 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현재 </a:t>
            </a:r>
            <a:r>
              <a:rPr lang="en-US" altLang="ko-KR" sz="2400" dirty="0" err="1" smtClean="0"/>
              <a:t>api</a:t>
            </a:r>
            <a:r>
              <a:rPr lang="ko-KR" altLang="en-US" sz="2400" dirty="0" smtClean="0"/>
              <a:t>에서 영화가 한정적인 문제 때문에 지속적으로 업데이트 가능한 </a:t>
            </a:r>
            <a:r>
              <a:rPr lang="en-US" altLang="ko-KR" sz="2400" dirty="0" err="1" smtClean="0"/>
              <a:t>api</a:t>
            </a:r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수정 할 예정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1" y="861147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추후 개선 사항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265441"/>
            <a:ext cx="10131425" cy="1456267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85801" y="1721708"/>
            <a:ext cx="8845377" cy="3056238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추후 개선 사항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3" y="0"/>
            <a:ext cx="7220507" cy="70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1 . </a:t>
            </a:r>
            <a:r>
              <a:rPr lang="ko-KR" altLang="en-US" dirty="0" smtClean="0"/>
              <a:t>프로젝트의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133829"/>
            <a:ext cx="10131425" cy="364913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영화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를 이용한 영화 리뷰 애플리케이션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영화 리뷰 애플리케이션은 영화 정보를 제공하는  웹 서버의 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최신 영화 정보를 </a:t>
            </a:r>
            <a:r>
              <a:rPr lang="en-US" altLang="ko-KR" sz="2800" dirty="0" smtClean="0"/>
              <a:t>mobile App</a:t>
            </a:r>
            <a:r>
              <a:rPr lang="ko-KR" altLang="en-US" sz="2800" dirty="0" smtClean="0"/>
              <a:t>으로  전달 받아 애플리케이션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 사용자에게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영화 정보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리뷰 간단한 영상을 제공하는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 애플리케이션 입니다</a:t>
            </a:r>
            <a:r>
              <a:rPr lang="en-US" altLang="ko-KR" sz="2800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92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회원가입 및 패스워드 찾기 기능 </a:t>
            </a:r>
            <a:r>
              <a:rPr lang="en-US" altLang="ko-KR" dirty="0" smtClean="0"/>
              <a:t>(firebase, Toolbar,</a:t>
            </a:r>
            <a:r>
              <a:rPr lang="en-US" altLang="ko-KR" b="1" dirty="0" smtClean="0"/>
              <a:t> </a:t>
            </a:r>
            <a:r>
              <a:rPr lang="en-US" altLang="ko-KR" b="1" dirty="0"/>
              <a:t>Navigation </a:t>
            </a:r>
            <a:r>
              <a:rPr lang="en-US" altLang="ko-KR" b="1" dirty="0" smtClean="0"/>
              <a:t>Drawer </a:t>
            </a:r>
            <a:r>
              <a:rPr lang="ko-KR" altLang="en-US" b="1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최신 영화 포스터 확인 및 상세보기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누적관객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예매율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서버 연동 </a:t>
            </a:r>
            <a:r>
              <a:rPr lang="en-US" altLang="ko-KR" dirty="0" smtClean="0"/>
              <a:t>volley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관람자들의 </a:t>
            </a:r>
            <a:r>
              <a:rPr lang="ko-KR" altLang="en-US" dirty="0" err="1" smtClean="0"/>
              <a:t>한줄평</a:t>
            </a:r>
            <a:r>
              <a:rPr lang="ko-KR" altLang="en-US" dirty="0" smtClean="0"/>
              <a:t> 리스트 확인 및 나의 리뷰 등록 및 웹 서</a:t>
            </a:r>
            <a:r>
              <a:rPr lang="ko-KR" altLang="en-US" dirty="0" smtClean="0"/>
              <a:t>버에 저장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, volley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영화 목록 중 관심 있는 영화 예고편 </a:t>
            </a:r>
            <a:r>
              <a:rPr lang="ko-KR" altLang="en-US" dirty="0" smtClean="0"/>
              <a:t>감상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멀티미디어 </a:t>
            </a:r>
            <a:r>
              <a:rPr lang="en-US" altLang="ko-KR" dirty="0" err="1" smtClean="0"/>
              <a:t>youtubeplayer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9653" y="2328106"/>
            <a:ext cx="4450014" cy="3097426"/>
          </a:xfrm>
        </p:spPr>
        <p:txBody>
          <a:bodyPr/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이 실행 될 때 가장 첫 번째 화면은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이용한 </a:t>
            </a:r>
            <a:r>
              <a:rPr lang="en-US" altLang="ko-KR" b="1" dirty="0"/>
              <a:t>INTRO</a:t>
            </a:r>
            <a:r>
              <a:rPr lang="ko-KR" altLang="en-US" b="1" dirty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dirty="0" smtClean="0"/>
              <a:t>두 번째가 메인 화면으로 </a:t>
            </a:r>
            <a:r>
              <a:rPr lang="en-US" altLang="ko-KR" dirty="0" err="1" smtClean="0"/>
              <a:t>ViewPager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로 구현 </a:t>
            </a:r>
            <a:r>
              <a:rPr lang="en-US" altLang="ko-KR" dirty="0" err="1"/>
              <a:t>V</a:t>
            </a:r>
            <a:r>
              <a:rPr lang="en-US" altLang="ko-KR" dirty="0" err="1" smtClean="0"/>
              <a:t>iewPager</a:t>
            </a:r>
            <a:r>
              <a:rPr lang="ko-KR" altLang="en-US" dirty="0" smtClean="0"/>
              <a:t>에는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가 존재 각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에는 웹 서버에서 가져온 데이터가 저장</a:t>
            </a:r>
            <a:r>
              <a:rPr lang="en-US" altLang="ko-KR" dirty="0"/>
              <a:t> </a:t>
            </a:r>
            <a:r>
              <a:rPr lang="ko-KR" altLang="en-US" dirty="0" smtClean="0"/>
              <a:t>상세보기 버튼 클릭 시 상세화면으로 이동</a:t>
            </a:r>
            <a:endParaRPr lang="en-US" altLang="ko-KR" dirty="0" smtClean="0"/>
          </a:p>
          <a:p>
            <a:r>
              <a:rPr lang="ko-KR" altLang="en-US" dirty="0" smtClean="0"/>
              <a:t>메인 화면 가장 상단은 </a:t>
            </a:r>
            <a:r>
              <a:rPr lang="en-US" altLang="ko-KR" dirty="0" smtClean="0"/>
              <a:t>Toolbar</a:t>
            </a:r>
            <a:r>
              <a:rPr lang="ko-KR" altLang="en-US" dirty="0" smtClean="0"/>
              <a:t>를 이용하여 햄버거 버튼과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210980"/>
            <a:ext cx="10131425" cy="104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99653" y="1548715"/>
            <a:ext cx="4450014" cy="48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INTRO</a:t>
            </a:r>
            <a:r>
              <a:rPr lang="ko-KR" altLang="en-US" b="1" dirty="0" smtClean="0"/>
              <a:t> 및 메인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9" y="1548715"/>
            <a:ext cx="2762250" cy="4910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28" y="1548715"/>
            <a:ext cx="2760010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10980"/>
            <a:ext cx="10131425" cy="104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4778" y="2776151"/>
            <a:ext cx="5082746" cy="337751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 smtClean="0"/>
              <a:t>Navigation Drawer (</a:t>
            </a:r>
            <a:r>
              <a:rPr lang="en-US" altLang="ko-KR" b="1" dirty="0" err="1" smtClean="0"/>
              <a:t>Toolbar,header,menu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크게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가지로 나뉘며 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drawerlayout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NavigationView</a:t>
            </a:r>
            <a:r>
              <a:rPr lang="ko-KR" altLang="en-US" b="1" dirty="0" smtClean="0"/>
              <a:t>를 이용함.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dirty="0" smtClean="0"/>
              <a:t>Header</a:t>
            </a:r>
            <a:r>
              <a:rPr lang="ko-KR" altLang="en-US" dirty="0" smtClean="0"/>
              <a:t>부분의 버튼을 이용하여 회원가입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패스워드 찾기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진행함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아래 메뉴에는 목록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설정 등 사용자에 필요한 정보 제공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7610"/>
            <a:ext cx="2691713" cy="486199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44778" y="2001795"/>
            <a:ext cx="5082746" cy="55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Navigation </a:t>
            </a:r>
            <a:r>
              <a:rPr lang="en-US" altLang="ko-KR" b="1" dirty="0" smtClean="0"/>
              <a:t>Drawer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0671" y="2248928"/>
            <a:ext cx="3492844" cy="34887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Navigation </a:t>
            </a:r>
            <a:r>
              <a:rPr lang="en-US" altLang="ko-KR" b="1" dirty="0"/>
              <a:t>Drawer </a:t>
            </a:r>
            <a:r>
              <a:rPr lang="ko-KR" altLang="en-US" b="1" dirty="0" smtClean="0"/>
              <a:t>에서 로그인 버튼을 클릭하여 로그인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넘어온 화면이 첫 번째 로그인 화면이며 회원 가입 버튼 클릭 시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회원 가입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 이동하여 가입을 진행 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r>
              <a:rPr lang="en-US" altLang="ko-KR" b="1" dirty="0" smtClean="0"/>
              <a:t>Firebase </a:t>
            </a:r>
            <a:r>
              <a:rPr lang="en-US" altLang="ko-KR" b="1" dirty="0" err="1" smtClean="0"/>
              <a:t>Auth</a:t>
            </a:r>
            <a:r>
              <a:rPr lang="ko-KR" altLang="en-US" b="1" dirty="0" smtClean="0"/>
              <a:t>를 이용하여  기능 구현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Forgot Password ? </a:t>
            </a:r>
            <a:r>
              <a:rPr lang="ko-KR" altLang="en-US" dirty="0" smtClean="0"/>
              <a:t>는 비밀번호 찾기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 이동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00671" y="1725825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25826"/>
            <a:ext cx="2764592" cy="49179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65" y="1725825"/>
            <a:ext cx="2779733" cy="49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5" y="2128068"/>
            <a:ext cx="3556380" cy="388555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ScrollView</a:t>
            </a:r>
            <a:r>
              <a:rPr lang="ko-KR" altLang="en-US" dirty="0" smtClean="0"/>
              <a:t>안에 여러 레이아웃을 사용 메인 화면과 마찬가지로 웹 서버에서 전달받은 데이터를 사용자에게 좀 더 상세히 보여줄 수 있도록 구현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개봉일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예매율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 관객 줄거리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한줄평</a:t>
            </a:r>
            <a:r>
              <a:rPr lang="ko-KR" altLang="en-US" dirty="0" smtClean="0"/>
              <a:t>  등 상세 데이터가 전달 됨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선정하여 </a:t>
            </a:r>
            <a:r>
              <a:rPr lang="en-US" altLang="ko-KR" dirty="0" smtClean="0"/>
              <a:t>Volley</a:t>
            </a:r>
            <a:r>
              <a:rPr lang="ko-KR" altLang="en-US" dirty="0" smtClean="0"/>
              <a:t>라이브러리로 영화 정보를 전달 받음 상세화면에는 각 버튼이 있는데 클릭하면 해당 페이지로 이동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5" y="1491899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" y="1491899"/>
            <a:ext cx="2950425" cy="5263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09" y="1491899"/>
            <a:ext cx="2960026" cy="52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6" y="2117124"/>
            <a:ext cx="3492844" cy="3674076"/>
          </a:xfrm>
        </p:spPr>
        <p:txBody>
          <a:bodyPr/>
          <a:lstStyle/>
          <a:p>
            <a:r>
              <a:rPr lang="ko-KR" altLang="en-US" dirty="0" smtClean="0"/>
              <a:t>앞에 상세보기에서 모두보기 버튼을 클릭 시 첫 번째 화면이 나오는데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를 사용하여 웹 서버에서 데이터를 전달 받아 설정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는 하나만 사용을 하였으며 인플레이션을 통해 장착</a:t>
            </a:r>
            <a:endParaRPr lang="en-US" altLang="ko-KR" dirty="0" smtClean="0"/>
          </a:p>
          <a:p>
            <a:r>
              <a:rPr lang="ko-KR" altLang="en-US" dirty="0" smtClean="0"/>
              <a:t>두 번째는 사용자가 영화의 </a:t>
            </a:r>
            <a:r>
              <a:rPr lang="ko-KR" altLang="en-US" dirty="0" err="1" smtClean="0"/>
              <a:t>한줄평을</a:t>
            </a:r>
            <a:r>
              <a:rPr lang="ko-KR" altLang="en-US" dirty="0" smtClean="0"/>
              <a:t> 직접 작성하여 웹 서버에 저장시킴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volle</a:t>
            </a:r>
            <a:r>
              <a:rPr lang="ko-KR" altLang="en-US" dirty="0" smtClean="0"/>
              <a:t>라이브러리이용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5" y="1491899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모두보기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1899"/>
            <a:ext cx="2910641" cy="5180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5" y="1491661"/>
            <a:ext cx="2921342" cy="51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411</TotalTime>
  <Words>464</Words>
  <Application>Microsoft Office PowerPoint</Application>
  <PresentationFormat>와이드스크린</PresentationFormat>
  <Paragraphs>59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맑은 고딕</vt:lpstr>
      <vt:lpstr>Arial</vt:lpstr>
      <vt:lpstr>Calibri</vt:lpstr>
      <vt:lpstr>Calibri Light</vt:lpstr>
      <vt:lpstr>Showcard Gothic</vt:lpstr>
      <vt:lpstr>천체</vt:lpstr>
      <vt:lpstr>    영화 리뷰 프로젝트  Cinema천국  </vt:lpstr>
      <vt:lpstr>index</vt:lpstr>
      <vt:lpstr>1 . 프로젝트의 개요</vt:lpstr>
      <vt:lpstr>2. 프로젝트 기능</vt:lpstr>
      <vt:lpstr> 3. 프로젝트 기능 단계별 구성 </vt:lpstr>
      <vt:lpstr> 3. 프로젝트 기능 단계별 구성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YE♡JT</dc:creator>
  <cp:lastModifiedBy>YE♡JT</cp:lastModifiedBy>
  <cp:revision>22</cp:revision>
  <dcterms:created xsi:type="dcterms:W3CDTF">2020-05-23T14:10:36Z</dcterms:created>
  <dcterms:modified xsi:type="dcterms:W3CDTF">2020-05-24T17:14:08Z</dcterms:modified>
</cp:coreProperties>
</file>