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80" r:id="rId2"/>
    <p:sldId id="279" r:id="rId3"/>
    <p:sldId id="277" r:id="rId4"/>
    <p:sldId id="269" r:id="rId5"/>
    <p:sldId id="278" r:id="rId6"/>
    <p:sldId id="271" r:id="rId7"/>
    <p:sldId id="283" r:id="rId8"/>
    <p:sldId id="284" r:id="rId9"/>
    <p:sldId id="276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고딕 ExtraBold" panose="020D0904000000000000" pitchFamily="50" charset="-127"/>
      <p:bold r:id="rId14"/>
    </p:embeddedFont>
    <p:embeddedFont>
      <p:font typeface="-윤고딕350" panose="02030504000101010101" pitchFamily="18" charset="-127"/>
      <p:regular r:id="rId15"/>
    </p:embeddedFont>
    <p:embeddedFont>
      <p:font typeface="-윤고딕160" panose="02030504000101010101" pitchFamily="18" charset="-127"/>
      <p:regular r:id="rId16"/>
    </p:embeddedFont>
    <p:embeddedFont>
      <p:font typeface="나눔손글씨 펜" panose="03040600000000000000" pitchFamily="66" charset="-127"/>
      <p:regular r:id="rId17"/>
    </p:embeddedFont>
    <p:embeddedFont>
      <p:font typeface="-윤고딕330" panose="02030504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5902"/>
    <a:srgbClr val="FC790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AA9F-D3D7-491D-9135-200681040D5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58D7-AA8D-4EC3-87D1-BC70ED80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0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640C1141-55A3-49C2-97B9-B5938AF5D4D3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916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1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3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14DA-20AC-44A0-AECB-EFC6071C0400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8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43B2-8C09-4873-95E9-3FCB921D340E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5DD4-68E8-44F1-A000-0A0C7416A3B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9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4D7-576E-462C-A72C-FD999A29D637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0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B4D4-7C6D-450A-BCD1-DB16A638098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0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53C0-6A12-43A7-8C4C-3FDC3838ABC4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F7C1-4F44-4C1C-8A49-6ED022002B9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859A-8BE7-4C73-9A04-EBE892203BBC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B0D-0B36-491A-9B47-E863A25A46E0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6988-512A-45B9-95DC-BE19532C578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9A-3268-41DC-8E10-1729E31D4870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699B-673B-49CA-8C3B-B1F3CED56831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C7BC8DC8-AFB9-48FF-B8F0-0AB6475D0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88640"/>
            <a:ext cx="6501588" cy="6501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8182" y="2435404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과정 프로젝트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1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단계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160" panose="02030504000101010101" pitchFamily="18" charset="-127"/>
              <a:ea typeface="-윤고딕16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(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안드로이드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 채팅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앱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160" panose="02030504000101010101" pitchFamily="18" charset="-127"/>
                <a:ea typeface="-윤고딕160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160" panose="02030504000101010101" pitchFamily="18" charset="-127"/>
              <a:ea typeface="-윤고딕16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5934258"/>
            <a:ext cx="325554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타원 55"/>
          <p:cNvSpPr/>
          <p:nvPr/>
        </p:nvSpPr>
        <p:spPr>
          <a:xfrm>
            <a:off x="-324544" y="1844675"/>
            <a:ext cx="3836988" cy="4103688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272992" y="2040888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84910" y="2092028"/>
            <a:ext cx="3194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과정 프로젝트의 개요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393" name="그룹 86"/>
          <p:cNvGrpSpPr>
            <a:grpSpLocks/>
          </p:cNvGrpSpPr>
          <p:nvPr/>
        </p:nvGrpSpPr>
        <p:grpSpPr bwMode="auto">
          <a:xfrm>
            <a:off x="3203848" y="1988840"/>
            <a:ext cx="658812" cy="641350"/>
            <a:chOff x="2104977" y="4186242"/>
            <a:chExt cx="1285884" cy="1285884"/>
          </a:xfrm>
        </p:grpSpPr>
        <p:sp>
          <p:nvSpPr>
            <p:cNvPr id="69" name="타원 68"/>
            <p:cNvSpPr/>
            <p:nvPr/>
          </p:nvSpPr>
          <p:spPr>
            <a:xfrm>
              <a:off x="2120469" y="4237168"/>
              <a:ext cx="1214619" cy="121586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도넛 6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394" name="TextBox 70"/>
          <p:cNvSpPr txBox="1">
            <a:spLocks noChangeArrowheads="1"/>
          </p:cNvSpPr>
          <p:nvPr/>
        </p:nvSpPr>
        <p:spPr bwMode="auto">
          <a:xfrm>
            <a:off x="3349898" y="2061865"/>
            <a:ext cx="31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1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634957" y="3056085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445933" y="3106861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프로젝트 핵심 기능 정리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399" name="그룹 86"/>
          <p:cNvGrpSpPr>
            <a:grpSpLocks/>
          </p:cNvGrpSpPr>
          <p:nvPr/>
        </p:nvGrpSpPr>
        <p:grpSpPr bwMode="auto">
          <a:xfrm>
            <a:off x="3564870" y="3003674"/>
            <a:ext cx="658813" cy="641350"/>
            <a:chOff x="2104977" y="4186242"/>
            <a:chExt cx="1285884" cy="1285884"/>
          </a:xfrm>
        </p:grpSpPr>
        <p:sp>
          <p:nvSpPr>
            <p:cNvPr id="103" name="타원 102"/>
            <p:cNvSpPr/>
            <p:nvPr/>
          </p:nvSpPr>
          <p:spPr>
            <a:xfrm>
              <a:off x="2120471" y="4237168"/>
              <a:ext cx="1214617" cy="121586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도넛 103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00" name="TextBox 104"/>
          <p:cNvSpPr txBox="1">
            <a:spLocks noChangeArrowheads="1"/>
          </p:cNvSpPr>
          <p:nvPr/>
        </p:nvSpPr>
        <p:spPr bwMode="auto">
          <a:xfrm>
            <a:off x="3709333" y="3094161"/>
            <a:ext cx="315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05003" y="4063697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516958" y="4114974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프로젝트 기능 단계별 구성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405" name="그룹 86"/>
          <p:cNvGrpSpPr>
            <a:grpSpLocks/>
          </p:cNvGrpSpPr>
          <p:nvPr/>
        </p:nvGrpSpPr>
        <p:grpSpPr bwMode="auto">
          <a:xfrm>
            <a:off x="3635896" y="4011786"/>
            <a:ext cx="658812" cy="641350"/>
            <a:chOff x="2104977" y="4186242"/>
            <a:chExt cx="1285884" cy="1285884"/>
          </a:xfrm>
        </p:grpSpPr>
        <p:sp>
          <p:nvSpPr>
            <p:cNvPr id="109" name="타원 108"/>
            <p:cNvSpPr/>
            <p:nvPr/>
          </p:nvSpPr>
          <p:spPr>
            <a:xfrm>
              <a:off x="2120469" y="4237168"/>
              <a:ext cx="1214619" cy="1215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도넛 10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06" name="TextBox 110"/>
          <p:cNvSpPr txBox="1">
            <a:spLocks noChangeArrowheads="1"/>
          </p:cNvSpPr>
          <p:nvPr/>
        </p:nvSpPr>
        <p:spPr bwMode="auto">
          <a:xfrm>
            <a:off x="3781946" y="4084811"/>
            <a:ext cx="31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46925" y="5065156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6411" name="그룹 86"/>
          <p:cNvGrpSpPr>
            <a:grpSpLocks/>
          </p:cNvGrpSpPr>
          <p:nvPr/>
        </p:nvGrpSpPr>
        <p:grpSpPr bwMode="auto">
          <a:xfrm>
            <a:off x="3276352" y="5013176"/>
            <a:ext cx="660400" cy="641350"/>
            <a:chOff x="2104977" y="4186242"/>
            <a:chExt cx="1285884" cy="1285884"/>
          </a:xfrm>
        </p:grpSpPr>
        <p:sp>
          <p:nvSpPr>
            <p:cNvPr id="115" name="타원 114"/>
            <p:cNvSpPr/>
            <p:nvPr/>
          </p:nvSpPr>
          <p:spPr>
            <a:xfrm>
              <a:off x="2120433" y="4237168"/>
              <a:ext cx="1214788" cy="1215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도넛 115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12" name="TextBox 116"/>
          <p:cNvSpPr txBox="1">
            <a:spLocks noChangeArrowheads="1"/>
          </p:cNvSpPr>
          <p:nvPr/>
        </p:nvSpPr>
        <p:spPr bwMode="auto">
          <a:xfrm>
            <a:off x="3423990" y="5086201"/>
            <a:ext cx="315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53013" y="5117157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추후 개선할 점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99392"/>
            <a:ext cx="2160240" cy="21602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81294" y="779711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35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36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3400"/>
            <a:ext cx="2814236" cy="25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500" y="2411848"/>
            <a:ext cx="6501588" cy="650158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95536" y="2025923"/>
            <a:ext cx="8229600" cy="4643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다른 사람들과 간단히 채팅을 할 수 있는 애플리케이션</a:t>
            </a:r>
            <a:endParaRPr lang="en-US" altLang="ko-KR" sz="3000" dirty="0" smtClean="0">
              <a:solidFill>
                <a:srgbClr val="C0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과정 프로젝트로 선정한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안드로이드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채팅앱은</a:t>
            </a:r>
            <a:r>
              <a:rPr lang="ko-KR" altLang="en-US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dirty="0" err="1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카카오톡</a:t>
            </a:r>
            <a:r>
              <a:rPr lang="ko-KR" altLang="en-US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UI</a:t>
            </a:r>
            <a:r>
              <a:rPr lang="ko-KR" altLang="en-US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와 비슷하게 구현하였고</a:t>
            </a:r>
            <a:r>
              <a:rPr lang="en-US" altLang="ko-KR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사용자 이름 등록 후 인원수에 상관없이 </a:t>
            </a:r>
            <a:r>
              <a:rPr lang="en-US" altLang="ko-KR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1:N </a:t>
            </a:r>
            <a:r>
              <a:rPr lang="ko-KR" altLang="en-US" sz="3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채팅 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가능한 애플리케이션입니다</a:t>
            </a:r>
            <a:r>
              <a:rPr lang="en-US" altLang="ko-KR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292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과정 프로젝트의 개요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1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4" name="Oval 9"/>
          <p:cNvSpPr>
            <a:spLocks noChangeArrowheads="1"/>
          </p:cNvSpPr>
          <p:nvPr/>
        </p:nvSpPr>
        <p:spPr bwMode="auto">
          <a:xfrm>
            <a:off x="1966283" y="3837304"/>
            <a:ext cx="334328" cy="336715"/>
          </a:xfrm>
          <a:prstGeom prst="ellipse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67ABF5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487" name="Group 20"/>
          <p:cNvGrpSpPr>
            <a:grpSpLocks/>
          </p:cNvGrpSpPr>
          <p:nvPr/>
        </p:nvGrpSpPr>
        <p:grpSpPr bwMode="auto">
          <a:xfrm>
            <a:off x="3367351" y="1412776"/>
            <a:ext cx="2174758" cy="2177042"/>
            <a:chOff x="502" y="3882"/>
            <a:chExt cx="1631" cy="1632"/>
          </a:xfrm>
        </p:grpSpPr>
        <p:sp>
          <p:nvSpPr>
            <p:cNvPr id="19491" name="Oval 21"/>
            <p:cNvSpPr>
              <a:spLocks noChangeArrowheads="1"/>
            </p:cNvSpPr>
            <p:nvPr/>
          </p:nvSpPr>
          <p:spPr bwMode="auto">
            <a:xfrm>
              <a:off x="502" y="3882"/>
              <a:ext cx="1631" cy="1632"/>
            </a:xfrm>
            <a:prstGeom prst="ellipse">
              <a:avLst/>
            </a:prstGeom>
            <a:gradFill rotWithShape="1">
              <a:gsLst>
                <a:gs pos="0">
                  <a:srgbClr val="0064FF"/>
                </a:gs>
                <a:gs pos="100000">
                  <a:srgbClr val="00338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 algn="ctr"/>
              <a:r>
                <a:rPr lang="ko-KR" altLang="en-US" sz="2000" dirty="0" err="1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안드로이드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 채팅 </a:t>
              </a:r>
              <a:endParaRPr lang="en-US" altLang="ko-KR" sz="200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lvl="0" algn="ctr"/>
              <a:r>
                <a:rPr lang="ko-KR" altLang="en-US" sz="200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앱의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 기능정리</a:t>
              </a:r>
              <a:endParaRPr lang="ko-KR" altLang="en-US" sz="2400" dirty="0"/>
            </a:p>
          </p:txBody>
        </p:sp>
        <p:sp>
          <p:nvSpPr>
            <p:cNvPr id="19492" name="Oval 22"/>
            <p:cNvSpPr>
              <a:spLocks noChangeArrowheads="1"/>
            </p:cNvSpPr>
            <p:nvPr/>
          </p:nvSpPr>
          <p:spPr bwMode="auto">
            <a:xfrm>
              <a:off x="836" y="4160"/>
              <a:ext cx="310" cy="31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84299" y="3226597"/>
            <a:ext cx="5719088" cy="2903484"/>
            <a:chOff x="1584299" y="3226597"/>
            <a:chExt cx="5719088" cy="2903484"/>
          </a:xfrm>
        </p:grpSpPr>
        <p:sp>
          <p:nvSpPr>
            <p:cNvPr id="19462" name="Oval 10"/>
            <p:cNvSpPr>
              <a:spLocks noChangeArrowheads="1"/>
            </p:cNvSpPr>
            <p:nvPr/>
          </p:nvSpPr>
          <p:spPr bwMode="auto">
            <a:xfrm>
              <a:off x="3572947" y="436651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620" dirty="0" smtClean="0">
                  <a:latin typeface="나눔손글씨 펜" pitchFamily="66" charset="-127"/>
                  <a:ea typeface="나눔손글씨 펜" pitchFamily="66" charset="-127"/>
                </a:rPr>
                <a:t>2. </a:t>
              </a:r>
              <a:r>
                <a:rPr lang="ko-KR" altLang="en-US" sz="2620" dirty="0" smtClean="0">
                  <a:latin typeface="나눔손글씨 펜" pitchFamily="66" charset="-127"/>
                  <a:ea typeface="나눔손글씨 펜" pitchFamily="66" charset="-127"/>
                </a:rPr>
                <a:t>채팅내용을 리스트화</a:t>
              </a:r>
              <a:r>
                <a:rPr lang="en-US" altLang="ko-KR" sz="1600" dirty="0" smtClean="0">
                  <a:solidFill>
                    <a:srgbClr val="C00000"/>
                  </a:solidFill>
                  <a:latin typeface="나눔손글씨 펜" pitchFamily="66" charset="-127"/>
                  <a:ea typeface="나눔손글씨 펜" pitchFamily="66" charset="-127"/>
                </a:rPr>
                <a:t>( </a:t>
              </a:r>
              <a:r>
                <a:rPr lang="en-US" altLang="ko-KR" sz="1600" dirty="0" err="1" smtClean="0">
                  <a:solidFill>
                    <a:srgbClr val="C00000"/>
                  </a:solidFill>
                  <a:latin typeface="나눔손글씨 펜" pitchFamily="66" charset="-127"/>
                  <a:ea typeface="나눔손글씨 펜" pitchFamily="66" charset="-127"/>
                </a:rPr>
                <a:t>ReCyclerView</a:t>
              </a:r>
              <a:r>
                <a:rPr lang="en-US" altLang="ko-KR" sz="1600" dirty="0" smtClean="0">
                  <a:solidFill>
                    <a:srgbClr val="C00000"/>
                  </a:solidFill>
                  <a:latin typeface="나눔손글씨 펜" pitchFamily="66" charset="-127"/>
                  <a:ea typeface="나눔손글씨 펜" pitchFamily="66" charset="-127"/>
                </a:rPr>
                <a:t>)</a:t>
              </a:r>
              <a:endParaRPr lang="ko-KR" altLang="en-US" sz="16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9465" name="Oval 13"/>
            <p:cNvSpPr>
              <a:spLocks noChangeArrowheads="1"/>
            </p:cNvSpPr>
            <p:nvPr/>
          </p:nvSpPr>
          <p:spPr bwMode="auto">
            <a:xfrm>
              <a:off x="5539823" y="353727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200" dirty="0" smtClean="0">
                  <a:latin typeface="나눔손글씨 펜" pitchFamily="66" charset="-127"/>
                  <a:ea typeface="나눔손글씨 펜" pitchFamily="66" charset="-127"/>
                </a:rPr>
                <a:t>3. </a:t>
              </a:r>
              <a:r>
                <a:rPr lang="ko-KR" altLang="en-US" sz="2200" dirty="0" smtClean="0">
                  <a:latin typeface="나눔손글씨 펜" pitchFamily="66" charset="-127"/>
                  <a:ea typeface="나눔손글씨 펜" pitchFamily="66" charset="-127"/>
                </a:rPr>
                <a:t>인플레이션방법 개선</a:t>
              </a:r>
              <a:endParaRPr lang="en-US" altLang="ko-KR" sz="2200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lvl="0" algn="ctr"/>
              <a:r>
                <a:rPr lang="en-US" altLang="ko-KR" dirty="0" smtClean="0">
                  <a:solidFill>
                    <a:srgbClr val="C00000"/>
                  </a:solidFill>
                  <a:latin typeface="나눔손글씨 펜" pitchFamily="66" charset="-127"/>
                  <a:ea typeface="나눔손글씨 펜" pitchFamily="66" charset="-127"/>
                </a:rPr>
                <a:t>(Databinding)</a:t>
              </a:r>
              <a:endParaRPr lang="ko-KR" altLang="en-US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9468" name="Line 16"/>
            <p:cNvSpPr>
              <a:spLocks noChangeShapeType="1"/>
            </p:cNvSpPr>
            <p:nvPr/>
          </p:nvSpPr>
          <p:spPr bwMode="auto">
            <a:xfrm flipH="1">
              <a:off x="4454730" y="3587534"/>
              <a:ext cx="0" cy="778983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 flipH="1">
              <a:off x="3106928" y="3226597"/>
              <a:ext cx="571102" cy="568817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>
              <a:off x="5231429" y="3226597"/>
              <a:ext cx="571102" cy="568817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1584299" y="3501008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620" dirty="0">
                  <a:latin typeface="나눔손글씨 펜" pitchFamily="66" charset="-127"/>
                  <a:ea typeface="나눔손글씨 펜" pitchFamily="66" charset="-127"/>
                </a:rPr>
                <a:t>1. </a:t>
              </a:r>
              <a:r>
                <a:rPr lang="ko-KR" altLang="en-US" sz="2620" dirty="0">
                  <a:latin typeface="나눔손글씨 펜" pitchFamily="66" charset="-127"/>
                  <a:ea typeface="나눔손글씨 펜" pitchFamily="66" charset="-127"/>
                </a:rPr>
                <a:t>채팅이름과 내용기록</a:t>
              </a:r>
              <a:r>
                <a:rPr lang="en-US" altLang="ko-KR" sz="2000" dirty="0" smtClean="0">
                  <a:solidFill>
                    <a:srgbClr val="C00000"/>
                  </a:solidFill>
                  <a:latin typeface="나눔손글씨 펜" pitchFamily="66" charset="-127"/>
                  <a:ea typeface="나눔손글씨 펜" pitchFamily="66" charset="-127"/>
                </a:rPr>
                <a:t>(Firebase)</a:t>
              </a:r>
              <a:endParaRPr lang="en-US" altLang="ko-KR" sz="2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핵심 기능 정리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21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22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7"/>
          <p:cNvGrpSpPr>
            <a:grpSpLocks/>
          </p:cNvGrpSpPr>
          <p:nvPr/>
        </p:nvGrpSpPr>
        <p:grpSpPr bwMode="auto">
          <a:xfrm>
            <a:off x="927100" y="2101180"/>
            <a:ext cx="7389316" cy="3848100"/>
            <a:chOff x="922338" y="246789"/>
            <a:chExt cx="7389315" cy="3848961"/>
          </a:xfrm>
        </p:grpSpPr>
        <p:grpSp>
          <p:nvGrpSpPr>
            <p:cNvPr id="18" name="그룹 7"/>
            <p:cNvGrpSpPr>
              <a:grpSpLocks/>
            </p:cNvGrpSpPr>
            <p:nvPr/>
          </p:nvGrpSpPr>
          <p:grpSpPr bwMode="auto">
            <a:xfrm>
              <a:off x="3063875" y="2908300"/>
              <a:ext cx="338138" cy="338138"/>
              <a:chOff x="5411619" y="1495430"/>
              <a:chExt cx="1187432" cy="1187432"/>
            </a:xfrm>
          </p:grpSpPr>
          <p:cxnSp>
            <p:nvCxnSpPr>
              <p:cNvPr id="26" name="직선 연결선 25"/>
              <p:cNvCxnSpPr/>
              <p:nvPr/>
            </p:nvCxnSpPr>
            <p:spPr>
              <a:xfrm flipH="1">
                <a:off x="5411623" y="2091131"/>
                <a:ext cx="1187428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 flipH="1">
                <a:off x="5414274" y="2088345"/>
                <a:ext cx="1187695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18"/>
            <p:cNvSpPr/>
            <p:nvPr/>
          </p:nvSpPr>
          <p:spPr>
            <a:xfrm>
              <a:off x="3508376" y="2060120"/>
              <a:ext cx="2035175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JAVA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Ve</a:t>
              </a:r>
              <a:r>
                <a:rPr lang="en-US" altLang="ko-KR" sz="1600" b="1" spc="-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r</a:t>
              </a:r>
              <a:endParaRPr lang="en-US" altLang="ko-KR" sz="1600" b="1" spc="-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1.8_20</a:t>
              </a:r>
              <a:endParaRPr lang="ko-KR" alt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922338" y="2060120"/>
              <a:ext cx="2035175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PC</a:t>
              </a:r>
            </a:p>
            <a:p>
              <a:pPr algn="ctr"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1600" b="1" spc="-5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안드로이드</a:t>
              </a:r>
              <a:r>
                <a:rPr lang="ko-KR" altLang="en-US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스튜디오</a:t>
              </a: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</a:t>
              </a:r>
              <a:endParaRPr lang="ko-KR" alt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78236" y="246789"/>
              <a:ext cx="3932797" cy="101758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1001">
              <a:schemeClr val="dk2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2400" b="1" spc="-1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안드로이드</a:t>
              </a:r>
              <a:r>
                <a:rPr lang="ko-KR" altLang="en-US" sz="2400" b="1" spc="-12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채팅 </a:t>
              </a:r>
              <a:r>
                <a:rPr lang="ko-KR" altLang="en-US" sz="2400" b="1" spc="-1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앱</a:t>
              </a:r>
              <a:endParaRPr lang="ko-KR" altLang="en-US" sz="2400" b="1" spc="-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22" name="그룹 13"/>
            <p:cNvGrpSpPr>
              <a:grpSpLocks/>
            </p:cNvGrpSpPr>
            <p:nvPr/>
          </p:nvGrpSpPr>
          <p:grpSpPr bwMode="auto">
            <a:xfrm>
              <a:off x="5638800" y="2908300"/>
              <a:ext cx="338138" cy="338138"/>
              <a:chOff x="5411619" y="1495430"/>
              <a:chExt cx="1187432" cy="11874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 flipH="1">
                <a:off x="5411619" y="2091131"/>
                <a:ext cx="1187428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 flipH="1">
                <a:off x="5414270" y="2088345"/>
                <a:ext cx="1187695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6084887" y="2060120"/>
              <a:ext cx="2226766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Android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7.1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누가</a:t>
              </a: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</a:t>
              </a:r>
              <a:endParaRPr lang="ko-KR" altLang="en-US" sz="1600" b="1" kern="11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3169567"/>
            <a:ext cx="53213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개발환경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3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1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 smtClean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 err="1" smtClean="0">
                    <a:latin typeface="-윤고딕350" pitchFamily="18" charset="-127"/>
                    <a:ea typeface="-윤고딕350" pitchFamily="18" charset="-127"/>
                  </a:rPr>
                  <a:t>인트로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 구성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,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스케치하기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64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인트로</a:t>
              </a:r>
              <a:r>
                <a:rPr lang="ko-KR" altLang="en-US" dirty="0" smtClean="0"/>
                <a:t> 화면의 </a:t>
              </a:r>
              <a:r>
                <a:rPr lang="en-US" altLang="ko-KR" dirty="0" smtClean="0"/>
                <a:t>XML </a:t>
              </a:r>
              <a:r>
                <a:rPr lang="ko-KR" altLang="en-US" dirty="0" smtClean="0"/>
                <a:t>레이아웃을 구성</a:t>
              </a:r>
              <a:endParaRPr lang="en-US" altLang="ko-KR" dirty="0" smtClean="0"/>
            </a:p>
            <a:p>
              <a:pPr marL="285750" lvl="0" indent="-285750">
                <a:lnSpc>
                  <a:spcPct val="170000"/>
                </a:lnSpc>
                <a:buFontTx/>
                <a:buChar char="-"/>
              </a:pPr>
              <a:r>
                <a:rPr lang="ko-KR" altLang="en-US" dirty="0" err="1" smtClean="0"/>
                <a:t>인트로</a:t>
              </a:r>
              <a:r>
                <a:rPr lang="ko-KR" altLang="en-US" dirty="0" smtClean="0"/>
                <a:t> 화면에는 </a:t>
              </a:r>
              <a:r>
                <a:rPr lang="ko-KR" altLang="en-US" dirty="0" err="1" smtClean="0"/>
                <a:t>핸들러</a:t>
              </a:r>
              <a:r>
                <a:rPr lang="ko-KR" altLang="en-US" dirty="0" smtClean="0"/>
                <a:t> 기능을 통해 </a:t>
              </a:r>
              <a:r>
                <a:rPr lang="en-US" altLang="ko-KR" dirty="0" smtClean="0"/>
                <a:t>3</a:t>
              </a:r>
              <a:r>
                <a:rPr lang="ko-KR" altLang="en-US" dirty="0" smtClean="0"/>
                <a:t>초 지연 후 채팅이름 </a:t>
              </a:r>
              <a:r>
                <a:rPr lang="ko-KR" altLang="en-US" dirty="0" err="1" smtClean="0"/>
                <a:t>액티비티로</a:t>
              </a:r>
              <a:r>
                <a:rPr lang="ko-KR" altLang="en-US" dirty="0" smtClean="0"/>
                <a:t> 전환시킴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04" y="2173992"/>
            <a:ext cx="2136947" cy="379901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2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채팅 이름 입력 화면 구성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843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err="1"/>
                <a:t>인트로</a:t>
              </a:r>
              <a:r>
                <a:rPr lang="ko-KR" altLang="en-US" dirty="0"/>
                <a:t> 화면의 </a:t>
              </a:r>
              <a:r>
                <a:rPr lang="en-US" altLang="ko-KR" dirty="0"/>
                <a:t>XML </a:t>
              </a:r>
              <a:r>
                <a:rPr lang="ko-KR" altLang="en-US" dirty="0"/>
                <a:t>레이아웃을 구성</a:t>
              </a:r>
              <a:endParaRPr lang="en-US" altLang="ko-KR" dirty="0"/>
            </a:p>
            <a:p>
              <a:pPr marL="285750" lvl="0" indent="-285750">
                <a:lnSpc>
                  <a:spcPct val="170000"/>
                </a:lnSpc>
                <a:buFontTx/>
                <a:buChar char="-"/>
              </a:pPr>
              <a:r>
                <a:rPr lang="ko-KR" altLang="en-US" dirty="0" smtClean="0"/>
                <a:t>데이터바인딩 기능을 이용하여 </a:t>
              </a:r>
              <a:r>
                <a:rPr lang="ko-KR" altLang="en-US" dirty="0" err="1" smtClean="0"/>
                <a:t>인플레이션한</a:t>
              </a:r>
              <a:r>
                <a:rPr lang="ko-KR" altLang="en-US" dirty="0" smtClean="0"/>
                <a:t> 후 사용자이름을 </a:t>
              </a:r>
              <a:r>
                <a:rPr lang="ko-KR" altLang="en-US" dirty="0" err="1" smtClean="0"/>
                <a:t>입력받고</a:t>
              </a:r>
              <a:r>
                <a:rPr lang="ko-KR" altLang="en-US" dirty="0" smtClean="0"/>
                <a:t> 채팅시작버튼을 누르면 </a:t>
              </a:r>
              <a:r>
                <a:rPr lang="ko-KR" altLang="en-US" dirty="0" err="1" smtClean="0"/>
                <a:t>메인화면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액티비티로</a:t>
              </a:r>
              <a:r>
                <a:rPr lang="ko-KR" altLang="en-US" dirty="0" smtClean="0"/>
                <a:t> 전환됨</a:t>
              </a:r>
              <a:endParaRPr lang="en-US" altLang="ko-KR" dirty="0" smtClean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2146739" cy="38164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3</a:t>
                </a:r>
                <a:r>
                  <a:rPr lang="ko-KR" altLang="en-US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단계</a:t>
                </a:r>
                <a:endParaRPr lang="en-US" altLang="ko-KR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( </a:t>
                </a:r>
                <a:r>
                  <a:rPr lang="ko-KR" altLang="en-US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채팅 내용 입력 후 리스트화 </a:t>
                </a:r>
                <a:r>
                  <a:rPr lang="en-US" altLang="ko-KR" dirty="0" smtClean="0">
                    <a:latin typeface="-윤고딕160" panose="02030504000101010101" pitchFamily="18" charset="-127"/>
                    <a:ea typeface="-윤고딕160" panose="02030504000101010101" pitchFamily="18" charset="-127"/>
                  </a:rPr>
                  <a:t>)</a:t>
                </a:r>
                <a:endParaRPr lang="ko-KR" altLang="en-US" dirty="0">
                  <a:latin typeface="-윤고딕160" panose="02030504000101010101" pitchFamily="18" charset="-127"/>
                  <a:ea typeface="-윤고딕160" panose="02030504000101010101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72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카카오톡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UI</a:t>
              </a:r>
              <a:r>
                <a:rPr lang="ko-KR" altLang="en-US" dirty="0" smtClean="0"/>
                <a:t>와 비슷한 레이아웃 구성</a:t>
              </a:r>
              <a:endParaRPr lang="en-US" altLang="ko-KR" dirty="0" smtClean="0"/>
            </a:p>
            <a:p>
              <a:pPr marL="285750" lvl="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err="1" smtClean="0"/>
                <a:t>구글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Firebase Database</a:t>
              </a:r>
              <a:r>
                <a:rPr lang="ko-KR" altLang="en-US" dirty="0" smtClean="0"/>
                <a:t>를 이용해    사용자이름과 대화내용을 기록하고 </a:t>
              </a:r>
              <a:r>
                <a:rPr lang="en-US" altLang="ko-KR" dirty="0" err="1" smtClean="0"/>
                <a:t>RecyclerView</a:t>
              </a:r>
              <a:r>
                <a:rPr lang="ko-KR" altLang="en-US" dirty="0" smtClean="0"/>
                <a:t>를 이용해 리스트화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87" y="2132856"/>
            <a:ext cx="2114231" cy="37586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08686" y="1973484"/>
            <a:ext cx="2722848" cy="3687763"/>
            <a:chOff x="1408686" y="1973484"/>
            <a:chExt cx="2722848" cy="3687763"/>
          </a:xfrm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408686" y="1973484"/>
              <a:ext cx="2722848" cy="3687763"/>
            </a:xfrm>
            <a:prstGeom prst="roundRect">
              <a:avLst>
                <a:gd name="adj" fmla="val 4181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err="1" smtClean="0"/>
                <a:t>카카오톡</a:t>
              </a:r>
              <a:r>
                <a:rPr lang="en-US" altLang="ko-KR" sz="2000" dirty="0" smtClean="0"/>
                <a:t>UI </a:t>
              </a:r>
              <a:r>
                <a:rPr lang="ko-KR" altLang="en-US" sz="2000" dirty="0" smtClean="0"/>
                <a:t>처럼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나와 상대방의 대화가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구별되지 않는 문제</a:t>
              </a:r>
              <a:endParaRPr lang="ko-KR" altLang="en-US" sz="2000" dirty="0"/>
            </a:p>
          </p:txBody>
        </p:sp>
        <p:sp>
          <p:nvSpPr>
            <p:cNvPr id="21512" name="AutoShape 19"/>
            <p:cNvSpPr>
              <a:spLocks noChangeArrowheads="1"/>
            </p:cNvSpPr>
            <p:nvPr/>
          </p:nvSpPr>
          <p:spPr bwMode="auto">
            <a:xfrm>
              <a:off x="1468192" y="2009998"/>
              <a:ext cx="2663009" cy="311150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1408686" y="3065685"/>
              <a:ext cx="272251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267744" y="2313376"/>
              <a:ext cx="1116012" cy="395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개선 </a:t>
              </a:r>
              <a:r>
                <a:rPr lang="en-US" altLang="ko-KR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="1" kern="10" spc="-90" dirty="0">
                <a:solidFill>
                  <a:schemeClr val="tx1">
                    <a:alpha val="50195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88797" y="1973485"/>
            <a:ext cx="2651555" cy="3687763"/>
            <a:chOff x="5088797" y="1973485"/>
            <a:chExt cx="2651555" cy="3687763"/>
          </a:xfrm>
        </p:grpSpPr>
        <p:sp>
          <p:nvSpPr>
            <p:cNvPr id="60" name="AutoShape 9"/>
            <p:cNvSpPr>
              <a:spLocks noChangeArrowheads="1"/>
            </p:cNvSpPr>
            <p:nvPr/>
          </p:nvSpPr>
          <p:spPr bwMode="auto">
            <a:xfrm>
              <a:off x="5088797" y="1973485"/>
              <a:ext cx="2651555" cy="3687763"/>
            </a:xfrm>
            <a:prstGeom prst="roundRect">
              <a:avLst>
                <a:gd name="adj" fmla="val 4181"/>
              </a:avLst>
            </a:prstGeom>
            <a:solidFill>
              <a:srgbClr val="0064FF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defRPr/>
              </a:pPr>
              <a:endParaRPr lang="en-US" altLang="ko-KR" sz="2400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여러 개의 단체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bg1"/>
                  </a:solidFill>
                </a:rPr>
                <a:t>채팅방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설정과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현재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채팅방에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속한 사람들을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bg1"/>
                  </a:solidFill>
                </a:rPr>
                <a:t>리스트화하는문제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514" name="AutoShape 19"/>
            <p:cNvSpPr>
              <a:spLocks noChangeArrowheads="1"/>
            </p:cNvSpPr>
            <p:nvPr/>
          </p:nvSpPr>
          <p:spPr bwMode="auto">
            <a:xfrm>
              <a:off x="5138670" y="2009998"/>
              <a:ext cx="2601682" cy="311150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5088797" y="3065685"/>
              <a:ext cx="2651555" cy="538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5868144" y="2298923"/>
              <a:ext cx="1116013" cy="395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개선 </a:t>
              </a:r>
              <a:r>
                <a:rPr lang="en-US" altLang="ko-KR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="1" kern="10" spc="-90" dirty="0">
                <a:solidFill>
                  <a:schemeClr val="tx1">
                    <a:alpha val="50195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>
            <a:off x="3995936" y="5438998"/>
            <a:ext cx="1368152" cy="0"/>
          </a:xfrm>
          <a:prstGeom prst="straightConnector1">
            <a:avLst/>
          </a:prstGeom>
          <a:ln w="762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추후 개선방향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9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20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243</Words>
  <Application>Microsoft Office PowerPoint</Application>
  <PresentationFormat>화면 슬라이드 쇼(4:3)</PresentationFormat>
  <Paragraphs>74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나눔고딕 ExtraBold</vt:lpstr>
      <vt:lpstr>-윤고딕350</vt:lpstr>
      <vt:lpstr>Times New Roman</vt:lpstr>
      <vt:lpstr>-윤고딕160</vt:lpstr>
      <vt:lpstr>나눔손글씨 펜</vt:lpstr>
      <vt:lpstr>굴림</vt:lpstr>
      <vt:lpstr>Arial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건강검진 후 치료, 시술까지 원 ONE-STEP 전문기관</dc:title>
  <dc:creator>jpapa</dc:creator>
  <cp:lastModifiedBy>Kim</cp:lastModifiedBy>
  <cp:revision>76</cp:revision>
  <dcterms:created xsi:type="dcterms:W3CDTF">2014-12-20T08:43:14Z</dcterms:created>
  <dcterms:modified xsi:type="dcterms:W3CDTF">2017-09-11T09:12:58Z</dcterms:modified>
</cp:coreProperties>
</file>