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80" r:id="rId2"/>
    <p:sldId id="279" r:id="rId3"/>
    <p:sldId id="277" r:id="rId4"/>
    <p:sldId id="269" r:id="rId5"/>
    <p:sldId id="278" r:id="rId6"/>
    <p:sldId id="271" r:id="rId7"/>
    <p:sldId id="283" r:id="rId8"/>
    <p:sldId id="284" r:id="rId9"/>
    <p:sldId id="285" r:id="rId10"/>
    <p:sldId id="276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-윤고딕350" panose="02030504000101010101" pitchFamily="18" charset="-127"/>
      <p:regular r:id="rId16"/>
    </p:embeddedFont>
    <p:embeddedFont>
      <p:font typeface="-윤고딕330" panose="02030504000101010101" pitchFamily="18" charset="-127"/>
      <p:regular r:id="rId17"/>
    </p:embeddedFont>
    <p:embeddedFont>
      <p:font typeface="나눔손글씨 펜" panose="03040600000000000000" pitchFamily="66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5902"/>
    <a:srgbClr val="FC790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4AA9F-D3D7-491D-9135-200681040D50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58D7-AA8D-4EC3-87D1-BC70ED80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58D7-AA8D-4EC3-87D1-BC70ED8031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640C1141-55A3-49C2-97B9-B5938AF5D4D3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916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625-D234-4ABC-BA89-3490F75BEACC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8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85C4-7FA7-465F-A30F-DA24D418508A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3AAE-10BC-4274-B8C5-FDC3206F4C8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9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D76-C28D-4096-89BA-321D513DF08C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0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463-FDB2-4AFC-AB76-4D71A16B3A38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0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A8-D197-4910-8B6C-5C8A1857D38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0C77-2B8B-402B-8CD7-3FE476178148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FC36-CB76-412B-98D0-38A80C43035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565B-6DA2-4BBE-81D2-C1A2605618B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7B80-E945-4096-973C-E91CA18CFA3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1129-A9EA-47D4-9C90-573D48BA93B0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975B-0ACE-4C8F-8D96-431D0255882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C7BC8DC8-AFB9-48FF-B8F0-0AB6475D0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88640"/>
            <a:ext cx="6501588" cy="6501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5351" y="2435404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과정 프로젝트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단계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(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나만의 비밀친구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앱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5934258"/>
            <a:ext cx="325554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08686" y="1973484"/>
            <a:ext cx="2722848" cy="3687763"/>
            <a:chOff x="1408686" y="1973484"/>
            <a:chExt cx="2722848" cy="3687763"/>
          </a:xfrm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408686" y="1973484"/>
              <a:ext cx="2722848" cy="3687763"/>
            </a:xfrm>
            <a:prstGeom prst="roundRect">
              <a:avLst>
                <a:gd name="adj" fmla="val 4181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lnSpc>
                  <a:spcPct val="150000"/>
                </a:lnSpc>
                <a:defRPr/>
              </a:pPr>
              <a:endParaRPr lang="en-US" altLang="ko-KR" sz="24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err="1" smtClean="0"/>
                <a:t>안드로이드</a:t>
              </a:r>
              <a:r>
                <a:rPr lang="ko-KR" altLang="en-US" sz="2000" dirty="0" smtClean="0"/>
                <a:t>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기능으로만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err="1" smtClean="0"/>
                <a:t>구현하다보니</a:t>
              </a:r>
              <a:r>
                <a:rPr lang="ko-KR" altLang="en-US" sz="2000" dirty="0" smtClean="0"/>
                <a:t> </a:t>
              </a:r>
              <a:endParaRPr lang="en-US" altLang="ko-KR" sz="2000" dirty="0" smtClean="0"/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smtClean="0"/>
                <a:t>디자인 보강 필요 </a:t>
              </a:r>
              <a:endParaRPr lang="ko-KR" altLang="en-US" sz="2000" dirty="0"/>
            </a:p>
          </p:txBody>
        </p:sp>
        <p:sp>
          <p:nvSpPr>
            <p:cNvPr id="21512" name="AutoShape 19"/>
            <p:cNvSpPr>
              <a:spLocks noChangeArrowheads="1"/>
            </p:cNvSpPr>
            <p:nvPr/>
          </p:nvSpPr>
          <p:spPr bwMode="auto">
            <a:xfrm>
              <a:off x="1468192" y="2009998"/>
              <a:ext cx="2663009" cy="311150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1408686" y="3065685"/>
              <a:ext cx="272251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267744" y="2313376"/>
              <a:ext cx="1116012" cy="395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개선 </a:t>
              </a:r>
              <a:r>
                <a:rPr lang="en-US" altLang="ko-KR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="1" kern="10" spc="-90" dirty="0">
                <a:solidFill>
                  <a:schemeClr val="tx1">
                    <a:alpha val="50195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88797" y="1973485"/>
            <a:ext cx="2651555" cy="3687763"/>
            <a:chOff x="5088797" y="1973485"/>
            <a:chExt cx="2651555" cy="3687763"/>
          </a:xfrm>
        </p:grpSpPr>
        <p:sp>
          <p:nvSpPr>
            <p:cNvPr id="60" name="AutoShape 9"/>
            <p:cNvSpPr>
              <a:spLocks noChangeArrowheads="1"/>
            </p:cNvSpPr>
            <p:nvPr/>
          </p:nvSpPr>
          <p:spPr bwMode="auto">
            <a:xfrm>
              <a:off x="5088797" y="1973485"/>
              <a:ext cx="2651555" cy="3687763"/>
            </a:xfrm>
            <a:prstGeom prst="roundRect">
              <a:avLst>
                <a:gd name="adj" fmla="val 4181"/>
              </a:avLst>
            </a:prstGeom>
            <a:solidFill>
              <a:srgbClr val="0064FF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>
                <a:defRPr/>
              </a:pPr>
              <a:endParaRPr lang="en-US" altLang="ko-KR" sz="2400" dirty="0" smtClean="0"/>
            </a:p>
            <a:p>
              <a:pPr lvl="0" algn="ctr">
                <a:defRPr/>
              </a:pPr>
              <a:endParaRPr lang="en-US" altLang="ko-KR" sz="2400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시간적 문제로 인해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err="1" smtClean="0">
                  <a:solidFill>
                    <a:schemeClr val="bg1"/>
                  </a:solidFill>
                </a:rPr>
                <a:t>안드로이드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마켓에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업로딩하여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앱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사용자들의 반응을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</a:rPr>
                <a:t>살펴보지 못함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514" name="AutoShape 19"/>
            <p:cNvSpPr>
              <a:spLocks noChangeArrowheads="1"/>
            </p:cNvSpPr>
            <p:nvPr/>
          </p:nvSpPr>
          <p:spPr bwMode="auto">
            <a:xfrm>
              <a:off x="5138670" y="2009998"/>
              <a:ext cx="2601682" cy="311150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5088797" y="3065685"/>
              <a:ext cx="2651555" cy="538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5868144" y="2298923"/>
              <a:ext cx="1116013" cy="3952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개선 </a:t>
              </a:r>
              <a:r>
                <a:rPr lang="en-US" altLang="ko-KR" b="1" kern="10" spc="-90" dirty="0" smtClean="0">
                  <a:solidFill>
                    <a:schemeClr val="tx1">
                      <a:alpha val="50195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="1" kern="10" spc="-90" dirty="0">
                <a:solidFill>
                  <a:schemeClr val="tx1">
                    <a:alpha val="50195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>
            <a:off x="3995936" y="5438998"/>
            <a:ext cx="1368152" cy="0"/>
          </a:xfrm>
          <a:prstGeom prst="straightConnector1">
            <a:avLst/>
          </a:prstGeom>
          <a:ln w="762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4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추후 개선방향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9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20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타원 55"/>
          <p:cNvSpPr/>
          <p:nvPr/>
        </p:nvSpPr>
        <p:spPr>
          <a:xfrm>
            <a:off x="-324544" y="1844675"/>
            <a:ext cx="3836988" cy="4103688"/>
          </a:xfrm>
          <a:prstGeom prst="ellipse">
            <a:avLst/>
          </a:prstGeom>
          <a:noFill/>
          <a:ln w="15875">
            <a:solidFill>
              <a:schemeClr val="accent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272992" y="2040888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84910" y="2092028"/>
            <a:ext cx="3194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과정 프로젝트의 개요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393" name="그룹 86"/>
          <p:cNvGrpSpPr>
            <a:grpSpLocks/>
          </p:cNvGrpSpPr>
          <p:nvPr/>
        </p:nvGrpSpPr>
        <p:grpSpPr bwMode="auto">
          <a:xfrm>
            <a:off x="3203848" y="1988840"/>
            <a:ext cx="658812" cy="641350"/>
            <a:chOff x="2104977" y="4186242"/>
            <a:chExt cx="1285884" cy="1285884"/>
          </a:xfrm>
        </p:grpSpPr>
        <p:sp>
          <p:nvSpPr>
            <p:cNvPr id="69" name="타원 68"/>
            <p:cNvSpPr/>
            <p:nvPr/>
          </p:nvSpPr>
          <p:spPr>
            <a:xfrm>
              <a:off x="2120469" y="4237168"/>
              <a:ext cx="1214619" cy="121586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tx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도넛 6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394" name="TextBox 70"/>
          <p:cNvSpPr txBox="1">
            <a:spLocks noChangeArrowheads="1"/>
          </p:cNvSpPr>
          <p:nvPr/>
        </p:nvSpPr>
        <p:spPr bwMode="auto">
          <a:xfrm>
            <a:off x="3349898" y="2061865"/>
            <a:ext cx="31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1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634957" y="3056085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445933" y="3106861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프로젝트 핵심 기능 정리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399" name="그룹 86"/>
          <p:cNvGrpSpPr>
            <a:grpSpLocks/>
          </p:cNvGrpSpPr>
          <p:nvPr/>
        </p:nvGrpSpPr>
        <p:grpSpPr bwMode="auto">
          <a:xfrm>
            <a:off x="3564870" y="3003674"/>
            <a:ext cx="658813" cy="641350"/>
            <a:chOff x="2104977" y="4186242"/>
            <a:chExt cx="1285884" cy="1285884"/>
          </a:xfrm>
        </p:grpSpPr>
        <p:sp>
          <p:nvSpPr>
            <p:cNvPr id="103" name="타원 102"/>
            <p:cNvSpPr/>
            <p:nvPr/>
          </p:nvSpPr>
          <p:spPr>
            <a:xfrm>
              <a:off x="2120471" y="4237168"/>
              <a:ext cx="1214617" cy="121586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도넛 103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00" name="TextBox 104"/>
          <p:cNvSpPr txBox="1">
            <a:spLocks noChangeArrowheads="1"/>
          </p:cNvSpPr>
          <p:nvPr/>
        </p:nvSpPr>
        <p:spPr bwMode="auto">
          <a:xfrm>
            <a:off x="3709333" y="3094161"/>
            <a:ext cx="315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05003" y="4063697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516958" y="4114974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프로젝트 기능 단계별 구성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grpSp>
        <p:nvGrpSpPr>
          <p:cNvPr id="16405" name="그룹 86"/>
          <p:cNvGrpSpPr>
            <a:grpSpLocks/>
          </p:cNvGrpSpPr>
          <p:nvPr/>
        </p:nvGrpSpPr>
        <p:grpSpPr bwMode="auto">
          <a:xfrm>
            <a:off x="3635896" y="4011786"/>
            <a:ext cx="658812" cy="641350"/>
            <a:chOff x="2104977" y="4186242"/>
            <a:chExt cx="1285884" cy="1285884"/>
          </a:xfrm>
        </p:grpSpPr>
        <p:sp>
          <p:nvSpPr>
            <p:cNvPr id="109" name="타원 108"/>
            <p:cNvSpPr/>
            <p:nvPr/>
          </p:nvSpPr>
          <p:spPr>
            <a:xfrm>
              <a:off x="2120469" y="4237168"/>
              <a:ext cx="1214619" cy="121586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도넛 109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06" name="TextBox 110"/>
          <p:cNvSpPr txBox="1">
            <a:spLocks noChangeArrowheads="1"/>
          </p:cNvSpPr>
          <p:nvPr/>
        </p:nvSpPr>
        <p:spPr bwMode="auto">
          <a:xfrm>
            <a:off x="3781946" y="4084811"/>
            <a:ext cx="315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  <a:endParaRPr lang="ko-KR" altLang="en-US" sz="24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46925" y="5065156"/>
            <a:ext cx="4753467" cy="5546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6411" name="그룹 86"/>
          <p:cNvGrpSpPr>
            <a:grpSpLocks/>
          </p:cNvGrpSpPr>
          <p:nvPr/>
        </p:nvGrpSpPr>
        <p:grpSpPr bwMode="auto">
          <a:xfrm>
            <a:off x="3276352" y="5013176"/>
            <a:ext cx="660400" cy="641350"/>
            <a:chOff x="2104977" y="4186242"/>
            <a:chExt cx="1285884" cy="1285884"/>
          </a:xfrm>
        </p:grpSpPr>
        <p:sp>
          <p:nvSpPr>
            <p:cNvPr id="115" name="타원 114"/>
            <p:cNvSpPr/>
            <p:nvPr/>
          </p:nvSpPr>
          <p:spPr>
            <a:xfrm>
              <a:off x="2120433" y="4237168"/>
              <a:ext cx="1214788" cy="12158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도넛 115"/>
            <p:cNvSpPr/>
            <p:nvPr/>
          </p:nvSpPr>
          <p:spPr>
            <a:xfrm>
              <a:off x="2104977" y="4186242"/>
              <a:ext cx="1285884" cy="1285884"/>
            </a:xfrm>
            <a:prstGeom prst="donut">
              <a:avLst>
                <a:gd name="adj" fmla="val 12407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412" name="TextBox 116"/>
          <p:cNvSpPr txBox="1">
            <a:spLocks noChangeArrowheads="1"/>
          </p:cNvSpPr>
          <p:nvPr/>
        </p:nvSpPr>
        <p:spPr bwMode="auto">
          <a:xfrm>
            <a:off x="3423990" y="5086201"/>
            <a:ext cx="315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53013" y="5117157"/>
            <a:ext cx="319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B0600000101010101" charset="-127"/>
                <a:ea typeface="-윤고딕330" panose="020B0600000101010101" charset="-127"/>
                <a:cs typeface="Arial" pitchFamily="34" charset="0"/>
              </a:rPr>
              <a:t>추후 개선할 점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B0600000101010101" charset="-127"/>
              <a:ea typeface="-윤고딕330" panose="020B0600000101010101" charset="-127"/>
              <a:cs typeface="Arial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99392"/>
            <a:ext cx="2160240" cy="21602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81294" y="779711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35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36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3400"/>
            <a:ext cx="2814236" cy="25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500" y="2411848"/>
            <a:ext cx="6501588" cy="650158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95536" y="2025923"/>
            <a:ext cx="8229600" cy="46434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친구나 생활에 관련된 정보를 기록해두는 간단 메모 형식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앱</a:t>
            </a:r>
            <a:endParaRPr lang="en-US" altLang="ko-KR" sz="3000" dirty="0" smtClean="0">
              <a:solidFill>
                <a:srgbClr val="C0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과정 프로젝트로 선정한 나만의 비밀친구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앱은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 기존 애플리케이션의 텍스트만 기록하는 간단한 </a:t>
            </a:r>
            <a:r>
              <a:rPr lang="ko-KR" altLang="en-US" sz="3000" dirty="0" err="1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앱이</a:t>
            </a:r>
            <a:r>
              <a:rPr lang="ko-KR" altLang="en-US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 아닌 사진까지 메모 형태로 저장할 수 있는 멀티미디어 메모 애플리케이션입니다</a:t>
            </a:r>
            <a:r>
              <a:rPr lang="en-US" altLang="ko-KR" sz="3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292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과정 프로젝트의 개요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1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4" name="Oval 9"/>
          <p:cNvSpPr>
            <a:spLocks noChangeArrowheads="1"/>
          </p:cNvSpPr>
          <p:nvPr/>
        </p:nvSpPr>
        <p:spPr bwMode="auto">
          <a:xfrm>
            <a:off x="1966283" y="3837304"/>
            <a:ext cx="334328" cy="336715"/>
          </a:xfrm>
          <a:prstGeom prst="ellipse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67ABF5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487" name="Group 20"/>
          <p:cNvGrpSpPr>
            <a:grpSpLocks/>
          </p:cNvGrpSpPr>
          <p:nvPr/>
        </p:nvGrpSpPr>
        <p:grpSpPr bwMode="auto">
          <a:xfrm>
            <a:off x="3367351" y="1412776"/>
            <a:ext cx="2174758" cy="2177042"/>
            <a:chOff x="502" y="3882"/>
            <a:chExt cx="1631" cy="1632"/>
          </a:xfrm>
        </p:grpSpPr>
        <p:sp>
          <p:nvSpPr>
            <p:cNvPr id="19491" name="Oval 21"/>
            <p:cNvSpPr>
              <a:spLocks noChangeArrowheads="1"/>
            </p:cNvSpPr>
            <p:nvPr/>
          </p:nvSpPr>
          <p:spPr bwMode="auto">
            <a:xfrm>
              <a:off x="502" y="3882"/>
              <a:ext cx="1631" cy="1632"/>
            </a:xfrm>
            <a:prstGeom prst="ellipse">
              <a:avLst/>
            </a:prstGeom>
            <a:gradFill rotWithShape="1">
              <a:gsLst>
                <a:gs pos="0">
                  <a:srgbClr val="0064FF"/>
                </a:gs>
                <a:gs pos="100000">
                  <a:srgbClr val="00338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 algn="ctr"/>
              <a:r>
                <a:rPr lang="ko-KR" altLang="en-US" sz="20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나만의 비밀친구</a:t>
              </a:r>
              <a:endParaRPr lang="en-US" altLang="ko-KR" sz="20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lvl="0" algn="ctr"/>
              <a:r>
                <a:rPr lang="ko-KR" altLang="en-US" sz="2000" dirty="0" err="1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앱의</a:t>
              </a:r>
              <a:r>
                <a:rPr lang="ko-KR" altLang="en-US" sz="20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 기능정리</a:t>
              </a:r>
              <a:endParaRPr lang="ko-KR" altLang="en-US" sz="2400" dirty="0"/>
            </a:p>
          </p:txBody>
        </p:sp>
        <p:sp>
          <p:nvSpPr>
            <p:cNvPr id="19492" name="Oval 22"/>
            <p:cNvSpPr>
              <a:spLocks noChangeArrowheads="1"/>
            </p:cNvSpPr>
            <p:nvPr/>
          </p:nvSpPr>
          <p:spPr bwMode="auto">
            <a:xfrm>
              <a:off x="836" y="4160"/>
              <a:ext cx="310" cy="31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27087" y="1618373"/>
            <a:ext cx="7255285" cy="4511708"/>
            <a:chOff x="827087" y="1618373"/>
            <a:chExt cx="7255285" cy="4511708"/>
          </a:xfrm>
        </p:grpSpPr>
        <p:sp>
          <p:nvSpPr>
            <p:cNvPr id="19462" name="Oval 10"/>
            <p:cNvSpPr>
              <a:spLocks noChangeArrowheads="1"/>
            </p:cNvSpPr>
            <p:nvPr/>
          </p:nvSpPr>
          <p:spPr bwMode="auto">
            <a:xfrm>
              <a:off x="3572947" y="436651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3. 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비밀 </a:t>
              </a:r>
              <a:endParaRPr lang="en-US" altLang="ko-KR" sz="2800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lvl="0" algn="ctr"/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번호 설정</a:t>
              </a:r>
              <a:endParaRPr lang="ko-KR" altLang="en-US" sz="28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9463" name="Oval 11"/>
            <p:cNvSpPr>
              <a:spLocks noChangeArrowheads="1"/>
            </p:cNvSpPr>
            <p:nvPr/>
          </p:nvSpPr>
          <p:spPr bwMode="auto">
            <a:xfrm>
              <a:off x="827087" y="1618373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1. 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텍스</a:t>
              </a:r>
              <a:r>
                <a:rPr lang="ko-KR" altLang="en-US" sz="2800" dirty="0">
                  <a:latin typeface="나눔손글씨 펜" pitchFamily="66" charset="-127"/>
                  <a:ea typeface="나눔손글씨 펜" pitchFamily="66" charset="-127"/>
                </a:rPr>
                <a:t>트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endParaRPr lang="en-US" altLang="ko-KR" sz="2800" dirty="0">
                <a:latin typeface="나눔손글씨 펜" pitchFamily="66" charset="-127"/>
                <a:ea typeface="나눔손글씨 펜" pitchFamily="66" charset="-127"/>
              </a:endParaRPr>
            </a:p>
            <a:p>
              <a:pPr lvl="0" algn="ctr"/>
              <a:r>
                <a:rPr lang="ko-KR" altLang="en-US" sz="2800" dirty="0">
                  <a:latin typeface="나눔손글씨 펜" pitchFamily="66" charset="-127"/>
                  <a:ea typeface="나눔손글씨 펜" pitchFamily="66" charset="-127"/>
                </a:rPr>
                <a:t>메모</a:t>
              </a:r>
            </a:p>
          </p:txBody>
        </p:sp>
        <p:sp>
          <p:nvSpPr>
            <p:cNvPr id="19464" name="Oval 12"/>
            <p:cNvSpPr>
              <a:spLocks noChangeArrowheads="1"/>
            </p:cNvSpPr>
            <p:nvPr/>
          </p:nvSpPr>
          <p:spPr bwMode="auto">
            <a:xfrm>
              <a:off x="6318808" y="162065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5. 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동영상</a:t>
              </a:r>
              <a:endParaRPr lang="ko-KR" altLang="en-US" sz="28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9465" name="Oval 13"/>
            <p:cNvSpPr>
              <a:spLocks noChangeArrowheads="1"/>
            </p:cNvSpPr>
            <p:nvPr/>
          </p:nvSpPr>
          <p:spPr bwMode="auto">
            <a:xfrm>
              <a:off x="5539823" y="3537277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4. 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전화 걸기</a:t>
              </a:r>
              <a:endParaRPr lang="ko-KR" altLang="en-US" sz="28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19466" name="Line 14"/>
            <p:cNvSpPr>
              <a:spLocks noChangeShapeType="1"/>
            </p:cNvSpPr>
            <p:nvPr/>
          </p:nvSpPr>
          <p:spPr bwMode="auto">
            <a:xfrm flipH="1">
              <a:off x="2590651" y="2500155"/>
              <a:ext cx="776699" cy="0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7" name="Line 15"/>
            <p:cNvSpPr>
              <a:spLocks noChangeShapeType="1"/>
            </p:cNvSpPr>
            <p:nvPr/>
          </p:nvSpPr>
          <p:spPr bwMode="auto">
            <a:xfrm flipH="1">
              <a:off x="5542108" y="2500155"/>
              <a:ext cx="776699" cy="0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8" name="Line 16"/>
            <p:cNvSpPr>
              <a:spLocks noChangeShapeType="1"/>
            </p:cNvSpPr>
            <p:nvPr/>
          </p:nvSpPr>
          <p:spPr bwMode="auto">
            <a:xfrm flipH="1">
              <a:off x="4454730" y="3587534"/>
              <a:ext cx="0" cy="778983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 flipH="1">
              <a:off x="3106928" y="3226597"/>
              <a:ext cx="571102" cy="568817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>
              <a:off x="5231429" y="3226597"/>
              <a:ext cx="571102" cy="568817"/>
            </a:xfrm>
            <a:prstGeom prst="line">
              <a:avLst/>
            </a:prstGeom>
            <a:noFill/>
            <a:ln w="381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1584299" y="3501008"/>
              <a:ext cx="1763564" cy="1763564"/>
            </a:xfrm>
            <a:prstGeom prst="ellipse">
              <a:avLst/>
            </a:prstGeom>
            <a:solidFill>
              <a:schemeClr val="bg1">
                <a:alpha val="25098"/>
              </a:schemeClr>
            </a:solidFill>
            <a:ln w="19050" cap="rnd" algn="ctr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pPr lvl="0" algn="ctr"/>
              <a:r>
                <a:rPr lang="en-US" altLang="ko-KR" sz="2800" dirty="0" smtClean="0">
                  <a:latin typeface="나눔손글씨 펜" pitchFamily="66" charset="-127"/>
                  <a:ea typeface="나눔손글씨 펜" pitchFamily="66" charset="-127"/>
                </a:rPr>
                <a:t>2. </a:t>
              </a:r>
              <a:r>
                <a:rPr lang="ko-KR" altLang="en-US" sz="2800" dirty="0" smtClean="0">
                  <a:latin typeface="나눔손글씨 펜" pitchFamily="66" charset="-127"/>
                  <a:ea typeface="나눔손글씨 펜" pitchFamily="66" charset="-127"/>
                </a:rPr>
                <a:t>사진</a:t>
              </a:r>
              <a:endParaRPr lang="ko-KR" altLang="en-US" sz="2800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핵심 기능 정리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21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22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7"/>
          <p:cNvGrpSpPr>
            <a:grpSpLocks/>
          </p:cNvGrpSpPr>
          <p:nvPr/>
        </p:nvGrpSpPr>
        <p:grpSpPr bwMode="auto">
          <a:xfrm>
            <a:off x="927100" y="2101180"/>
            <a:ext cx="7389316" cy="3848100"/>
            <a:chOff x="922338" y="246789"/>
            <a:chExt cx="7389315" cy="3848961"/>
          </a:xfrm>
        </p:grpSpPr>
        <p:grpSp>
          <p:nvGrpSpPr>
            <p:cNvPr id="18" name="그룹 7"/>
            <p:cNvGrpSpPr>
              <a:grpSpLocks/>
            </p:cNvGrpSpPr>
            <p:nvPr/>
          </p:nvGrpSpPr>
          <p:grpSpPr bwMode="auto">
            <a:xfrm>
              <a:off x="3063875" y="2908300"/>
              <a:ext cx="338138" cy="338138"/>
              <a:chOff x="5411619" y="1495430"/>
              <a:chExt cx="1187432" cy="1187432"/>
            </a:xfrm>
          </p:grpSpPr>
          <p:cxnSp>
            <p:nvCxnSpPr>
              <p:cNvPr id="26" name="직선 연결선 25"/>
              <p:cNvCxnSpPr/>
              <p:nvPr/>
            </p:nvCxnSpPr>
            <p:spPr>
              <a:xfrm flipH="1">
                <a:off x="5411623" y="2091131"/>
                <a:ext cx="1187428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5400000" flipH="1">
                <a:off x="5414274" y="2088345"/>
                <a:ext cx="1187695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18"/>
            <p:cNvSpPr/>
            <p:nvPr/>
          </p:nvSpPr>
          <p:spPr>
            <a:xfrm>
              <a:off x="3508376" y="2060120"/>
              <a:ext cx="2035175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JAVA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Ve</a:t>
              </a:r>
              <a:r>
                <a:rPr lang="en-US" altLang="ko-KR" sz="1600" b="1" spc="-5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r</a:t>
              </a:r>
              <a:endParaRPr lang="en-US" altLang="ko-KR" sz="1600" b="1" spc="-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1.8_20</a:t>
              </a:r>
              <a:endParaRPr lang="ko-KR" alt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922338" y="2060120"/>
              <a:ext cx="2035175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PC</a:t>
              </a:r>
            </a:p>
            <a:p>
              <a:pPr algn="ctr">
                <a:defRPr/>
              </a:pP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1600" b="1" spc="-5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안드로이드</a:t>
              </a:r>
              <a:r>
                <a:rPr lang="ko-KR" altLang="en-US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스튜디오</a:t>
              </a:r>
              <a:r>
                <a:rPr lang="en-US" altLang="ko-KR" sz="1600" b="1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</a:t>
              </a:r>
              <a:endParaRPr lang="ko-KR" altLang="en-US" sz="1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78236" y="246789"/>
              <a:ext cx="3932797" cy="101758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1001">
              <a:schemeClr val="dk2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ko-KR" altLang="en-US" sz="2400" b="1" spc="-12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나만의 비밀친구 </a:t>
              </a:r>
              <a:r>
                <a:rPr lang="ko-KR" altLang="en-US" sz="2400" b="1" spc="-1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앱</a:t>
              </a:r>
              <a:endParaRPr lang="ko-KR" altLang="en-US" sz="2400" b="1" spc="-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22" name="그룹 13"/>
            <p:cNvGrpSpPr>
              <a:grpSpLocks/>
            </p:cNvGrpSpPr>
            <p:nvPr/>
          </p:nvGrpSpPr>
          <p:grpSpPr bwMode="auto">
            <a:xfrm>
              <a:off x="5638800" y="2908300"/>
              <a:ext cx="338138" cy="338138"/>
              <a:chOff x="5411619" y="1495430"/>
              <a:chExt cx="1187432" cy="11874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 flipH="1">
                <a:off x="5411619" y="2091131"/>
                <a:ext cx="1187428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 flipH="1">
                <a:off x="5414270" y="2088345"/>
                <a:ext cx="1187695" cy="0"/>
              </a:xfrm>
              <a:prstGeom prst="line">
                <a:avLst/>
              </a:prstGeom>
              <a:ln w="28575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6084887" y="2060120"/>
              <a:ext cx="2226766" cy="203563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Android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7.1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(</a:t>
              </a:r>
              <a:r>
                <a:rPr lang="ko-KR" altLang="en-US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누가</a:t>
              </a:r>
              <a:r>
                <a:rPr lang="en-US" altLang="ko-KR" sz="1600" b="1" kern="1100" spc="-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)</a:t>
              </a:r>
              <a:endParaRPr lang="ko-KR" altLang="en-US" sz="1600" b="1" kern="1100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pic>
        <p:nvPicPr>
          <p:cNvPr id="28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3169567"/>
            <a:ext cx="53213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9808" y="576179"/>
            <a:ext cx="857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개발환경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437648"/>
            <a:chOff x="-820735" y="2060576"/>
            <a:chExt cx="8848726" cy="147901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1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 smtClean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메인 화면 구성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,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스케치하기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113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메인 화면의 </a:t>
              </a:r>
              <a:r>
                <a:rPr lang="en-US" altLang="ko-KR" dirty="0" smtClean="0"/>
                <a:t>XML </a:t>
              </a:r>
              <a:r>
                <a:rPr lang="ko-KR" altLang="en-US" dirty="0" smtClean="0"/>
                <a:t>레이아웃을 구성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메인 화면에는 저장된 메모 리스트가 보이게 되는데 이 리스트의 각 아이템에는 텍스트 메모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사진 중에 저장된 정보가 있을 때 해당 내용이 나타남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아래부분은</a:t>
              </a:r>
              <a:r>
                <a:rPr lang="ko-KR" altLang="en-US" dirty="0" smtClean="0"/>
                <a:t> 새 메모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비밀번호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설정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끝내기로 구성됨</a:t>
              </a:r>
              <a:endParaRPr lang="en-US" altLang="ko-KR" dirty="0" smtClean="0"/>
            </a:p>
            <a:p>
              <a:pPr lvl="0">
                <a:lnSpc>
                  <a:spcPct val="150000"/>
                </a:lnSpc>
              </a:pP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3" y="2132856"/>
            <a:ext cx="2153818" cy="38290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2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메모 입력 화면 구성</a:t>
                </a:r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, 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사진 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기능</a:t>
                </a:r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861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텍스트 메모 및 사진을 저장할 수 있도록 </a:t>
              </a:r>
              <a:r>
                <a:rPr lang="ko-KR" altLang="en-US" dirty="0"/>
                <a:t>있도록 별도의 클래스를 생성</a:t>
              </a:r>
              <a:endParaRPr lang="en-US" altLang="ko-KR" dirty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메모의 내용과 친구의 이름 그리고 친구의 전화번호를 입력한 후 저장 버튼을 클릭하면 메모리스트 화면으로 돌아간 후 데이터를 보여줌</a:t>
              </a:r>
              <a:endParaRPr lang="en-US" altLang="ko-KR" dirty="0" smtClean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67" y="2123212"/>
            <a:ext cx="2191727" cy="389640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175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3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비밀번호 설정 화면</a:t>
                </a:r>
                <a:r>
                  <a:rPr lang="en-US" altLang="ko-KR" dirty="0" smtClean="0">
                    <a:latin typeface="-윤고딕350" pitchFamily="18" charset="-127"/>
                    <a:ea typeface="-윤고딕350" pitchFamily="18" charset="-127"/>
                  </a:rPr>
                  <a:t> 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기능 </a:t>
                </a:r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864872" y="2400972"/>
              <a:ext cx="4219828" cy="723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사용자 아이디와 비밀번호와 같은   간단한 정보는 </a:t>
              </a:r>
              <a:r>
                <a:rPr lang="ko-KR" altLang="en-US" dirty="0" err="1" smtClean="0"/>
                <a:t>안드로이드의</a:t>
              </a:r>
              <a:r>
                <a:rPr lang="ko-KR" altLang="en-US" dirty="0" smtClean="0"/>
                <a:t> 설정   정보인 </a:t>
              </a:r>
              <a:r>
                <a:rPr lang="en-US" altLang="ko-KR" dirty="0" err="1" smtClean="0"/>
                <a:t>SharedPreferences</a:t>
              </a:r>
              <a:r>
                <a:rPr lang="ko-KR" altLang="en-US" dirty="0" smtClean="0"/>
                <a:t>를 사용해 저장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err="1" smtClean="0"/>
                <a:t>매니페스트</a:t>
              </a:r>
              <a:r>
                <a:rPr lang="ko-KR" altLang="en-US" dirty="0" smtClean="0"/>
                <a:t> 파일에서 </a:t>
              </a:r>
              <a:r>
                <a:rPr lang="en-US" altLang="ko-KR" dirty="0" smtClean="0"/>
                <a:t>Theme </a:t>
              </a:r>
              <a:r>
                <a:rPr lang="ko-KR" altLang="en-US" dirty="0" smtClean="0"/>
                <a:t>설정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24" y="2060848"/>
            <a:ext cx="2184356" cy="38833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582" y="1975622"/>
            <a:ext cx="9155344" cy="4191584"/>
            <a:chOff x="-820735" y="2060576"/>
            <a:chExt cx="8848726" cy="1397001"/>
          </a:xfrm>
        </p:grpSpPr>
        <p:grpSp>
          <p:nvGrpSpPr>
            <p:cNvPr id="16389" name="Group 7"/>
            <p:cNvGrpSpPr>
              <a:grpSpLocks/>
            </p:cNvGrpSpPr>
            <p:nvPr/>
          </p:nvGrpSpPr>
          <p:grpSpPr bwMode="auto">
            <a:xfrm>
              <a:off x="-820735" y="2060576"/>
              <a:ext cx="8848726" cy="1397001"/>
              <a:chOff x="-517" y="1298"/>
              <a:chExt cx="5574" cy="880"/>
            </a:xfrm>
          </p:grpSpPr>
          <p:sp>
            <p:nvSpPr>
              <p:cNvPr id="16390" name="AutoShape 8"/>
              <p:cNvSpPr>
                <a:spLocks noChangeArrowheads="1"/>
              </p:cNvSpPr>
              <p:nvPr/>
            </p:nvSpPr>
            <p:spPr bwMode="auto">
              <a:xfrm>
                <a:off x="-517" y="1298"/>
                <a:ext cx="5056" cy="88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600"/>
              </a:p>
            </p:txBody>
          </p:sp>
          <p:sp>
            <p:nvSpPr>
              <p:cNvPr id="16393" name="AutoShape 11"/>
              <p:cNvSpPr>
                <a:spLocks noChangeArrowheads="1"/>
              </p:cNvSpPr>
              <p:nvPr/>
            </p:nvSpPr>
            <p:spPr bwMode="auto">
              <a:xfrm>
                <a:off x="2011" y="1344"/>
                <a:ext cx="2263" cy="168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4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단계</a:t>
                </a:r>
                <a:endParaRPr lang="en-US" altLang="ko-KR" dirty="0"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( </a:t>
                </a:r>
                <a:r>
                  <a:rPr lang="ko-KR" altLang="en-US" dirty="0" smtClean="0">
                    <a:latin typeface="-윤고딕350" pitchFamily="18" charset="-127"/>
                    <a:ea typeface="-윤고딕350" pitchFamily="18" charset="-127"/>
                  </a:rPr>
                  <a:t>사진 찍기와 전화 걸기 </a:t>
                </a:r>
                <a:r>
                  <a:rPr lang="ko-KR" altLang="en-US" dirty="0">
                    <a:latin typeface="-윤고딕350" pitchFamily="18" charset="-127"/>
                    <a:ea typeface="-윤고딕350" pitchFamily="18" charset="-127"/>
                  </a:rPr>
                  <a:t>기능 추가 </a:t>
                </a:r>
                <a:r>
                  <a:rPr lang="en-US" altLang="ko-KR" dirty="0">
                    <a:latin typeface="-윤고딕350" pitchFamily="18" charset="-127"/>
                    <a:ea typeface="-윤고딕350" pitchFamily="18" charset="-127"/>
                  </a:rPr>
                  <a:t>)</a:t>
                </a:r>
                <a:endParaRPr lang="ko-KR" altLang="en-US" dirty="0"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16402" name="Rectangle 20"/>
              <p:cNvSpPr>
                <a:spLocks noChangeArrowheads="1"/>
              </p:cNvSpPr>
              <p:nvPr/>
            </p:nvSpPr>
            <p:spPr bwMode="auto">
              <a:xfrm>
                <a:off x="1701" y="1366"/>
                <a:ext cx="3356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vl="0"/>
                <a:endParaRPr lang="en-US" altLang="ko-KR" sz="1600" dirty="0">
                  <a:solidFill>
                    <a:srgbClr val="808080"/>
                  </a:solidFill>
                  <a:latin typeface="Arial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696821" y="2400972"/>
              <a:ext cx="4505325" cy="56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700" dirty="0" smtClean="0"/>
                <a:t>사진 찍기와 전화 걸기 기능은 </a:t>
              </a:r>
              <a:r>
                <a:rPr lang="ko-KR" altLang="en-US" sz="1700" dirty="0" err="1" smtClean="0"/>
                <a:t>안드로이드</a:t>
              </a:r>
              <a:r>
                <a:rPr lang="ko-KR" altLang="en-US" sz="1700" dirty="0" smtClean="0"/>
                <a:t> 자체기능을 사용하는 데 </a:t>
              </a:r>
              <a:r>
                <a:rPr lang="ko-KR" altLang="en-US" sz="1700" dirty="0" err="1" smtClean="0"/>
                <a:t>인텐트로</a:t>
              </a:r>
              <a:r>
                <a:rPr lang="ko-KR" altLang="en-US" sz="1700" dirty="0" smtClean="0"/>
                <a:t> 연결함</a:t>
              </a:r>
              <a:endParaRPr lang="en-US" altLang="ko-KR" dirty="0" smtClean="0"/>
            </a:p>
            <a:p>
              <a:pPr marL="285750" lvl="0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 err="1" smtClean="0"/>
                <a:t>MediaStore.ACTION_IMAGE_CAPTURE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와 </a:t>
              </a:r>
              <a:r>
                <a:rPr lang="en-US" altLang="ko-KR" dirty="0" err="1" smtClean="0"/>
                <a:t>Intent.ACTION_CALL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기능 사용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08" y="576179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3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 </a:t>
            </a:r>
            <a:r>
              <a:rPr lang="ko-KR" altLang="en-US" sz="2800" dirty="0" smtClean="0">
                <a:latin typeface="-윤고딕330" panose="020B0600000101010101" charset="-127"/>
                <a:ea typeface="-윤고딕330" panose="020B0600000101010101" charset="-127"/>
              </a:rPr>
              <a:t>프로젝트 기능 단계별 구성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36296" y="188640"/>
            <a:ext cx="1650078" cy="1231960"/>
            <a:chOff x="6739607" y="130095"/>
            <a:chExt cx="2296495" cy="1714580"/>
          </a:xfrm>
        </p:grpSpPr>
        <p:pic>
          <p:nvPicPr>
            <p:cNvPr id="18" name="Picture 5" descr="C:\Users\yangyang\Desktop\청명한하늘과 들판\나무한그루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9607" y="130095"/>
              <a:ext cx="2296495" cy="1714580"/>
            </a:xfrm>
            <a:prstGeom prst="rect">
              <a:avLst/>
            </a:prstGeom>
            <a:noFill/>
          </p:spPr>
        </p:pic>
        <p:pic>
          <p:nvPicPr>
            <p:cNvPr id="19" name="Picture 6" descr="C:\Users\yangyang\Desktop\청명한하늘과 들판\벤치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8731" y="1241327"/>
              <a:ext cx="338738" cy="24145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76264"/>
            <a:ext cx="1537694" cy="3068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54" y="2376264"/>
            <a:ext cx="1726290" cy="30689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DC8-AFB9-48FF-B8F0-0AB6475D0A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305</Words>
  <Application>Microsoft Office PowerPoint</Application>
  <PresentationFormat>화면 슬라이드 쇼(4:3)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나눔고딕 ExtraBold</vt:lpstr>
      <vt:lpstr>-윤고딕350</vt:lpstr>
      <vt:lpstr>Times New Roman</vt:lpstr>
      <vt:lpstr>-윤고딕330</vt:lpstr>
      <vt:lpstr>나눔손글씨 펜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건강검진 후 치료, 시술까지 원 ONE-STEP 전문기관</dc:title>
  <dc:creator>jpapa</dc:creator>
  <cp:lastModifiedBy>Kim</cp:lastModifiedBy>
  <cp:revision>70</cp:revision>
  <dcterms:created xsi:type="dcterms:W3CDTF">2014-12-20T08:43:14Z</dcterms:created>
  <dcterms:modified xsi:type="dcterms:W3CDTF">2017-09-11T09:15:03Z</dcterms:modified>
</cp:coreProperties>
</file>