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9" r:id="rId2"/>
    <p:sldId id="274" r:id="rId3"/>
    <p:sldId id="276" r:id="rId4"/>
    <p:sldId id="27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2842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3479B3-0920-4B75-AF1D-97CC9FA3AB8B}" type="datetimeFigureOut">
              <a:rPr lang="en-US" smtClean="0"/>
              <a:t>3/9/2022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281388-4064-446F-95A8-37A773A309B1}" type="slidenum">
              <a:rPr lang="en-US" smtClean="0"/>
              <a:t>‹#›</a:t>
            </a:fld>
            <a:endParaRPr lang="en-US"/>
          </a:p>
        </p:txBody>
      </p:sp>
    </p:spTree>
    <p:extLst>
      <p:ext uri="{BB962C8B-B14F-4D97-AF65-F5344CB8AC3E}">
        <p14:creationId xmlns:p14="http://schemas.microsoft.com/office/powerpoint/2010/main" val="3943519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1321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PH" b="0" i="0" dirty="0">
                <a:solidFill>
                  <a:srgbClr val="10162F"/>
                </a:solidFill>
                <a:effectLst/>
                <a:latin typeface="Apercu"/>
              </a:rPr>
              <a:t>To better understand this, you can think of comparing non-semantic HTML to going into a store with no signs on the aisles. Since the aisles aren’t labeled, you don’t know what products are in those aisles. However, stores that do have signs for each aisle make it a lot easier to find the items you need, just like Semantic HTML.</a:t>
            </a:r>
            <a:endParaRPr dirty="0"/>
          </a:p>
        </p:txBody>
      </p:sp>
    </p:spTree>
    <p:extLst>
      <p:ext uri="{BB962C8B-B14F-4D97-AF65-F5344CB8AC3E}">
        <p14:creationId xmlns:p14="http://schemas.microsoft.com/office/powerpoint/2010/main" val="758626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PH" b="0" i="0" dirty="0">
                <a:solidFill>
                  <a:srgbClr val="10162F"/>
                </a:solidFill>
                <a:effectLst/>
                <a:latin typeface="Apercu"/>
              </a:rPr>
              <a:t>To better understand this, you can think of comparing non-semantic HTML to going into a store with no signs on the aisles. Since the aisles aren’t labeled, you don’t know what products are in those aisles. However, stores that do have signs for each aisle make it a lot easier to find the items you need, just like Semantic HTML.</a:t>
            </a:r>
            <a:endParaRPr dirty="0"/>
          </a:p>
        </p:txBody>
      </p:sp>
    </p:spTree>
    <p:extLst>
      <p:ext uri="{BB962C8B-B14F-4D97-AF65-F5344CB8AC3E}">
        <p14:creationId xmlns:p14="http://schemas.microsoft.com/office/powerpoint/2010/main" val="1004722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497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B09E8E-C447-4420-880A-42C7F6CB24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469B1213-EAF4-432F-B581-451CF6EEE9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2DD4F59E-2FF5-41B8-A998-5E26498E538C}"/>
              </a:ext>
            </a:extLst>
          </p:cNvPr>
          <p:cNvSpPr>
            <a:spLocks noGrp="1"/>
          </p:cNvSpPr>
          <p:nvPr>
            <p:ph type="dt" sz="half" idx="10"/>
          </p:nvPr>
        </p:nvSpPr>
        <p:spPr/>
        <p:txBody>
          <a:bodyPr/>
          <a:lstStyle/>
          <a:p>
            <a:fld id="{6CBDF116-9769-4773-9A16-3FAEFF242172}" type="datetimeFigureOut">
              <a:rPr lang="en-US" smtClean="0"/>
              <a:t>3/9/2022</a:t>
            </a:fld>
            <a:endParaRPr lang="en-US"/>
          </a:p>
        </p:txBody>
      </p:sp>
      <p:sp>
        <p:nvSpPr>
          <p:cNvPr id="5" name="Footer Placeholder 4">
            <a:extLst>
              <a:ext uri="{FF2B5EF4-FFF2-40B4-BE49-F238E27FC236}">
                <a16:creationId xmlns="" xmlns:a16="http://schemas.microsoft.com/office/drawing/2014/main" id="{D08B5AEA-9D61-42FE-B061-82D3837DF1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EBACDEF-F90B-43FC-B3D9-3C02C6703F0E}"/>
              </a:ext>
            </a:extLst>
          </p:cNvPr>
          <p:cNvSpPr>
            <a:spLocks noGrp="1"/>
          </p:cNvSpPr>
          <p:nvPr>
            <p:ph type="sldNum" sz="quarter" idx="12"/>
          </p:nvPr>
        </p:nvSpPr>
        <p:spPr/>
        <p:txBody>
          <a:bodyPr/>
          <a:lstStyle/>
          <a:p>
            <a:fld id="{75D1A077-0DC2-4147-9884-9F95589E6573}" type="slidenum">
              <a:rPr lang="en-US" smtClean="0"/>
              <a:t>‹#›</a:t>
            </a:fld>
            <a:endParaRPr lang="en-US"/>
          </a:p>
        </p:txBody>
      </p:sp>
    </p:spTree>
    <p:extLst>
      <p:ext uri="{BB962C8B-B14F-4D97-AF65-F5344CB8AC3E}">
        <p14:creationId xmlns:p14="http://schemas.microsoft.com/office/powerpoint/2010/main" val="3210395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817383-5714-44FE-84A5-07370F9BEB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6B5CA4B1-C962-4389-9122-734EA677E4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9392941-F385-4901-B65A-CF46F39F74BA}"/>
              </a:ext>
            </a:extLst>
          </p:cNvPr>
          <p:cNvSpPr>
            <a:spLocks noGrp="1"/>
          </p:cNvSpPr>
          <p:nvPr>
            <p:ph type="dt" sz="half" idx="10"/>
          </p:nvPr>
        </p:nvSpPr>
        <p:spPr/>
        <p:txBody>
          <a:bodyPr/>
          <a:lstStyle/>
          <a:p>
            <a:fld id="{6CBDF116-9769-4773-9A16-3FAEFF242172}" type="datetimeFigureOut">
              <a:rPr lang="en-US" smtClean="0"/>
              <a:t>3/9/2022</a:t>
            </a:fld>
            <a:endParaRPr lang="en-US"/>
          </a:p>
        </p:txBody>
      </p:sp>
      <p:sp>
        <p:nvSpPr>
          <p:cNvPr id="5" name="Footer Placeholder 4">
            <a:extLst>
              <a:ext uri="{FF2B5EF4-FFF2-40B4-BE49-F238E27FC236}">
                <a16:creationId xmlns="" xmlns:a16="http://schemas.microsoft.com/office/drawing/2014/main" id="{F99C935B-29D2-4B40-B5F5-CCE26EA682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371AB2F-D21C-4543-884D-BC4FA78D967C}"/>
              </a:ext>
            </a:extLst>
          </p:cNvPr>
          <p:cNvSpPr>
            <a:spLocks noGrp="1"/>
          </p:cNvSpPr>
          <p:nvPr>
            <p:ph type="sldNum" sz="quarter" idx="12"/>
          </p:nvPr>
        </p:nvSpPr>
        <p:spPr/>
        <p:txBody>
          <a:bodyPr/>
          <a:lstStyle/>
          <a:p>
            <a:fld id="{75D1A077-0DC2-4147-9884-9F95589E6573}" type="slidenum">
              <a:rPr lang="en-US" smtClean="0"/>
              <a:t>‹#›</a:t>
            </a:fld>
            <a:endParaRPr lang="en-US"/>
          </a:p>
        </p:txBody>
      </p:sp>
    </p:spTree>
    <p:extLst>
      <p:ext uri="{BB962C8B-B14F-4D97-AF65-F5344CB8AC3E}">
        <p14:creationId xmlns:p14="http://schemas.microsoft.com/office/powerpoint/2010/main" val="2516906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E220FBC-C40D-48EE-BB3E-A323A1F5B7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3B541C83-804E-42CA-B59A-A9888D8431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0E9CA87-5803-4F7C-97B1-98980DE5AAD6}"/>
              </a:ext>
            </a:extLst>
          </p:cNvPr>
          <p:cNvSpPr>
            <a:spLocks noGrp="1"/>
          </p:cNvSpPr>
          <p:nvPr>
            <p:ph type="dt" sz="half" idx="10"/>
          </p:nvPr>
        </p:nvSpPr>
        <p:spPr/>
        <p:txBody>
          <a:bodyPr/>
          <a:lstStyle/>
          <a:p>
            <a:fld id="{6CBDF116-9769-4773-9A16-3FAEFF242172}" type="datetimeFigureOut">
              <a:rPr lang="en-US" smtClean="0"/>
              <a:t>3/9/2022</a:t>
            </a:fld>
            <a:endParaRPr lang="en-US"/>
          </a:p>
        </p:txBody>
      </p:sp>
      <p:sp>
        <p:nvSpPr>
          <p:cNvPr id="5" name="Footer Placeholder 4">
            <a:extLst>
              <a:ext uri="{FF2B5EF4-FFF2-40B4-BE49-F238E27FC236}">
                <a16:creationId xmlns="" xmlns:a16="http://schemas.microsoft.com/office/drawing/2014/main" id="{6D075A4B-F10D-4164-8396-97FDAAA3BE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8B3E99F-FC5B-48AB-8A1A-352DA9A75369}"/>
              </a:ext>
            </a:extLst>
          </p:cNvPr>
          <p:cNvSpPr>
            <a:spLocks noGrp="1"/>
          </p:cNvSpPr>
          <p:nvPr>
            <p:ph type="sldNum" sz="quarter" idx="12"/>
          </p:nvPr>
        </p:nvSpPr>
        <p:spPr/>
        <p:txBody>
          <a:bodyPr/>
          <a:lstStyle/>
          <a:p>
            <a:fld id="{75D1A077-0DC2-4147-9884-9F95589E6573}" type="slidenum">
              <a:rPr lang="en-US" smtClean="0"/>
              <a:t>‹#›</a:t>
            </a:fld>
            <a:endParaRPr lang="en-US"/>
          </a:p>
        </p:txBody>
      </p:sp>
    </p:spTree>
    <p:extLst>
      <p:ext uri="{BB962C8B-B14F-4D97-AF65-F5344CB8AC3E}">
        <p14:creationId xmlns:p14="http://schemas.microsoft.com/office/powerpoint/2010/main" val="523321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
        <p:cNvGrpSpPr/>
        <p:nvPr/>
      </p:nvGrpSpPr>
      <p:grpSpPr>
        <a:xfrm>
          <a:off x="0" y="0"/>
          <a:ext cx="0" cy="0"/>
          <a:chOff x="0" y="0"/>
          <a:chExt cx="0" cy="0"/>
        </a:xfrm>
      </p:grpSpPr>
      <p:sp>
        <p:nvSpPr>
          <p:cNvPr id="14" name="Google Shape;14;p20"/>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20"/>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0"/>
              </a:spcBef>
              <a:spcAft>
                <a:spcPts val="0"/>
              </a:spcAft>
              <a:buSzPts val="1400"/>
              <a:buChar char="○"/>
              <a:defRPr/>
            </a:lvl2pPr>
            <a:lvl3pPr marL="1828754" lvl="2" indent="-423323" algn="l">
              <a:lnSpc>
                <a:spcPct val="115000"/>
              </a:lnSpc>
              <a:spcBef>
                <a:spcPts val="0"/>
              </a:spcBef>
              <a:spcAft>
                <a:spcPts val="0"/>
              </a:spcAft>
              <a:buSzPts val="1400"/>
              <a:buChar char="■"/>
              <a:defRPr/>
            </a:lvl3pPr>
            <a:lvl4pPr marL="2438339" lvl="3" indent="-423323" algn="l">
              <a:lnSpc>
                <a:spcPct val="115000"/>
              </a:lnSpc>
              <a:spcBef>
                <a:spcPts val="0"/>
              </a:spcBef>
              <a:spcAft>
                <a:spcPts val="0"/>
              </a:spcAft>
              <a:buSzPts val="1400"/>
              <a:buChar char="●"/>
              <a:defRPr/>
            </a:lvl4pPr>
            <a:lvl5pPr marL="3047924" lvl="4" indent="-423323" algn="l">
              <a:lnSpc>
                <a:spcPct val="115000"/>
              </a:lnSpc>
              <a:spcBef>
                <a:spcPts val="0"/>
              </a:spcBef>
              <a:spcAft>
                <a:spcPts val="0"/>
              </a:spcAft>
              <a:buSzPts val="1400"/>
              <a:buChar char="○"/>
              <a:defRPr/>
            </a:lvl5pPr>
            <a:lvl6pPr marL="3657509" lvl="5" indent="-423323" algn="l">
              <a:lnSpc>
                <a:spcPct val="115000"/>
              </a:lnSpc>
              <a:spcBef>
                <a:spcPts val="0"/>
              </a:spcBef>
              <a:spcAft>
                <a:spcPts val="0"/>
              </a:spcAft>
              <a:buSzPts val="1400"/>
              <a:buChar char="■"/>
              <a:defRPr/>
            </a:lvl6pPr>
            <a:lvl7pPr marL="4267093" lvl="6" indent="-423323" algn="l">
              <a:lnSpc>
                <a:spcPct val="115000"/>
              </a:lnSpc>
              <a:spcBef>
                <a:spcPts val="0"/>
              </a:spcBef>
              <a:spcAft>
                <a:spcPts val="0"/>
              </a:spcAft>
              <a:buSzPts val="1400"/>
              <a:buChar char="●"/>
              <a:defRPr/>
            </a:lvl7pPr>
            <a:lvl8pPr marL="4876678" lvl="7" indent="-423323" algn="l">
              <a:lnSpc>
                <a:spcPct val="115000"/>
              </a:lnSpc>
              <a:spcBef>
                <a:spcPts val="0"/>
              </a:spcBef>
              <a:spcAft>
                <a:spcPts val="0"/>
              </a:spcAft>
              <a:buSzPts val="1400"/>
              <a:buChar char="○"/>
              <a:defRPr/>
            </a:lvl8pPr>
            <a:lvl9pPr marL="5486263" lvl="8" indent="-423323" algn="l">
              <a:lnSpc>
                <a:spcPct val="115000"/>
              </a:lnSpc>
              <a:spcBef>
                <a:spcPts val="0"/>
              </a:spcBef>
              <a:spcAft>
                <a:spcPts val="0"/>
              </a:spcAft>
              <a:buSzPts val="1400"/>
              <a:buChar char="■"/>
              <a:defRPr/>
            </a:lvl9pPr>
          </a:lstStyle>
          <a:p>
            <a:endParaRPr/>
          </a:p>
        </p:txBody>
      </p:sp>
      <p:sp>
        <p:nvSpPr>
          <p:cNvPr id="16" name="Google Shape;16;p2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PH" smtClean="0"/>
              <a:pPr/>
              <a:t>‹#›</a:t>
            </a:fld>
            <a:endParaRPr lang="en-PH"/>
          </a:p>
        </p:txBody>
      </p:sp>
    </p:spTree>
    <p:extLst>
      <p:ext uri="{BB962C8B-B14F-4D97-AF65-F5344CB8AC3E}">
        <p14:creationId xmlns:p14="http://schemas.microsoft.com/office/powerpoint/2010/main" val="538791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E0EB45-8B15-46CA-8678-B8C5B295C0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13692CFC-A91A-44FE-B344-98255FB8CA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C6193FF-489B-4AAD-A916-301540085CDC}"/>
              </a:ext>
            </a:extLst>
          </p:cNvPr>
          <p:cNvSpPr>
            <a:spLocks noGrp="1"/>
          </p:cNvSpPr>
          <p:nvPr>
            <p:ph type="dt" sz="half" idx="10"/>
          </p:nvPr>
        </p:nvSpPr>
        <p:spPr/>
        <p:txBody>
          <a:bodyPr/>
          <a:lstStyle/>
          <a:p>
            <a:fld id="{6CBDF116-9769-4773-9A16-3FAEFF242172}" type="datetimeFigureOut">
              <a:rPr lang="en-US" smtClean="0"/>
              <a:t>3/9/2022</a:t>
            </a:fld>
            <a:endParaRPr lang="en-US"/>
          </a:p>
        </p:txBody>
      </p:sp>
      <p:sp>
        <p:nvSpPr>
          <p:cNvPr id="5" name="Footer Placeholder 4">
            <a:extLst>
              <a:ext uri="{FF2B5EF4-FFF2-40B4-BE49-F238E27FC236}">
                <a16:creationId xmlns="" xmlns:a16="http://schemas.microsoft.com/office/drawing/2014/main" id="{23808C62-6250-4E12-8EDD-157B22B28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1BD711A-63E4-4006-8D73-15FB18FEA3F8}"/>
              </a:ext>
            </a:extLst>
          </p:cNvPr>
          <p:cNvSpPr>
            <a:spLocks noGrp="1"/>
          </p:cNvSpPr>
          <p:nvPr>
            <p:ph type="sldNum" sz="quarter" idx="12"/>
          </p:nvPr>
        </p:nvSpPr>
        <p:spPr/>
        <p:txBody>
          <a:bodyPr/>
          <a:lstStyle/>
          <a:p>
            <a:fld id="{75D1A077-0DC2-4147-9884-9F95589E6573}" type="slidenum">
              <a:rPr lang="en-US" smtClean="0"/>
              <a:t>‹#›</a:t>
            </a:fld>
            <a:endParaRPr lang="en-US"/>
          </a:p>
        </p:txBody>
      </p:sp>
    </p:spTree>
    <p:extLst>
      <p:ext uri="{BB962C8B-B14F-4D97-AF65-F5344CB8AC3E}">
        <p14:creationId xmlns:p14="http://schemas.microsoft.com/office/powerpoint/2010/main" val="2129152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6440A0-7499-4CDE-8BA5-04FB6A49DD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2A7C6DA2-1421-4BEF-922C-2427934166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48950C37-ABC8-43A0-85CE-B6BB3E26C797}"/>
              </a:ext>
            </a:extLst>
          </p:cNvPr>
          <p:cNvSpPr>
            <a:spLocks noGrp="1"/>
          </p:cNvSpPr>
          <p:nvPr>
            <p:ph type="dt" sz="half" idx="10"/>
          </p:nvPr>
        </p:nvSpPr>
        <p:spPr/>
        <p:txBody>
          <a:bodyPr/>
          <a:lstStyle/>
          <a:p>
            <a:fld id="{6CBDF116-9769-4773-9A16-3FAEFF242172}" type="datetimeFigureOut">
              <a:rPr lang="en-US" smtClean="0"/>
              <a:t>3/9/2022</a:t>
            </a:fld>
            <a:endParaRPr lang="en-US"/>
          </a:p>
        </p:txBody>
      </p:sp>
      <p:sp>
        <p:nvSpPr>
          <p:cNvPr id="5" name="Footer Placeholder 4">
            <a:extLst>
              <a:ext uri="{FF2B5EF4-FFF2-40B4-BE49-F238E27FC236}">
                <a16:creationId xmlns="" xmlns:a16="http://schemas.microsoft.com/office/drawing/2014/main" id="{B4AFA5AE-892E-44BC-8DD7-B5A3214597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10DD37B-1A1F-46EB-9CE1-67EED1309033}"/>
              </a:ext>
            </a:extLst>
          </p:cNvPr>
          <p:cNvSpPr>
            <a:spLocks noGrp="1"/>
          </p:cNvSpPr>
          <p:nvPr>
            <p:ph type="sldNum" sz="quarter" idx="12"/>
          </p:nvPr>
        </p:nvSpPr>
        <p:spPr/>
        <p:txBody>
          <a:bodyPr/>
          <a:lstStyle/>
          <a:p>
            <a:fld id="{75D1A077-0DC2-4147-9884-9F95589E6573}" type="slidenum">
              <a:rPr lang="en-US" smtClean="0"/>
              <a:t>‹#›</a:t>
            </a:fld>
            <a:endParaRPr lang="en-US"/>
          </a:p>
        </p:txBody>
      </p:sp>
    </p:spTree>
    <p:extLst>
      <p:ext uri="{BB962C8B-B14F-4D97-AF65-F5344CB8AC3E}">
        <p14:creationId xmlns:p14="http://schemas.microsoft.com/office/powerpoint/2010/main" val="639021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76E70D-1AF4-47E0-80D9-D58B0908CF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747FACD3-3235-455C-A0E8-D66342C1C1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B0A15308-56DC-4E4D-9096-C2E949DDC3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E9D8AD33-74B2-4A68-98D5-811EB103F55A}"/>
              </a:ext>
            </a:extLst>
          </p:cNvPr>
          <p:cNvSpPr>
            <a:spLocks noGrp="1"/>
          </p:cNvSpPr>
          <p:nvPr>
            <p:ph type="dt" sz="half" idx="10"/>
          </p:nvPr>
        </p:nvSpPr>
        <p:spPr/>
        <p:txBody>
          <a:bodyPr/>
          <a:lstStyle/>
          <a:p>
            <a:fld id="{6CBDF116-9769-4773-9A16-3FAEFF242172}" type="datetimeFigureOut">
              <a:rPr lang="en-US" smtClean="0"/>
              <a:t>3/9/2022</a:t>
            </a:fld>
            <a:endParaRPr lang="en-US"/>
          </a:p>
        </p:txBody>
      </p:sp>
      <p:sp>
        <p:nvSpPr>
          <p:cNvPr id="6" name="Footer Placeholder 5">
            <a:extLst>
              <a:ext uri="{FF2B5EF4-FFF2-40B4-BE49-F238E27FC236}">
                <a16:creationId xmlns="" xmlns:a16="http://schemas.microsoft.com/office/drawing/2014/main" id="{3B2F45DA-56B6-47B0-A2F1-6B71367DEE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1FD5F846-62CD-48A5-B960-7504A011DF7F}"/>
              </a:ext>
            </a:extLst>
          </p:cNvPr>
          <p:cNvSpPr>
            <a:spLocks noGrp="1"/>
          </p:cNvSpPr>
          <p:nvPr>
            <p:ph type="sldNum" sz="quarter" idx="12"/>
          </p:nvPr>
        </p:nvSpPr>
        <p:spPr/>
        <p:txBody>
          <a:bodyPr/>
          <a:lstStyle/>
          <a:p>
            <a:fld id="{75D1A077-0DC2-4147-9884-9F95589E6573}" type="slidenum">
              <a:rPr lang="en-US" smtClean="0"/>
              <a:t>‹#›</a:t>
            </a:fld>
            <a:endParaRPr lang="en-US"/>
          </a:p>
        </p:txBody>
      </p:sp>
    </p:spTree>
    <p:extLst>
      <p:ext uri="{BB962C8B-B14F-4D97-AF65-F5344CB8AC3E}">
        <p14:creationId xmlns:p14="http://schemas.microsoft.com/office/powerpoint/2010/main" val="1473277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F64D06-0D50-4CD1-A0F2-5FDF8F9B67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FD94C12D-1584-449C-93F9-21F8422867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BB031F03-8894-4096-B395-78758EA452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74C63182-EEE1-4E03-AA40-BC635CF754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5E4CE737-3585-40FA-BD1B-5AEAFCCE18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2FE3A483-9254-4568-999C-D3BACD419B15}"/>
              </a:ext>
            </a:extLst>
          </p:cNvPr>
          <p:cNvSpPr>
            <a:spLocks noGrp="1"/>
          </p:cNvSpPr>
          <p:nvPr>
            <p:ph type="dt" sz="half" idx="10"/>
          </p:nvPr>
        </p:nvSpPr>
        <p:spPr/>
        <p:txBody>
          <a:bodyPr/>
          <a:lstStyle/>
          <a:p>
            <a:fld id="{6CBDF116-9769-4773-9A16-3FAEFF242172}" type="datetimeFigureOut">
              <a:rPr lang="en-US" smtClean="0"/>
              <a:t>3/9/2022</a:t>
            </a:fld>
            <a:endParaRPr lang="en-US"/>
          </a:p>
        </p:txBody>
      </p:sp>
      <p:sp>
        <p:nvSpPr>
          <p:cNvPr id="8" name="Footer Placeholder 7">
            <a:extLst>
              <a:ext uri="{FF2B5EF4-FFF2-40B4-BE49-F238E27FC236}">
                <a16:creationId xmlns="" xmlns:a16="http://schemas.microsoft.com/office/drawing/2014/main" id="{01BBE062-19BD-4BF0-B4FB-C4B40823B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F7C123A4-637F-4F20-A197-0C321117935E}"/>
              </a:ext>
            </a:extLst>
          </p:cNvPr>
          <p:cNvSpPr>
            <a:spLocks noGrp="1"/>
          </p:cNvSpPr>
          <p:nvPr>
            <p:ph type="sldNum" sz="quarter" idx="12"/>
          </p:nvPr>
        </p:nvSpPr>
        <p:spPr/>
        <p:txBody>
          <a:bodyPr/>
          <a:lstStyle/>
          <a:p>
            <a:fld id="{75D1A077-0DC2-4147-9884-9F95589E6573}" type="slidenum">
              <a:rPr lang="en-US" smtClean="0"/>
              <a:t>‹#›</a:t>
            </a:fld>
            <a:endParaRPr lang="en-US"/>
          </a:p>
        </p:txBody>
      </p:sp>
    </p:spTree>
    <p:extLst>
      <p:ext uri="{BB962C8B-B14F-4D97-AF65-F5344CB8AC3E}">
        <p14:creationId xmlns:p14="http://schemas.microsoft.com/office/powerpoint/2010/main" val="497699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333FF3-8F33-40EC-91A0-C221406216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EA2823B8-C03D-45A7-B8E6-F82F20148241}"/>
              </a:ext>
            </a:extLst>
          </p:cNvPr>
          <p:cNvSpPr>
            <a:spLocks noGrp="1"/>
          </p:cNvSpPr>
          <p:nvPr>
            <p:ph type="dt" sz="half" idx="10"/>
          </p:nvPr>
        </p:nvSpPr>
        <p:spPr/>
        <p:txBody>
          <a:bodyPr/>
          <a:lstStyle/>
          <a:p>
            <a:fld id="{6CBDF116-9769-4773-9A16-3FAEFF242172}" type="datetimeFigureOut">
              <a:rPr lang="en-US" smtClean="0"/>
              <a:t>3/9/2022</a:t>
            </a:fld>
            <a:endParaRPr lang="en-US"/>
          </a:p>
        </p:txBody>
      </p:sp>
      <p:sp>
        <p:nvSpPr>
          <p:cNvPr id="4" name="Footer Placeholder 3">
            <a:extLst>
              <a:ext uri="{FF2B5EF4-FFF2-40B4-BE49-F238E27FC236}">
                <a16:creationId xmlns="" xmlns:a16="http://schemas.microsoft.com/office/drawing/2014/main" id="{036AA6B4-7D5B-4331-B6FE-06656ADE6A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E975FCD8-B6EB-4D42-9FEE-A4A5B1265153}"/>
              </a:ext>
            </a:extLst>
          </p:cNvPr>
          <p:cNvSpPr>
            <a:spLocks noGrp="1"/>
          </p:cNvSpPr>
          <p:nvPr>
            <p:ph type="sldNum" sz="quarter" idx="12"/>
          </p:nvPr>
        </p:nvSpPr>
        <p:spPr/>
        <p:txBody>
          <a:bodyPr/>
          <a:lstStyle/>
          <a:p>
            <a:fld id="{75D1A077-0DC2-4147-9884-9F95589E6573}" type="slidenum">
              <a:rPr lang="en-US" smtClean="0"/>
              <a:t>‹#›</a:t>
            </a:fld>
            <a:endParaRPr lang="en-US"/>
          </a:p>
        </p:txBody>
      </p:sp>
    </p:spTree>
    <p:extLst>
      <p:ext uri="{BB962C8B-B14F-4D97-AF65-F5344CB8AC3E}">
        <p14:creationId xmlns:p14="http://schemas.microsoft.com/office/powerpoint/2010/main" val="405571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6D798AEB-025B-4365-8980-BFD16FA098FF}"/>
              </a:ext>
            </a:extLst>
          </p:cNvPr>
          <p:cNvSpPr>
            <a:spLocks noGrp="1"/>
          </p:cNvSpPr>
          <p:nvPr>
            <p:ph type="dt" sz="half" idx="10"/>
          </p:nvPr>
        </p:nvSpPr>
        <p:spPr/>
        <p:txBody>
          <a:bodyPr/>
          <a:lstStyle/>
          <a:p>
            <a:fld id="{6CBDF116-9769-4773-9A16-3FAEFF242172}" type="datetimeFigureOut">
              <a:rPr lang="en-US" smtClean="0"/>
              <a:t>3/9/2022</a:t>
            </a:fld>
            <a:endParaRPr lang="en-US"/>
          </a:p>
        </p:txBody>
      </p:sp>
      <p:sp>
        <p:nvSpPr>
          <p:cNvPr id="3" name="Footer Placeholder 2">
            <a:extLst>
              <a:ext uri="{FF2B5EF4-FFF2-40B4-BE49-F238E27FC236}">
                <a16:creationId xmlns="" xmlns:a16="http://schemas.microsoft.com/office/drawing/2014/main" id="{B5C5A141-F03E-4F3F-BEB2-5895F2C8AE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C2E310E2-3753-4F4A-94F1-0A45E93DB6B2}"/>
              </a:ext>
            </a:extLst>
          </p:cNvPr>
          <p:cNvSpPr>
            <a:spLocks noGrp="1"/>
          </p:cNvSpPr>
          <p:nvPr>
            <p:ph type="sldNum" sz="quarter" idx="12"/>
          </p:nvPr>
        </p:nvSpPr>
        <p:spPr/>
        <p:txBody>
          <a:bodyPr/>
          <a:lstStyle/>
          <a:p>
            <a:fld id="{75D1A077-0DC2-4147-9884-9F95589E6573}" type="slidenum">
              <a:rPr lang="en-US" smtClean="0"/>
              <a:t>‹#›</a:t>
            </a:fld>
            <a:endParaRPr lang="en-US"/>
          </a:p>
        </p:txBody>
      </p:sp>
    </p:spTree>
    <p:extLst>
      <p:ext uri="{BB962C8B-B14F-4D97-AF65-F5344CB8AC3E}">
        <p14:creationId xmlns:p14="http://schemas.microsoft.com/office/powerpoint/2010/main" val="980944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B86F18-8537-4812-A77D-D2854A7FA3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94607405-7D90-4070-B83B-A0C63110B1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1A595CA1-4557-4394-872D-173D008C44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B67BCC0-EC0B-40CE-B8E3-779492369593}"/>
              </a:ext>
            </a:extLst>
          </p:cNvPr>
          <p:cNvSpPr>
            <a:spLocks noGrp="1"/>
          </p:cNvSpPr>
          <p:nvPr>
            <p:ph type="dt" sz="half" idx="10"/>
          </p:nvPr>
        </p:nvSpPr>
        <p:spPr/>
        <p:txBody>
          <a:bodyPr/>
          <a:lstStyle/>
          <a:p>
            <a:fld id="{6CBDF116-9769-4773-9A16-3FAEFF242172}" type="datetimeFigureOut">
              <a:rPr lang="en-US" smtClean="0"/>
              <a:t>3/9/2022</a:t>
            </a:fld>
            <a:endParaRPr lang="en-US"/>
          </a:p>
        </p:txBody>
      </p:sp>
      <p:sp>
        <p:nvSpPr>
          <p:cNvPr id="6" name="Footer Placeholder 5">
            <a:extLst>
              <a:ext uri="{FF2B5EF4-FFF2-40B4-BE49-F238E27FC236}">
                <a16:creationId xmlns="" xmlns:a16="http://schemas.microsoft.com/office/drawing/2014/main" id="{BEC3B7B3-104E-4652-AE37-D96B809FE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30E3DAC-167E-400B-9FFD-DD0723C20365}"/>
              </a:ext>
            </a:extLst>
          </p:cNvPr>
          <p:cNvSpPr>
            <a:spLocks noGrp="1"/>
          </p:cNvSpPr>
          <p:nvPr>
            <p:ph type="sldNum" sz="quarter" idx="12"/>
          </p:nvPr>
        </p:nvSpPr>
        <p:spPr/>
        <p:txBody>
          <a:bodyPr/>
          <a:lstStyle/>
          <a:p>
            <a:fld id="{75D1A077-0DC2-4147-9884-9F95589E6573}" type="slidenum">
              <a:rPr lang="en-US" smtClean="0"/>
              <a:t>‹#›</a:t>
            </a:fld>
            <a:endParaRPr lang="en-US"/>
          </a:p>
        </p:txBody>
      </p:sp>
    </p:spTree>
    <p:extLst>
      <p:ext uri="{BB962C8B-B14F-4D97-AF65-F5344CB8AC3E}">
        <p14:creationId xmlns:p14="http://schemas.microsoft.com/office/powerpoint/2010/main" val="896071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BDD58C-F3FA-42D8-865B-E6FFDD64D2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143BBEB5-1198-40AB-BB36-6E90DBAC31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22F6DA5E-7D06-4D06-AFA2-3F6EFFF0D9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DAFC519-E216-4215-BC98-A49A19C7FDA9}"/>
              </a:ext>
            </a:extLst>
          </p:cNvPr>
          <p:cNvSpPr>
            <a:spLocks noGrp="1"/>
          </p:cNvSpPr>
          <p:nvPr>
            <p:ph type="dt" sz="half" idx="10"/>
          </p:nvPr>
        </p:nvSpPr>
        <p:spPr/>
        <p:txBody>
          <a:bodyPr/>
          <a:lstStyle/>
          <a:p>
            <a:fld id="{6CBDF116-9769-4773-9A16-3FAEFF242172}" type="datetimeFigureOut">
              <a:rPr lang="en-US" smtClean="0"/>
              <a:t>3/9/2022</a:t>
            </a:fld>
            <a:endParaRPr lang="en-US"/>
          </a:p>
        </p:txBody>
      </p:sp>
      <p:sp>
        <p:nvSpPr>
          <p:cNvPr id="6" name="Footer Placeholder 5">
            <a:extLst>
              <a:ext uri="{FF2B5EF4-FFF2-40B4-BE49-F238E27FC236}">
                <a16:creationId xmlns="" xmlns:a16="http://schemas.microsoft.com/office/drawing/2014/main" id="{F6341201-4FE0-4DC6-A821-86DF815030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81FE0CB-F069-48A3-B69C-23871AF59321}"/>
              </a:ext>
            </a:extLst>
          </p:cNvPr>
          <p:cNvSpPr>
            <a:spLocks noGrp="1"/>
          </p:cNvSpPr>
          <p:nvPr>
            <p:ph type="sldNum" sz="quarter" idx="12"/>
          </p:nvPr>
        </p:nvSpPr>
        <p:spPr/>
        <p:txBody>
          <a:bodyPr/>
          <a:lstStyle/>
          <a:p>
            <a:fld id="{75D1A077-0DC2-4147-9884-9F95589E6573}" type="slidenum">
              <a:rPr lang="en-US" smtClean="0"/>
              <a:t>‹#›</a:t>
            </a:fld>
            <a:endParaRPr lang="en-US"/>
          </a:p>
        </p:txBody>
      </p:sp>
    </p:spTree>
    <p:extLst>
      <p:ext uri="{BB962C8B-B14F-4D97-AF65-F5344CB8AC3E}">
        <p14:creationId xmlns:p14="http://schemas.microsoft.com/office/powerpoint/2010/main" val="1555816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E699036A-FE50-4FF2-9BE5-CA890C8B01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9CFE6458-3804-4BA3-BC9A-7E677D66F6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FDFE75C-9D7C-4EB3-BE5B-EA2E432B32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BDF116-9769-4773-9A16-3FAEFF242172}" type="datetimeFigureOut">
              <a:rPr lang="en-US" smtClean="0"/>
              <a:t>3/9/2022</a:t>
            </a:fld>
            <a:endParaRPr lang="en-US"/>
          </a:p>
        </p:txBody>
      </p:sp>
      <p:sp>
        <p:nvSpPr>
          <p:cNvPr id="5" name="Footer Placeholder 4">
            <a:extLst>
              <a:ext uri="{FF2B5EF4-FFF2-40B4-BE49-F238E27FC236}">
                <a16:creationId xmlns="" xmlns:a16="http://schemas.microsoft.com/office/drawing/2014/main" id="{2F45444D-747A-42EE-9757-9B75345C44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FC127698-AA01-42A5-9B46-F0B41E3992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D1A077-0DC2-4147-9884-9F95589E6573}" type="slidenum">
              <a:rPr lang="en-US" smtClean="0"/>
              <a:t>‹#›</a:t>
            </a:fld>
            <a:endParaRPr lang="en-US"/>
          </a:p>
        </p:txBody>
      </p:sp>
    </p:spTree>
    <p:extLst>
      <p:ext uri="{BB962C8B-B14F-4D97-AF65-F5344CB8AC3E}">
        <p14:creationId xmlns:p14="http://schemas.microsoft.com/office/powerpoint/2010/main" val="2195311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2" name="Snip Diagonal Corner Rectangle 1"/>
          <p:cNvSpPr/>
          <p:nvPr/>
        </p:nvSpPr>
        <p:spPr>
          <a:xfrm>
            <a:off x="767823" y="1718981"/>
            <a:ext cx="10631422" cy="3244697"/>
          </a:xfrm>
          <a:prstGeom prst="snip2DiagRect">
            <a:avLst/>
          </a:prstGeom>
          <a:gradFill>
            <a:gsLst>
              <a:gs pos="0">
                <a:schemeClr val="accent4">
                  <a:lumMod val="110000"/>
                  <a:satMod val="105000"/>
                  <a:tint val="67000"/>
                </a:schemeClr>
              </a:gs>
              <a:gs pos="21000">
                <a:schemeClr val="accent4">
                  <a:lumMod val="105000"/>
                  <a:satMod val="103000"/>
                  <a:tint val="73000"/>
                </a:schemeClr>
              </a:gs>
              <a:gs pos="100000">
                <a:schemeClr val="accent4">
                  <a:lumMod val="105000"/>
                  <a:satMod val="109000"/>
                  <a:tint val="81000"/>
                </a:schemeClr>
              </a:gs>
            </a:gsLst>
          </a:gradFill>
          <a:ln>
            <a:noFill/>
          </a:ln>
          <a:effectLst>
            <a:outerShdw blurRad="50800" dist="38100" dir="8100000" algn="tr"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 name="TextBox 5">
            <a:extLst>
              <a:ext uri="{FF2B5EF4-FFF2-40B4-BE49-F238E27FC236}">
                <a16:creationId xmlns="" xmlns:a16="http://schemas.microsoft.com/office/drawing/2014/main" id="{3CEA8EC5-B1A6-4457-BD1C-5A9D871FE5CF}"/>
              </a:ext>
            </a:extLst>
          </p:cNvPr>
          <p:cNvSpPr txBox="1"/>
          <p:nvPr/>
        </p:nvSpPr>
        <p:spPr>
          <a:xfrm>
            <a:off x="3543432" y="2903928"/>
            <a:ext cx="5080204" cy="1138773"/>
          </a:xfrm>
          <a:prstGeom prst="rect">
            <a:avLst/>
          </a:prstGeom>
          <a:noFill/>
        </p:spPr>
        <p:txBody>
          <a:bodyPr wrap="square" rtlCol="0">
            <a:spAutoFit/>
          </a:bodyPr>
          <a:lstStyle/>
          <a:p>
            <a:pPr algn="ctr"/>
            <a:r>
              <a:rPr lang="en-US" sz="4800" b="1" dirty="0" smtClean="0">
                <a:solidFill>
                  <a:schemeClr val="accent2">
                    <a:lumMod val="50000"/>
                  </a:schemeClr>
                </a:solidFill>
                <a:latin typeface="Arapey" panose="02000000000000000000" pitchFamily="2" charset="0"/>
                <a:ea typeface="Roboto" panose="02000000000000000000" pitchFamily="2" charset="0"/>
                <a:cs typeface="Arial" panose="020B0604020202020204" pitchFamily="34" charset="0"/>
              </a:rPr>
              <a:t>KAKAIBEANS</a:t>
            </a:r>
            <a:r>
              <a:rPr lang="en-US" sz="4800" b="1" dirty="0" smtClean="0">
                <a:latin typeface="Arapey" panose="02000000000000000000" pitchFamily="2" charset="0"/>
                <a:ea typeface="Roboto" panose="02000000000000000000" pitchFamily="2" charset="0"/>
                <a:cs typeface="Arial" panose="020B0604020202020204" pitchFamily="34" charset="0"/>
              </a:rPr>
              <a:t> </a:t>
            </a:r>
            <a:r>
              <a:rPr lang="en-US" sz="2400" b="1" dirty="0" smtClean="0">
                <a:latin typeface="Arapey" panose="02000000000000000000" pitchFamily="2" charset="0"/>
                <a:ea typeface="Roboto" panose="02000000000000000000" pitchFamily="2" charset="0"/>
                <a:cs typeface="Arial" panose="020B0604020202020204" pitchFamily="34" charset="0"/>
              </a:rPr>
              <a:t>WEBSITE</a:t>
            </a:r>
            <a:endParaRPr lang="en-US" sz="2400" b="1" dirty="0">
              <a:latin typeface="Arapey" panose="02000000000000000000" pitchFamily="2" charset="0"/>
              <a:ea typeface="Roboto" panose="02000000000000000000" pitchFamily="2" charset="0"/>
              <a:cs typeface="Arial" panose="020B0604020202020204" pitchFamily="34" charset="0"/>
            </a:endParaRPr>
          </a:p>
          <a:p>
            <a:endParaRPr lang="en-US" sz="2000" b="1" dirty="0" smtClean="0">
              <a:latin typeface="Palace Script MT" panose="030303020206070C0B05" pitchFamily="66" charset="0"/>
              <a:ea typeface="Roboto" panose="02000000000000000000" pitchFamily="2" charset="0"/>
              <a:cs typeface="Arial" panose="020B0604020202020204" pitchFamily="34" charset="0"/>
            </a:endParaRPr>
          </a:p>
        </p:txBody>
      </p:sp>
      <p:pic>
        <p:nvPicPr>
          <p:cNvPr id="8" name="Picture 7">
            <a:extLst>
              <a:ext uri="{FF2B5EF4-FFF2-40B4-BE49-F238E27FC236}">
                <a16:creationId xmlns="" xmlns:a16="http://schemas.microsoft.com/office/drawing/2014/main" id="{AABD9DC7-8AD9-4A8B-92FC-682C95F4BE36}"/>
              </a:ext>
            </a:extLst>
          </p:cNvPr>
          <p:cNvPicPr>
            <a:picLocks noChangeAspect="1"/>
          </p:cNvPicPr>
          <p:nvPr/>
        </p:nvPicPr>
        <p:blipFill>
          <a:blip r:embed="rId3"/>
          <a:stretch>
            <a:fillRect/>
          </a:stretch>
        </p:blipFill>
        <p:spPr>
          <a:xfrm>
            <a:off x="131805" y="0"/>
            <a:ext cx="1857634" cy="838317"/>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17609" y="2374196"/>
            <a:ext cx="1708088" cy="1844735"/>
          </a:xfrm>
          <a:prstGeom prst="rect">
            <a:avLst/>
          </a:prstGeom>
        </p:spPr>
      </p:pic>
      <p:sp>
        <p:nvSpPr>
          <p:cNvPr id="4" name="Rectangle 3"/>
          <p:cNvSpPr/>
          <p:nvPr/>
        </p:nvSpPr>
        <p:spPr>
          <a:xfrm>
            <a:off x="928816" y="5003513"/>
            <a:ext cx="1641796" cy="369332"/>
          </a:xfrm>
          <a:prstGeom prst="rect">
            <a:avLst/>
          </a:prstGeom>
        </p:spPr>
        <p:txBody>
          <a:bodyPr wrap="none">
            <a:spAutoFit/>
          </a:bodyPr>
          <a:lstStyle/>
          <a:p>
            <a:r>
              <a:rPr lang="en-US" b="1" dirty="0">
                <a:solidFill>
                  <a:srgbClr val="002060"/>
                </a:solidFill>
                <a:latin typeface="Arapey" panose="02000000000000000000" pitchFamily="2" charset="0"/>
                <a:ea typeface="Roboto" panose="02000000000000000000" pitchFamily="2" charset="0"/>
                <a:cs typeface="Arial" panose="020B0604020202020204" pitchFamily="34" charset="0"/>
              </a:rPr>
              <a:t>By:  </a:t>
            </a:r>
            <a:r>
              <a:rPr lang="en-US" b="1" dirty="0" err="1">
                <a:solidFill>
                  <a:srgbClr val="002060"/>
                </a:solidFill>
                <a:latin typeface="Arapey" panose="02000000000000000000" pitchFamily="2" charset="0"/>
                <a:ea typeface="Roboto" panose="02000000000000000000" pitchFamily="2" charset="0"/>
                <a:cs typeface="Arial" panose="020B0604020202020204" pitchFamily="34" charset="0"/>
              </a:rPr>
              <a:t>Jully</a:t>
            </a:r>
            <a:r>
              <a:rPr lang="en-US" b="1" dirty="0">
                <a:solidFill>
                  <a:srgbClr val="002060"/>
                </a:solidFill>
                <a:latin typeface="Arapey" panose="02000000000000000000" pitchFamily="2" charset="0"/>
                <a:ea typeface="Roboto" panose="02000000000000000000" pitchFamily="2" charset="0"/>
                <a:cs typeface="Arial" panose="020B0604020202020204" pitchFamily="34" charset="0"/>
              </a:rPr>
              <a:t> Gomez</a:t>
            </a:r>
          </a:p>
        </p:txBody>
      </p:sp>
      <p:cxnSp>
        <p:nvCxnSpPr>
          <p:cNvPr id="7" name="Straight Connector 6"/>
          <p:cNvCxnSpPr/>
          <p:nvPr/>
        </p:nvCxnSpPr>
        <p:spPr>
          <a:xfrm flipH="1">
            <a:off x="9053384" y="1309816"/>
            <a:ext cx="1532238" cy="4063029"/>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9596456" y="1441801"/>
            <a:ext cx="1532238" cy="4063029"/>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17" name="Picture 16">
            <a:extLst>
              <a:ext uri="{FF2B5EF4-FFF2-40B4-BE49-F238E27FC236}">
                <a16:creationId xmlns="" xmlns:a16="http://schemas.microsoft.com/office/drawing/2014/main" id="{A9C6C735-B0D9-43D1-A157-74DEA05C3C8F}"/>
              </a:ext>
            </a:extLst>
          </p:cNvPr>
          <p:cNvPicPr>
            <a:picLocks noChangeAspect="1"/>
          </p:cNvPicPr>
          <p:nvPr/>
        </p:nvPicPr>
        <p:blipFill>
          <a:blip r:embed="rId3"/>
          <a:stretch>
            <a:fillRect/>
          </a:stretch>
        </p:blipFill>
        <p:spPr>
          <a:xfrm>
            <a:off x="131805" y="125411"/>
            <a:ext cx="1857634" cy="838317"/>
          </a:xfrm>
          <a:prstGeom prst="rect">
            <a:avLst/>
          </a:prstGeom>
        </p:spPr>
      </p:pic>
      <p:sp>
        <p:nvSpPr>
          <p:cNvPr id="5" name="Snip Single Corner Rectangle 4"/>
          <p:cNvSpPr/>
          <p:nvPr/>
        </p:nvSpPr>
        <p:spPr>
          <a:xfrm>
            <a:off x="417378" y="1463717"/>
            <a:ext cx="5497388" cy="1846725"/>
          </a:xfrm>
          <a:prstGeom prst="snip1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latin typeface="Arapey" panose="02000000000000000000" pitchFamily="2" charset="0"/>
              </a:rPr>
              <a:t>This project is intended to </a:t>
            </a:r>
            <a:r>
              <a:rPr lang="en-US" dirty="0" err="1" smtClean="0">
                <a:latin typeface="Arapey" panose="02000000000000000000" pitchFamily="2" charset="0"/>
              </a:rPr>
              <a:t>showscase</a:t>
            </a:r>
            <a:r>
              <a:rPr lang="en-US" dirty="0" smtClean="0">
                <a:latin typeface="Arapey" panose="02000000000000000000" pitchFamily="2" charset="0"/>
              </a:rPr>
              <a:t> what </a:t>
            </a:r>
            <a:r>
              <a:rPr lang="en-US" sz="2000" b="1" dirty="0" err="1" smtClean="0">
                <a:solidFill>
                  <a:schemeClr val="accent2">
                    <a:lumMod val="75000"/>
                  </a:schemeClr>
                </a:solidFill>
                <a:latin typeface="Arapey" panose="02000000000000000000" pitchFamily="2" charset="0"/>
              </a:rPr>
              <a:t>Kakaibeans</a:t>
            </a:r>
            <a:r>
              <a:rPr lang="en-US" sz="2000" b="1" dirty="0" smtClean="0">
                <a:solidFill>
                  <a:schemeClr val="accent2">
                    <a:lumMod val="75000"/>
                  </a:schemeClr>
                </a:solidFill>
                <a:latin typeface="Arapey" panose="02000000000000000000" pitchFamily="2" charset="0"/>
              </a:rPr>
              <a:t> (brand) </a:t>
            </a:r>
            <a:r>
              <a:rPr lang="en-US" dirty="0" smtClean="0">
                <a:latin typeface="Arapey" panose="02000000000000000000" pitchFamily="2" charset="0"/>
              </a:rPr>
              <a:t>has to offer online and on its physical stores nationwide. The website would also be introducing the modern approach of a local coffee used into selling and promoting its brand.</a:t>
            </a:r>
            <a:endParaRPr lang="en-US" dirty="0">
              <a:latin typeface="Arapey" panose="02000000000000000000" pitchFamily="2" charset="0"/>
            </a:endParaRPr>
          </a:p>
        </p:txBody>
      </p:sp>
      <p:sp>
        <p:nvSpPr>
          <p:cNvPr id="9" name="Snip Single Corner Rectangle 8"/>
          <p:cNvSpPr/>
          <p:nvPr/>
        </p:nvSpPr>
        <p:spPr>
          <a:xfrm>
            <a:off x="6310182" y="2541715"/>
            <a:ext cx="5497388" cy="1846725"/>
          </a:xfrm>
          <a:prstGeom prst="snip1Rect">
            <a:avLst/>
          </a:prstGeom>
        </p:spPr>
        <p:style>
          <a:lnRef idx="1">
            <a:schemeClr val="accent4"/>
          </a:lnRef>
          <a:fillRef idx="2">
            <a:schemeClr val="accent4"/>
          </a:fillRef>
          <a:effectRef idx="1">
            <a:schemeClr val="accent4"/>
          </a:effectRef>
          <a:fontRef idx="minor">
            <a:schemeClr val="dk1"/>
          </a:fontRef>
        </p:style>
        <p:txBody>
          <a:bodyPr rtlCol="0" anchor="ctr"/>
          <a:lstStyle/>
          <a:p>
            <a:pPr marL="285750" indent="-285750">
              <a:buFont typeface="Wingdings" panose="05000000000000000000" pitchFamily="2" charset="2"/>
              <a:buChar char="§"/>
            </a:pPr>
            <a:r>
              <a:rPr lang="en-US" dirty="0" smtClean="0">
                <a:latin typeface="Arapey" panose="02000000000000000000" pitchFamily="2" charset="0"/>
              </a:rPr>
              <a:t>Coffee Enthusiasts</a:t>
            </a:r>
          </a:p>
          <a:p>
            <a:pPr marL="285750" indent="-285750">
              <a:buFont typeface="Wingdings" panose="05000000000000000000" pitchFamily="2" charset="2"/>
              <a:buChar char="§"/>
            </a:pPr>
            <a:r>
              <a:rPr lang="en-US" dirty="0" smtClean="0">
                <a:latin typeface="Arapey" panose="02000000000000000000" pitchFamily="2" charset="0"/>
              </a:rPr>
              <a:t>People looking for a temporary working station.</a:t>
            </a:r>
          </a:p>
          <a:p>
            <a:pPr marL="285750" indent="-285750">
              <a:buFont typeface="Wingdings" panose="05000000000000000000" pitchFamily="2" charset="2"/>
              <a:buChar char="§"/>
            </a:pPr>
            <a:r>
              <a:rPr lang="en-US" dirty="0" smtClean="0">
                <a:latin typeface="Arapey" panose="02000000000000000000" pitchFamily="2" charset="0"/>
              </a:rPr>
              <a:t>Those who are always in the rush.</a:t>
            </a:r>
          </a:p>
          <a:p>
            <a:pPr marL="285750" indent="-285750">
              <a:buFont typeface="Wingdings" panose="05000000000000000000" pitchFamily="2" charset="2"/>
              <a:buChar char="§"/>
            </a:pPr>
            <a:r>
              <a:rPr lang="en-US" dirty="0" smtClean="0">
                <a:latin typeface="Arapey" panose="02000000000000000000" pitchFamily="2" charset="0"/>
              </a:rPr>
              <a:t>Groups/lovers looking for a place to hangout.</a:t>
            </a:r>
            <a:endParaRPr lang="en-US" dirty="0">
              <a:latin typeface="Arapey" panose="02000000000000000000" pitchFamily="2" charset="0"/>
            </a:endParaRPr>
          </a:p>
        </p:txBody>
      </p:sp>
      <p:sp>
        <p:nvSpPr>
          <p:cNvPr id="12" name="Snip Single Corner Rectangle 11"/>
          <p:cNvSpPr/>
          <p:nvPr/>
        </p:nvSpPr>
        <p:spPr>
          <a:xfrm>
            <a:off x="417378" y="3853849"/>
            <a:ext cx="5497388" cy="1846725"/>
          </a:xfrm>
          <a:prstGeom prst="snip1Rect">
            <a:avLst/>
          </a:prstGeom>
        </p:spPr>
        <p:style>
          <a:lnRef idx="0">
            <a:schemeClr val="accent2"/>
          </a:lnRef>
          <a:fillRef idx="3">
            <a:schemeClr val="accent2"/>
          </a:fillRef>
          <a:effectRef idx="3">
            <a:schemeClr val="accent2"/>
          </a:effectRef>
          <a:fontRef idx="minor">
            <a:schemeClr val="lt1"/>
          </a:fontRef>
        </p:style>
        <p:txBody>
          <a:bodyPr rtlCol="0" anchor="ctr"/>
          <a:lstStyle/>
          <a:p>
            <a:pPr marL="285750" indent="-285750">
              <a:buFont typeface="Wingdings" panose="05000000000000000000" pitchFamily="2" charset="2"/>
              <a:buChar char="§"/>
            </a:pPr>
            <a:r>
              <a:rPr lang="en-US" dirty="0" smtClean="0">
                <a:latin typeface="Arapey" panose="02000000000000000000" pitchFamily="2" charset="0"/>
              </a:rPr>
              <a:t>To establish the brand.</a:t>
            </a:r>
          </a:p>
          <a:p>
            <a:pPr marL="285750" indent="-285750">
              <a:buFont typeface="Wingdings" panose="05000000000000000000" pitchFamily="2" charset="2"/>
              <a:buChar char="§"/>
            </a:pPr>
            <a:r>
              <a:rPr lang="en-US" dirty="0" smtClean="0">
                <a:latin typeface="Arapey" panose="02000000000000000000" pitchFamily="2" charset="0"/>
              </a:rPr>
              <a:t>To improve sales.</a:t>
            </a:r>
          </a:p>
          <a:p>
            <a:pPr marL="285750" indent="-285750">
              <a:buFont typeface="Wingdings" panose="05000000000000000000" pitchFamily="2" charset="2"/>
              <a:buChar char="§"/>
            </a:pPr>
            <a:r>
              <a:rPr lang="en-US" dirty="0" smtClean="0">
                <a:latin typeface="Arapey" panose="02000000000000000000" pitchFamily="2" charset="0"/>
              </a:rPr>
              <a:t>To satisfy more its customers.</a:t>
            </a:r>
          </a:p>
          <a:p>
            <a:endParaRPr lang="en-US" dirty="0">
              <a:latin typeface="Arapey" panose="02000000000000000000" pitchFamily="2" charset="0"/>
            </a:endParaRPr>
          </a:p>
        </p:txBody>
      </p:sp>
      <p:sp>
        <p:nvSpPr>
          <p:cNvPr id="6" name="TextBox 5"/>
          <p:cNvSpPr txBox="1"/>
          <p:nvPr/>
        </p:nvSpPr>
        <p:spPr>
          <a:xfrm>
            <a:off x="417378" y="1258783"/>
            <a:ext cx="2491945" cy="461665"/>
          </a:xfrm>
          <a:prstGeom prst="rect">
            <a:avLst/>
          </a:prstGeom>
          <a:solidFill>
            <a:schemeClr val="tx1">
              <a:lumMod val="50000"/>
              <a:lumOff val="50000"/>
            </a:schemeClr>
          </a:solidFill>
        </p:spPr>
        <p:txBody>
          <a:bodyPr wrap="square" rtlCol="0">
            <a:spAutoFit/>
          </a:bodyPr>
          <a:lstStyle/>
          <a:p>
            <a:r>
              <a:rPr lang="en-US" sz="2400" b="1" dirty="0" smtClean="0">
                <a:solidFill>
                  <a:schemeClr val="bg1"/>
                </a:solidFill>
                <a:latin typeface="Arapey" panose="02000000000000000000" pitchFamily="2" charset="0"/>
              </a:rPr>
              <a:t>Brief Introduction</a:t>
            </a:r>
            <a:endParaRPr lang="en-US" sz="2400" b="1" dirty="0">
              <a:solidFill>
                <a:schemeClr val="bg1"/>
              </a:solidFill>
              <a:latin typeface="Arapey" panose="02000000000000000000" pitchFamily="2" charset="0"/>
            </a:endParaRPr>
          </a:p>
        </p:txBody>
      </p:sp>
      <p:sp>
        <p:nvSpPr>
          <p:cNvPr id="13" name="TextBox 12"/>
          <p:cNvSpPr txBox="1"/>
          <p:nvPr/>
        </p:nvSpPr>
        <p:spPr>
          <a:xfrm>
            <a:off x="6310182" y="2345889"/>
            <a:ext cx="2491945" cy="461665"/>
          </a:xfrm>
          <a:prstGeom prst="rect">
            <a:avLst/>
          </a:prstGeom>
          <a:solidFill>
            <a:schemeClr val="tx1">
              <a:lumMod val="50000"/>
              <a:lumOff val="50000"/>
            </a:schemeClr>
          </a:solidFill>
        </p:spPr>
        <p:txBody>
          <a:bodyPr wrap="square" rtlCol="0">
            <a:spAutoFit/>
          </a:bodyPr>
          <a:lstStyle/>
          <a:p>
            <a:r>
              <a:rPr lang="en-US" sz="2400" b="1" dirty="0" smtClean="0">
                <a:solidFill>
                  <a:schemeClr val="bg1"/>
                </a:solidFill>
                <a:latin typeface="Arapey" panose="02000000000000000000" pitchFamily="2" charset="0"/>
              </a:rPr>
              <a:t>Target end users</a:t>
            </a:r>
            <a:endParaRPr lang="en-US" sz="2400" b="1" dirty="0">
              <a:solidFill>
                <a:schemeClr val="bg1"/>
              </a:solidFill>
              <a:latin typeface="Arapey" panose="02000000000000000000" pitchFamily="2" charset="0"/>
            </a:endParaRPr>
          </a:p>
        </p:txBody>
      </p:sp>
      <p:sp>
        <p:nvSpPr>
          <p:cNvPr id="14" name="TextBox 13"/>
          <p:cNvSpPr txBox="1"/>
          <p:nvPr/>
        </p:nvSpPr>
        <p:spPr>
          <a:xfrm>
            <a:off x="417378" y="3663259"/>
            <a:ext cx="2491945" cy="461665"/>
          </a:xfrm>
          <a:prstGeom prst="rect">
            <a:avLst/>
          </a:prstGeom>
          <a:solidFill>
            <a:schemeClr val="tx1">
              <a:lumMod val="50000"/>
              <a:lumOff val="50000"/>
            </a:schemeClr>
          </a:solidFill>
        </p:spPr>
        <p:txBody>
          <a:bodyPr wrap="square" rtlCol="0">
            <a:spAutoFit/>
          </a:bodyPr>
          <a:lstStyle/>
          <a:p>
            <a:r>
              <a:rPr lang="en-US" sz="2400" b="1" dirty="0" smtClean="0">
                <a:solidFill>
                  <a:schemeClr val="bg1"/>
                </a:solidFill>
                <a:latin typeface="Arapey" panose="02000000000000000000" pitchFamily="2" charset="0"/>
              </a:rPr>
              <a:t>Project objectives</a:t>
            </a:r>
            <a:endParaRPr lang="en-US" sz="2400" b="1" dirty="0">
              <a:solidFill>
                <a:schemeClr val="bg1"/>
              </a:solidFill>
              <a:latin typeface="Arapey" panose="02000000000000000000" pitchFamily="2" charset="0"/>
            </a:endParaRPr>
          </a:p>
        </p:txBody>
      </p:sp>
    </p:spTree>
    <p:extLst>
      <p:ext uri="{BB962C8B-B14F-4D97-AF65-F5344CB8AC3E}">
        <p14:creationId xmlns:p14="http://schemas.microsoft.com/office/powerpoint/2010/main" val="24642760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cxnSp>
        <p:nvCxnSpPr>
          <p:cNvPr id="41" name="Straight Connector 40"/>
          <p:cNvCxnSpPr/>
          <p:nvPr/>
        </p:nvCxnSpPr>
        <p:spPr>
          <a:xfrm flipH="1">
            <a:off x="8296914" y="5934958"/>
            <a:ext cx="66315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flipH="1">
            <a:off x="8296914" y="4839326"/>
            <a:ext cx="60548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9314287" y="3212756"/>
            <a:ext cx="0" cy="1368363"/>
          </a:xfrm>
          <a:prstGeom prst="line">
            <a:avLst/>
          </a:prstGeom>
          <a:ln w="38100"/>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10825934" y="3212756"/>
            <a:ext cx="0" cy="1368363"/>
          </a:xfrm>
          <a:prstGeom prst="line">
            <a:avLst/>
          </a:prstGeom>
          <a:ln w="38100"/>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5523472" y="3212757"/>
            <a:ext cx="0" cy="1368363"/>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4020068" y="3212757"/>
            <a:ext cx="0" cy="1368363"/>
          </a:xfrm>
          <a:prstGeom prst="line">
            <a:avLst/>
          </a:prstGeom>
          <a:ln w="38100"/>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7040641" y="3212757"/>
            <a:ext cx="0" cy="1368363"/>
          </a:xfrm>
          <a:prstGeom prst="line">
            <a:avLst/>
          </a:prstGeom>
          <a:ln w="38100"/>
        </p:spPr>
        <p:style>
          <a:lnRef idx="1">
            <a:schemeClr val="dk1"/>
          </a:lnRef>
          <a:fillRef idx="0">
            <a:schemeClr val="dk1"/>
          </a:fillRef>
          <a:effectRef idx="0">
            <a:schemeClr val="dk1"/>
          </a:effectRef>
          <a:fontRef idx="minor">
            <a:schemeClr val="tx1"/>
          </a:fontRef>
        </p:style>
      </p:cxnSp>
      <p:pic>
        <p:nvPicPr>
          <p:cNvPr id="17" name="Picture 16">
            <a:extLst>
              <a:ext uri="{FF2B5EF4-FFF2-40B4-BE49-F238E27FC236}">
                <a16:creationId xmlns="" xmlns:a16="http://schemas.microsoft.com/office/drawing/2014/main" id="{A9C6C735-B0D9-43D1-A157-74DEA05C3C8F}"/>
              </a:ext>
            </a:extLst>
          </p:cNvPr>
          <p:cNvPicPr>
            <a:picLocks noChangeAspect="1"/>
          </p:cNvPicPr>
          <p:nvPr/>
        </p:nvPicPr>
        <p:blipFill>
          <a:blip r:embed="rId3"/>
          <a:stretch>
            <a:fillRect/>
          </a:stretch>
        </p:blipFill>
        <p:spPr>
          <a:xfrm>
            <a:off x="181233" y="104967"/>
            <a:ext cx="1857634" cy="838317"/>
          </a:xfrm>
          <a:prstGeom prst="rect">
            <a:avLst/>
          </a:prstGeom>
        </p:spPr>
      </p:pic>
      <p:sp>
        <p:nvSpPr>
          <p:cNvPr id="2" name="Round Diagonal Corner Rectangle 1"/>
          <p:cNvSpPr/>
          <p:nvPr/>
        </p:nvSpPr>
        <p:spPr>
          <a:xfrm>
            <a:off x="6818217" y="2395564"/>
            <a:ext cx="1268627" cy="518983"/>
          </a:xfrm>
          <a:prstGeom prst="round2Diag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Home</a:t>
            </a:r>
            <a:endParaRPr lang="en-US" dirty="0"/>
          </a:p>
        </p:txBody>
      </p:sp>
      <p:sp>
        <p:nvSpPr>
          <p:cNvPr id="7" name="Round Diagonal Corner Rectangle 6"/>
          <p:cNvSpPr/>
          <p:nvPr/>
        </p:nvSpPr>
        <p:spPr>
          <a:xfrm>
            <a:off x="3373396" y="3514369"/>
            <a:ext cx="1268627" cy="518983"/>
          </a:xfrm>
          <a:prstGeom prst="round2Diag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About us</a:t>
            </a:r>
            <a:endParaRPr lang="en-US" dirty="0"/>
          </a:p>
        </p:txBody>
      </p:sp>
      <p:sp>
        <p:nvSpPr>
          <p:cNvPr id="8" name="Round Diagonal Corner Rectangle 7"/>
          <p:cNvSpPr/>
          <p:nvPr/>
        </p:nvSpPr>
        <p:spPr>
          <a:xfrm>
            <a:off x="4889159" y="3514368"/>
            <a:ext cx="1268627" cy="518983"/>
          </a:xfrm>
          <a:prstGeom prst="round2Diag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Promos</a:t>
            </a:r>
            <a:endParaRPr lang="en-US" dirty="0"/>
          </a:p>
        </p:txBody>
      </p:sp>
      <p:sp>
        <p:nvSpPr>
          <p:cNvPr id="9" name="Round Diagonal Corner Rectangle 8"/>
          <p:cNvSpPr/>
          <p:nvPr/>
        </p:nvSpPr>
        <p:spPr>
          <a:xfrm>
            <a:off x="6404922" y="3502056"/>
            <a:ext cx="1268627" cy="518983"/>
          </a:xfrm>
          <a:prstGeom prst="round2Diag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Menu</a:t>
            </a:r>
            <a:endParaRPr lang="en-US" dirty="0"/>
          </a:p>
        </p:txBody>
      </p:sp>
      <p:sp>
        <p:nvSpPr>
          <p:cNvPr id="10" name="Round Diagonal Corner Rectangle 9"/>
          <p:cNvSpPr/>
          <p:nvPr/>
        </p:nvSpPr>
        <p:spPr>
          <a:xfrm>
            <a:off x="8678567" y="3506318"/>
            <a:ext cx="1268627" cy="518983"/>
          </a:xfrm>
          <a:prstGeom prst="round2Diag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Locations</a:t>
            </a:r>
            <a:endParaRPr lang="en-US" dirty="0"/>
          </a:p>
        </p:txBody>
      </p:sp>
      <p:sp>
        <p:nvSpPr>
          <p:cNvPr id="12" name="Round Diagonal Corner Rectangle 11"/>
          <p:cNvSpPr/>
          <p:nvPr/>
        </p:nvSpPr>
        <p:spPr>
          <a:xfrm>
            <a:off x="10194330" y="3500162"/>
            <a:ext cx="1268627" cy="518983"/>
          </a:xfrm>
          <a:prstGeom prst="round2Diag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Contact us</a:t>
            </a:r>
            <a:endParaRPr lang="en-US" dirty="0"/>
          </a:p>
        </p:txBody>
      </p:sp>
      <p:sp>
        <p:nvSpPr>
          <p:cNvPr id="13" name="Round Diagonal Corner Rectangle 12"/>
          <p:cNvSpPr/>
          <p:nvPr/>
        </p:nvSpPr>
        <p:spPr>
          <a:xfrm>
            <a:off x="3373396" y="4581123"/>
            <a:ext cx="1268627" cy="518983"/>
          </a:xfrm>
          <a:prstGeom prst="round2Diag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200" dirty="0" smtClean="0"/>
              <a:t>History/Brief Description</a:t>
            </a:r>
            <a:endParaRPr lang="en-US" sz="1200" dirty="0"/>
          </a:p>
        </p:txBody>
      </p:sp>
      <p:sp>
        <p:nvSpPr>
          <p:cNvPr id="14" name="Round Diagonal Corner Rectangle 13"/>
          <p:cNvSpPr/>
          <p:nvPr/>
        </p:nvSpPr>
        <p:spPr>
          <a:xfrm>
            <a:off x="4889159" y="4581121"/>
            <a:ext cx="1268627" cy="518983"/>
          </a:xfrm>
          <a:prstGeom prst="round2Diag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100" dirty="0" smtClean="0"/>
              <a:t>Get a membership card</a:t>
            </a:r>
            <a:endParaRPr lang="en-US" sz="1100" dirty="0"/>
          </a:p>
        </p:txBody>
      </p:sp>
      <p:sp>
        <p:nvSpPr>
          <p:cNvPr id="15" name="Round Diagonal Corner Rectangle 14"/>
          <p:cNvSpPr/>
          <p:nvPr/>
        </p:nvSpPr>
        <p:spPr>
          <a:xfrm>
            <a:off x="6404922" y="4581120"/>
            <a:ext cx="1268627" cy="518983"/>
          </a:xfrm>
          <a:prstGeom prst="round2Diag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Items &amp; Prices</a:t>
            </a:r>
            <a:endParaRPr lang="en-US" dirty="0"/>
          </a:p>
        </p:txBody>
      </p:sp>
      <p:sp>
        <p:nvSpPr>
          <p:cNvPr id="16" name="Round Diagonal Corner Rectangle 15"/>
          <p:cNvSpPr/>
          <p:nvPr/>
        </p:nvSpPr>
        <p:spPr>
          <a:xfrm>
            <a:off x="8678566" y="4581123"/>
            <a:ext cx="1268627" cy="518983"/>
          </a:xfrm>
          <a:prstGeom prst="round2Diag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Store Addresses</a:t>
            </a:r>
            <a:endParaRPr lang="en-US" dirty="0"/>
          </a:p>
        </p:txBody>
      </p:sp>
      <p:sp>
        <p:nvSpPr>
          <p:cNvPr id="18" name="Round Diagonal Corner Rectangle 17"/>
          <p:cNvSpPr/>
          <p:nvPr/>
        </p:nvSpPr>
        <p:spPr>
          <a:xfrm>
            <a:off x="8678565" y="5655928"/>
            <a:ext cx="1268627" cy="518983"/>
          </a:xfrm>
          <a:prstGeom prst="round2Diag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Delivery options</a:t>
            </a:r>
            <a:endParaRPr lang="en-US" dirty="0"/>
          </a:p>
        </p:txBody>
      </p:sp>
      <p:sp>
        <p:nvSpPr>
          <p:cNvPr id="19" name="Round Diagonal Corner Rectangle 18"/>
          <p:cNvSpPr/>
          <p:nvPr/>
        </p:nvSpPr>
        <p:spPr>
          <a:xfrm>
            <a:off x="10194328" y="4581123"/>
            <a:ext cx="1268627" cy="518983"/>
          </a:xfrm>
          <a:prstGeom prst="round2Diag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Contact </a:t>
            </a:r>
            <a:r>
              <a:rPr lang="en-US" dirty="0" err="1" smtClean="0"/>
              <a:t>Infos</a:t>
            </a:r>
            <a:r>
              <a:rPr lang="en-US" dirty="0" smtClean="0"/>
              <a:t>.</a:t>
            </a:r>
            <a:endParaRPr lang="en-US" dirty="0"/>
          </a:p>
        </p:txBody>
      </p:sp>
      <p:cxnSp>
        <p:nvCxnSpPr>
          <p:cNvPr id="20" name="Straight Connector 19"/>
          <p:cNvCxnSpPr/>
          <p:nvPr/>
        </p:nvCxnSpPr>
        <p:spPr>
          <a:xfrm>
            <a:off x="7452530" y="2914547"/>
            <a:ext cx="0" cy="298210"/>
          </a:xfrm>
          <a:prstGeom prst="line">
            <a:avLst/>
          </a:prstGeom>
          <a:ln w="38100"/>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flipH="1">
            <a:off x="4007709" y="3212757"/>
            <a:ext cx="6820933"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8296914" y="4839326"/>
            <a:ext cx="0" cy="1095632"/>
          </a:xfrm>
          <a:prstGeom prst="line">
            <a:avLst/>
          </a:prstGeom>
          <a:ln w="38100"/>
        </p:spPr>
        <p:style>
          <a:lnRef idx="1">
            <a:schemeClr val="dk1"/>
          </a:lnRef>
          <a:fillRef idx="0">
            <a:schemeClr val="dk1"/>
          </a:fillRef>
          <a:effectRef idx="0">
            <a:schemeClr val="dk1"/>
          </a:effectRef>
          <a:fontRef idx="minor">
            <a:schemeClr val="tx1"/>
          </a:fontRef>
        </p:style>
      </p:cxnSp>
      <p:sp>
        <p:nvSpPr>
          <p:cNvPr id="30" name="Snip Single Corner Rectangle 29"/>
          <p:cNvSpPr/>
          <p:nvPr/>
        </p:nvSpPr>
        <p:spPr>
          <a:xfrm>
            <a:off x="489481" y="1388274"/>
            <a:ext cx="4543838" cy="1553189"/>
          </a:xfrm>
          <a:prstGeom prst="snip1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b="1" dirty="0" smtClean="0">
                <a:latin typeface="Arapey" panose="02000000000000000000" pitchFamily="2" charset="0"/>
              </a:rPr>
              <a:t>Project Timeline</a:t>
            </a:r>
          </a:p>
          <a:p>
            <a:pPr algn="ctr"/>
            <a:endParaRPr lang="en-US" sz="1600" b="1" dirty="0" smtClean="0">
              <a:latin typeface="Arapey" panose="02000000000000000000" pitchFamily="2" charset="0"/>
            </a:endParaRPr>
          </a:p>
          <a:p>
            <a:r>
              <a:rPr lang="en-US" sz="1600" dirty="0" smtClean="0">
                <a:latin typeface="Arapey" panose="02000000000000000000" pitchFamily="2" charset="0"/>
              </a:rPr>
              <a:t>March 9 – 13: Editing and sourcing of right images, videos etc. to be use. Initial design of pages. </a:t>
            </a:r>
          </a:p>
          <a:p>
            <a:r>
              <a:rPr lang="en-US" sz="1600" dirty="0" smtClean="0">
                <a:latin typeface="Arapey" panose="02000000000000000000" pitchFamily="2" charset="0"/>
              </a:rPr>
              <a:t>March 14 – 21: Coding </a:t>
            </a:r>
            <a:r>
              <a:rPr lang="en-US" sz="1600" dirty="0" smtClean="0">
                <a:latin typeface="Arapey" panose="02000000000000000000" pitchFamily="2" charset="0"/>
              </a:rPr>
              <a:t>and finalizing of </a:t>
            </a:r>
            <a:r>
              <a:rPr lang="en-US" sz="1600" dirty="0">
                <a:latin typeface="Arapey" panose="02000000000000000000" pitchFamily="2" charset="0"/>
              </a:rPr>
              <a:t>the </a:t>
            </a:r>
            <a:r>
              <a:rPr lang="en-US" sz="1600" dirty="0" smtClean="0">
                <a:latin typeface="Arapey" panose="02000000000000000000" pitchFamily="2" charset="0"/>
              </a:rPr>
              <a:t>designs. </a:t>
            </a:r>
            <a:endParaRPr lang="en-US" sz="1600" dirty="0">
              <a:latin typeface="Arapey" panose="02000000000000000000" pitchFamily="2" charset="0"/>
            </a:endParaRPr>
          </a:p>
        </p:txBody>
      </p:sp>
      <p:sp>
        <p:nvSpPr>
          <p:cNvPr id="31" name="TextBox 30"/>
          <p:cNvSpPr txBox="1"/>
          <p:nvPr/>
        </p:nvSpPr>
        <p:spPr>
          <a:xfrm>
            <a:off x="489481" y="1010661"/>
            <a:ext cx="10973474" cy="461665"/>
          </a:xfrm>
          <a:prstGeom prst="rect">
            <a:avLst/>
          </a:prstGeom>
          <a:solidFill>
            <a:schemeClr val="tx1">
              <a:lumMod val="50000"/>
              <a:lumOff val="50000"/>
            </a:schemeClr>
          </a:solidFill>
        </p:spPr>
        <p:txBody>
          <a:bodyPr wrap="square" rtlCol="0">
            <a:spAutoFit/>
          </a:bodyPr>
          <a:lstStyle/>
          <a:p>
            <a:pPr algn="ctr"/>
            <a:r>
              <a:rPr lang="en-US" sz="2400" b="1" dirty="0" smtClean="0">
                <a:solidFill>
                  <a:schemeClr val="bg1"/>
                </a:solidFill>
                <a:latin typeface="Arapey" panose="02000000000000000000" pitchFamily="2" charset="0"/>
              </a:rPr>
              <a:t>Deliverables and Goals</a:t>
            </a:r>
            <a:endParaRPr lang="en-US" sz="2400" b="1" dirty="0">
              <a:solidFill>
                <a:schemeClr val="bg1"/>
              </a:solidFill>
              <a:latin typeface="Arapey" panose="02000000000000000000" pitchFamily="2" charset="0"/>
            </a:endParaRPr>
          </a:p>
        </p:txBody>
      </p:sp>
    </p:spTree>
    <p:extLst>
      <p:ext uri="{BB962C8B-B14F-4D97-AF65-F5344CB8AC3E}">
        <p14:creationId xmlns:p14="http://schemas.microsoft.com/office/powerpoint/2010/main" val="2104884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17"/>
          <p:cNvPicPr preferRelativeResize="0"/>
          <p:nvPr/>
        </p:nvPicPr>
        <p:blipFill rotWithShape="1">
          <a:blip r:embed="rId3">
            <a:alphaModFix/>
          </a:blip>
          <a:srcRect/>
          <a:stretch/>
        </p:blipFill>
        <p:spPr>
          <a:xfrm>
            <a:off x="-1717890" y="1"/>
            <a:ext cx="15627779" cy="6858001"/>
          </a:xfrm>
          <a:prstGeom prst="rect">
            <a:avLst/>
          </a:prstGeom>
          <a:noFill/>
          <a:ln>
            <a:noFill/>
          </a:ln>
        </p:spPr>
      </p:pic>
      <p:sp>
        <p:nvSpPr>
          <p:cNvPr id="201" name="Google Shape;201;p17"/>
          <p:cNvSpPr txBox="1">
            <a:spLocks noGrp="1"/>
          </p:cNvSpPr>
          <p:nvPr>
            <p:ph type="ctrTitle"/>
          </p:nvPr>
        </p:nvSpPr>
        <p:spPr>
          <a:xfrm>
            <a:off x="415600" y="992767"/>
            <a:ext cx="11360800" cy="1739200"/>
          </a:xfrm>
          <a:prstGeom prst="rect">
            <a:avLst/>
          </a:prstGeom>
          <a:noFill/>
          <a:ln>
            <a:noFill/>
          </a:ln>
        </p:spPr>
        <p:txBody>
          <a:bodyPr spcFirstLastPara="1" vert="horz" wrap="square" lIns="121900" tIns="121900" rIns="121900" bIns="121900" rtlCol="0" anchor="b" anchorCtr="0">
            <a:normAutofit/>
          </a:bodyPr>
          <a:lstStyle/>
          <a:p>
            <a:pPr>
              <a:lnSpc>
                <a:spcPct val="100000"/>
              </a:lnSpc>
              <a:spcBef>
                <a:spcPts val="0"/>
              </a:spcBef>
              <a:buSzPts val="5200"/>
            </a:pPr>
            <a:r>
              <a:rPr lang="en-PH" b="1">
                <a:solidFill>
                  <a:srgbClr val="284265"/>
                </a:solidFill>
                <a:latin typeface="Nunito"/>
                <a:ea typeface="Nunito"/>
                <a:cs typeface="Nunito"/>
                <a:sym typeface="Nunito"/>
              </a:rPr>
              <a:t> </a:t>
            </a:r>
            <a:endParaRPr b="1">
              <a:solidFill>
                <a:srgbClr val="284265"/>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297</Words>
  <Application>Microsoft Office PowerPoint</Application>
  <PresentationFormat>Widescreen</PresentationFormat>
  <Paragraphs>33</Paragraphs>
  <Slides>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Apercu</vt:lpstr>
      <vt:lpstr>Arapey</vt:lpstr>
      <vt:lpstr>Arial</vt:lpstr>
      <vt:lpstr>Calibri</vt:lpstr>
      <vt:lpstr>Calibri Light</vt:lpstr>
      <vt:lpstr>Nunito</vt:lpstr>
      <vt:lpstr>Palace Script MT</vt:lpstr>
      <vt:lpstr>Roboto</vt:lpstr>
      <vt:lpstr>Wingdings</vt:lpstr>
      <vt:lpstr>Office Theme</vt:lpstr>
      <vt:lpstr>PowerPoint Presentation</vt:lpstr>
      <vt:lpstr>PowerPoint Presentation</vt:lpstr>
      <vt:lpstr>PowerPoint Presentation</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John Macaday</dc:creator>
  <cp:lastModifiedBy>Windows User</cp:lastModifiedBy>
  <cp:revision>27</cp:revision>
  <dcterms:created xsi:type="dcterms:W3CDTF">2022-02-28T05:18:35Z</dcterms:created>
  <dcterms:modified xsi:type="dcterms:W3CDTF">2022-03-09T01:06:49Z</dcterms:modified>
</cp:coreProperties>
</file>