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1"/>
  </p:sldMasterIdLst>
  <p:notesMasterIdLst>
    <p:notesMasterId r:id="rId35"/>
  </p:notesMasterIdLst>
  <p:sldIdLst>
    <p:sldId id="894" r:id="rId2"/>
    <p:sldId id="747" r:id="rId3"/>
    <p:sldId id="817" r:id="rId4"/>
    <p:sldId id="544" r:id="rId5"/>
    <p:sldId id="895" r:id="rId6"/>
    <p:sldId id="896" r:id="rId7"/>
    <p:sldId id="898" r:id="rId8"/>
    <p:sldId id="897" r:id="rId9"/>
    <p:sldId id="900" r:id="rId10"/>
    <p:sldId id="901" r:id="rId11"/>
    <p:sldId id="902" r:id="rId12"/>
    <p:sldId id="889" r:id="rId13"/>
    <p:sldId id="917" r:id="rId14"/>
    <p:sldId id="911" r:id="rId15"/>
    <p:sldId id="906" r:id="rId16"/>
    <p:sldId id="908" r:id="rId17"/>
    <p:sldId id="912" r:id="rId18"/>
    <p:sldId id="903" r:id="rId19"/>
    <p:sldId id="907" r:id="rId20"/>
    <p:sldId id="904" r:id="rId21"/>
    <p:sldId id="905" r:id="rId22"/>
    <p:sldId id="909" r:id="rId23"/>
    <p:sldId id="910" r:id="rId24"/>
    <p:sldId id="913" r:id="rId25"/>
    <p:sldId id="922" r:id="rId26"/>
    <p:sldId id="914" r:id="rId27"/>
    <p:sldId id="916" r:id="rId28"/>
    <p:sldId id="923" r:id="rId29"/>
    <p:sldId id="743" r:id="rId30"/>
    <p:sldId id="915" r:id="rId31"/>
    <p:sldId id="899" r:id="rId32"/>
    <p:sldId id="920" r:id="rId33"/>
    <p:sldId id="921"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2D6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66603-F586-42D6-9D90-D5258345BCB8}" v="1196" dt="2020-10-21T02:48:35.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8" autoAdjust="0"/>
    <p:restoredTop sz="84419" autoAdjust="0"/>
  </p:normalViewPr>
  <p:slideViewPr>
    <p:cSldViewPr>
      <p:cViewPr varScale="1">
        <p:scale>
          <a:sx n="51" d="100"/>
          <a:sy n="51" d="100"/>
        </p:scale>
        <p:origin x="14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ody, Dale (O&amp;A, Hobart)" userId="6fce53b1-f6b4-437f-92e5-b29623dbcb9a" providerId="ADAL" clId="{06966603-F586-42D6-9D90-D5258345BCB8}"/>
    <pc:docChg chg="undo custSel addSld delSld modSld sldOrd">
      <pc:chgData name="Kolody, Dale (O&amp;A, Hobart)" userId="6fce53b1-f6b4-437f-92e5-b29623dbcb9a" providerId="ADAL" clId="{06966603-F586-42D6-9D90-D5258345BCB8}" dt="2020-10-21T13:06:49.467" v="13960" actId="1076"/>
      <pc:docMkLst>
        <pc:docMk/>
      </pc:docMkLst>
      <pc:sldChg chg="addSp delSp modSp del delAnim">
        <pc:chgData name="Kolody, Dale (O&amp;A, Hobart)" userId="6fce53b1-f6b4-437f-92e5-b29623dbcb9a" providerId="ADAL" clId="{06966603-F586-42D6-9D90-D5258345BCB8}" dt="2020-10-12T03:38:02.984" v="33" actId="2696"/>
        <pc:sldMkLst>
          <pc:docMk/>
          <pc:sldMk cId="0" sldId="521"/>
        </pc:sldMkLst>
        <pc:spChg chg="del mod">
          <ac:chgData name="Kolody, Dale (O&amp;A, Hobart)" userId="6fce53b1-f6b4-437f-92e5-b29623dbcb9a" providerId="ADAL" clId="{06966603-F586-42D6-9D90-D5258345BCB8}" dt="2020-10-12T03:36:50.717" v="3" actId="478"/>
          <ac:spMkLst>
            <pc:docMk/>
            <pc:sldMk cId="0" sldId="521"/>
            <ac:spMk id="2" creationId="{00000000-0000-0000-0000-000000000000}"/>
          </ac:spMkLst>
        </pc:spChg>
        <pc:spChg chg="add mod">
          <ac:chgData name="Kolody, Dale (O&amp;A, Hobart)" userId="6fce53b1-f6b4-437f-92e5-b29623dbcb9a" providerId="ADAL" clId="{06966603-F586-42D6-9D90-D5258345BCB8}" dt="2020-10-12T03:37:24.103" v="26" actId="20577"/>
          <ac:spMkLst>
            <pc:docMk/>
            <pc:sldMk cId="0" sldId="521"/>
            <ac:spMk id="4" creationId="{B7DCA8FA-7538-4450-9341-369ABBECDA5A}"/>
          </ac:spMkLst>
        </pc:spChg>
        <pc:spChg chg="del">
          <ac:chgData name="Kolody, Dale (O&amp;A, Hobart)" userId="6fce53b1-f6b4-437f-92e5-b29623dbcb9a" providerId="ADAL" clId="{06966603-F586-42D6-9D90-D5258345BCB8}" dt="2020-10-12T03:36:44.548" v="0" actId="478"/>
          <ac:spMkLst>
            <pc:docMk/>
            <pc:sldMk cId="0" sldId="521"/>
            <ac:spMk id="11" creationId="{CBEB6561-19EF-407C-9296-12EB9C272863}"/>
          </ac:spMkLst>
        </pc:spChg>
        <pc:spChg chg="add mod">
          <ac:chgData name="Kolody, Dale (O&amp;A, Hobart)" userId="6fce53b1-f6b4-437f-92e5-b29623dbcb9a" providerId="ADAL" clId="{06966603-F586-42D6-9D90-D5258345BCB8}" dt="2020-10-12T03:37:36.536" v="31" actId="6549"/>
          <ac:spMkLst>
            <pc:docMk/>
            <pc:sldMk cId="0" sldId="521"/>
            <ac:spMk id="12" creationId="{90118928-BADC-4E16-849B-56081B312663}"/>
          </ac:spMkLst>
        </pc:spChg>
      </pc:sldChg>
      <pc:sldChg chg="modSp">
        <pc:chgData name="Kolody, Dale (O&amp;A, Hobart)" userId="6fce53b1-f6b4-437f-92e5-b29623dbcb9a" providerId="ADAL" clId="{06966603-F586-42D6-9D90-D5258345BCB8}" dt="2020-10-13T02:53:11.056" v="3402" actId="27636"/>
        <pc:sldMkLst>
          <pc:docMk/>
          <pc:sldMk cId="0" sldId="544"/>
        </pc:sldMkLst>
        <pc:spChg chg="mod">
          <ac:chgData name="Kolody, Dale (O&amp;A, Hobart)" userId="6fce53b1-f6b4-437f-92e5-b29623dbcb9a" providerId="ADAL" clId="{06966603-F586-42D6-9D90-D5258345BCB8}" dt="2020-10-13T02:53:11.056" v="3402" actId="27636"/>
          <ac:spMkLst>
            <pc:docMk/>
            <pc:sldMk cId="0" sldId="544"/>
            <ac:spMk id="6" creationId="{00000000-0000-0000-0000-000000000000}"/>
          </ac:spMkLst>
        </pc:spChg>
      </pc:sldChg>
      <pc:sldChg chg="addSp modSp ord">
        <pc:chgData name="Kolody, Dale (O&amp;A, Hobart)" userId="6fce53b1-f6b4-437f-92e5-b29623dbcb9a" providerId="ADAL" clId="{06966603-F586-42D6-9D90-D5258345BCB8}" dt="2020-10-14T06:04:54.201" v="6981" actId="1076"/>
        <pc:sldMkLst>
          <pc:docMk/>
          <pc:sldMk cId="2997026804" sldId="743"/>
        </pc:sldMkLst>
        <pc:spChg chg="add mod">
          <ac:chgData name="Kolody, Dale (O&amp;A, Hobart)" userId="6fce53b1-f6b4-437f-92e5-b29623dbcb9a" providerId="ADAL" clId="{06966603-F586-42D6-9D90-D5258345BCB8}" dt="2020-10-14T06:04:54.201" v="6981" actId="1076"/>
          <ac:spMkLst>
            <pc:docMk/>
            <pc:sldMk cId="2997026804" sldId="743"/>
            <ac:spMk id="2" creationId="{6EC984C7-38B9-4384-A94F-FBB878288ABB}"/>
          </ac:spMkLst>
        </pc:spChg>
        <pc:spChg chg="mod">
          <ac:chgData name="Kolody, Dale (O&amp;A, Hobart)" userId="6fce53b1-f6b4-437f-92e5-b29623dbcb9a" providerId="ADAL" clId="{06966603-F586-42D6-9D90-D5258345BCB8}" dt="2020-10-12T04:40:17.528" v="2407" actId="1076"/>
          <ac:spMkLst>
            <pc:docMk/>
            <pc:sldMk cId="2997026804" sldId="743"/>
            <ac:spMk id="6" creationId="{D653904E-5CF8-4234-9B25-C835536B7BA2}"/>
          </ac:spMkLst>
        </pc:spChg>
      </pc:sldChg>
      <pc:sldChg chg="del">
        <pc:chgData name="Kolody, Dale (O&amp;A, Hobart)" userId="6fce53b1-f6b4-437f-92e5-b29623dbcb9a" providerId="ADAL" clId="{06966603-F586-42D6-9D90-D5258345BCB8}" dt="2020-10-12T03:45:13.656" v="65" actId="2696"/>
        <pc:sldMkLst>
          <pc:docMk/>
          <pc:sldMk cId="239222925" sldId="746"/>
        </pc:sldMkLst>
      </pc:sldChg>
      <pc:sldChg chg="modSp">
        <pc:chgData name="Kolody, Dale (O&amp;A, Hobart)" userId="6fce53b1-f6b4-437f-92e5-b29623dbcb9a" providerId="ADAL" clId="{06966603-F586-42D6-9D90-D5258345BCB8}" dt="2020-10-15T03:08:20.413" v="9667" actId="6549"/>
        <pc:sldMkLst>
          <pc:docMk/>
          <pc:sldMk cId="1748727845" sldId="747"/>
        </pc:sldMkLst>
        <pc:spChg chg="mod">
          <ac:chgData name="Kolody, Dale (O&amp;A, Hobart)" userId="6fce53b1-f6b4-437f-92e5-b29623dbcb9a" providerId="ADAL" clId="{06966603-F586-42D6-9D90-D5258345BCB8}" dt="2020-10-15T03:08:20.413" v="9667" actId="6549"/>
          <ac:spMkLst>
            <pc:docMk/>
            <pc:sldMk cId="1748727845" sldId="747"/>
            <ac:spMk id="3" creationId="{00000000-0000-0000-0000-000000000000}"/>
          </ac:spMkLst>
        </pc:spChg>
      </pc:sldChg>
      <pc:sldChg chg="modSp modAnim">
        <pc:chgData name="Kolody, Dale (O&amp;A, Hobart)" userId="6fce53b1-f6b4-437f-92e5-b29623dbcb9a" providerId="ADAL" clId="{06966603-F586-42D6-9D90-D5258345BCB8}" dt="2020-10-19T22:32:55.936" v="10790" actId="313"/>
        <pc:sldMkLst>
          <pc:docMk/>
          <pc:sldMk cId="254101454" sldId="817"/>
        </pc:sldMkLst>
        <pc:spChg chg="mod">
          <ac:chgData name="Kolody, Dale (O&amp;A, Hobart)" userId="6fce53b1-f6b4-437f-92e5-b29623dbcb9a" providerId="ADAL" clId="{06966603-F586-42D6-9D90-D5258345BCB8}" dt="2020-10-19T22:32:55.936" v="10790" actId="313"/>
          <ac:spMkLst>
            <pc:docMk/>
            <pc:sldMk cId="254101454" sldId="817"/>
            <ac:spMk id="3" creationId="{00000000-0000-0000-0000-000000000000}"/>
          </ac:spMkLst>
        </pc:spChg>
        <pc:spChg chg="mod">
          <ac:chgData name="Kolody, Dale (O&amp;A, Hobart)" userId="6fce53b1-f6b4-437f-92e5-b29623dbcb9a" providerId="ADAL" clId="{06966603-F586-42D6-9D90-D5258345BCB8}" dt="2020-10-12T03:51:37.580" v="111" actId="20577"/>
          <ac:spMkLst>
            <pc:docMk/>
            <pc:sldMk cId="254101454" sldId="817"/>
            <ac:spMk id="6" creationId="{802DCF4E-93D6-4920-B908-C2F7B0EE6C81}"/>
          </ac:spMkLst>
        </pc:spChg>
      </pc:sldChg>
      <pc:sldChg chg="add ord">
        <pc:chgData name="Kolody, Dale (O&amp;A, Hobart)" userId="6fce53b1-f6b4-437f-92e5-b29623dbcb9a" providerId="ADAL" clId="{06966603-F586-42D6-9D90-D5258345BCB8}" dt="2020-10-15T07:46:46.285" v="10445"/>
        <pc:sldMkLst>
          <pc:docMk/>
          <pc:sldMk cId="1359164590" sldId="889"/>
        </pc:sldMkLst>
      </pc:sldChg>
      <pc:sldChg chg="del">
        <pc:chgData name="Kolody, Dale (O&amp;A, Hobart)" userId="6fce53b1-f6b4-437f-92e5-b29623dbcb9a" providerId="ADAL" clId="{06966603-F586-42D6-9D90-D5258345BCB8}" dt="2020-10-12T04:40:08.371" v="2393" actId="2696"/>
        <pc:sldMkLst>
          <pc:docMk/>
          <pc:sldMk cId="2362320066" sldId="891"/>
        </pc:sldMkLst>
      </pc:sldChg>
      <pc:sldChg chg="del">
        <pc:chgData name="Kolody, Dale (O&amp;A, Hobart)" userId="6fce53b1-f6b4-437f-92e5-b29623dbcb9a" providerId="ADAL" clId="{06966603-F586-42D6-9D90-D5258345BCB8}" dt="2020-10-12T04:39:54.388" v="2392" actId="2696"/>
        <pc:sldMkLst>
          <pc:docMk/>
          <pc:sldMk cId="510327007" sldId="893"/>
        </pc:sldMkLst>
      </pc:sldChg>
      <pc:sldChg chg="addSp delSp modSp add">
        <pc:chgData name="Kolody, Dale (O&amp;A, Hobart)" userId="6fce53b1-f6b4-437f-92e5-b29623dbcb9a" providerId="ADAL" clId="{06966603-F586-42D6-9D90-D5258345BCB8}" dt="2020-10-12T03:45:00.037" v="64" actId="1076"/>
        <pc:sldMkLst>
          <pc:docMk/>
          <pc:sldMk cId="0" sldId="894"/>
        </pc:sldMkLst>
        <pc:spChg chg="mod">
          <ac:chgData name="Kolody, Dale (O&amp;A, Hobart)" userId="6fce53b1-f6b4-437f-92e5-b29623dbcb9a" providerId="ADAL" clId="{06966603-F586-42D6-9D90-D5258345BCB8}" dt="2020-10-12T03:38:19.977" v="52" actId="6549"/>
          <ac:spMkLst>
            <pc:docMk/>
            <pc:sldMk cId="0" sldId="894"/>
            <ac:spMk id="2" creationId="{00000000-0000-0000-0000-000000000000}"/>
          </ac:spMkLst>
        </pc:spChg>
        <pc:picChg chg="add mod">
          <ac:chgData name="Kolody, Dale (O&amp;A, Hobart)" userId="6fce53b1-f6b4-437f-92e5-b29623dbcb9a" providerId="ADAL" clId="{06966603-F586-42D6-9D90-D5258345BCB8}" dt="2020-10-12T03:45:00.037" v="64" actId="1076"/>
          <ac:picMkLst>
            <pc:docMk/>
            <pc:sldMk cId="0" sldId="894"/>
            <ac:picMk id="8" creationId="{AE88A5BF-BBF3-4874-9C68-37114ACF39B8}"/>
          </ac:picMkLst>
        </pc:picChg>
        <pc:picChg chg="add del">
          <ac:chgData name="Kolody, Dale (O&amp;A, Hobart)" userId="6fce53b1-f6b4-437f-92e5-b29623dbcb9a" providerId="ADAL" clId="{06966603-F586-42D6-9D90-D5258345BCB8}" dt="2020-10-12T03:41:57.876" v="54"/>
          <ac:picMkLst>
            <pc:docMk/>
            <pc:sldMk cId="0" sldId="894"/>
            <ac:picMk id="9" creationId="{F7CAC8AD-DAF7-4D80-8BEB-D7F9B107E035}"/>
          </ac:picMkLst>
        </pc:picChg>
      </pc:sldChg>
      <pc:sldChg chg="modSp add modAnim">
        <pc:chgData name="Kolody, Dale (O&amp;A, Hobart)" userId="6fce53b1-f6b4-437f-92e5-b29623dbcb9a" providerId="ADAL" clId="{06966603-F586-42D6-9D90-D5258345BCB8}" dt="2020-10-14T05:01:24.899" v="5269"/>
        <pc:sldMkLst>
          <pc:docMk/>
          <pc:sldMk cId="862668460" sldId="895"/>
        </pc:sldMkLst>
        <pc:spChg chg="mod">
          <ac:chgData name="Kolody, Dale (O&amp;A, Hobart)" userId="6fce53b1-f6b4-437f-92e5-b29623dbcb9a" providerId="ADAL" clId="{06966603-F586-42D6-9D90-D5258345BCB8}" dt="2020-10-12T03:52:20.564" v="139" actId="20577"/>
          <ac:spMkLst>
            <pc:docMk/>
            <pc:sldMk cId="862668460" sldId="895"/>
            <ac:spMk id="2" creationId="{74FCB958-0EFE-405E-87DA-E3A33A4548B2}"/>
          </ac:spMkLst>
        </pc:spChg>
        <pc:spChg chg="mod">
          <ac:chgData name="Kolody, Dale (O&amp;A, Hobart)" userId="6fce53b1-f6b4-437f-92e5-b29623dbcb9a" providerId="ADAL" clId="{06966603-F586-42D6-9D90-D5258345BCB8}" dt="2020-10-12T03:58:16.997" v="479" actId="20577"/>
          <ac:spMkLst>
            <pc:docMk/>
            <pc:sldMk cId="862668460" sldId="895"/>
            <ac:spMk id="3" creationId="{0C0220F5-94C0-4856-B7EE-32276EEE1C0D}"/>
          </ac:spMkLst>
        </pc:spChg>
      </pc:sldChg>
      <pc:sldChg chg="addSp delSp modSp add">
        <pc:chgData name="Kolody, Dale (O&amp;A, Hobart)" userId="6fce53b1-f6b4-437f-92e5-b29623dbcb9a" providerId="ADAL" clId="{06966603-F586-42D6-9D90-D5258345BCB8}" dt="2020-10-14T05:01:42.651" v="5273" actId="20577"/>
        <pc:sldMkLst>
          <pc:docMk/>
          <pc:sldMk cId="3644807522" sldId="896"/>
        </pc:sldMkLst>
        <pc:spChg chg="mod">
          <ac:chgData name="Kolody, Dale (O&amp;A, Hobart)" userId="6fce53b1-f6b4-437f-92e5-b29623dbcb9a" providerId="ADAL" clId="{06966603-F586-42D6-9D90-D5258345BCB8}" dt="2020-10-12T04:08:55.956" v="799" actId="27636"/>
          <ac:spMkLst>
            <pc:docMk/>
            <pc:sldMk cId="3644807522" sldId="896"/>
            <ac:spMk id="2" creationId="{D0268508-6BAA-4ADA-BB7C-637930F208E5}"/>
          </ac:spMkLst>
        </pc:spChg>
        <pc:spChg chg="del">
          <ac:chgData name="Kolody, Dale (O&amp;A, Hobart)" userId="6fce53b1-f6b4-437f-92e5-b29623dbcb9a" providerId="ADAL" clId="{06966603-F586-42D6-9D90-D5258345BCB8}" dt="2020-10-12T03:59:20.634" v="515"/>
          <ac:spMkLst>
            <pc:docMk/>
            <pc:sldMk cId="3644807522" sldId="896"/>
            <ac:spMk id="3" creationId="{143289B1-EDF9-4B7A-AFD5-6AF48D9D46EB}"/>
          </ac:spMkLst>
        </pc:spChg>
        <pc:spChg chg="add del mod">
          <ac:chgData name="Kolody, Dale (O&amp;A, Hobart)" userId="6fce53b1-f6b4-437f-92e5-b29623dbcb9a" providerId="ADAL" clId="{06966603-F586-42D6-9D90-D5258345BCB8}" dt="2020-10-12T04:00:57.091" v="516"/>
          <ac:spMkLst>
            <pc:docMk/>
            <pc:sldMk cId="3644807522" sldId="896"/>
            <ac:spMk id="4" creationId="{DEE40C16-B98F-435B-A4B7-495DC3B48375}"/>
          </ac:spMkLst>
        </pc:spChg>
        <pc:spChg chg="add mod">
          <ac:chgData name="Kolody, Dale (O&amp;A, Hobart)" userId="6fce53b1-f6b4-437f-92e5-b29623dbcb9a" providerId="ADAL" clId="{06966603-F586-42D6-9D90-D5258345BCB8}" dt="2020-10-14T05:01:42.651" v="5273" actId="20577"/>
          <ac:spMkLst>
            <pc:docMk/>
            <pc:sldMk cId="3644807522" sldId="896"/>
            <ac:spMk id="5" creationId="{8DC489C3-CB55-49C7-A19F-A7FB1A0F4F9B}"/>
          </ac:spMkLst>
        </pc:spChg>
        <pc:spChg chg="add mod">
          <ac:chgData name="Kolody, Dale (O&amp;A, Hobart)" userId="6fce53b1-f6b4-437f-92e5-b29623dbcb9a" providerId="ADAL" clId="{06966603-F586-42D6-9D90-D5258345BCB8}" dt="2020-10-12T04:03:59.737" v="533" actId="14100"/>
          <ac:spMkLst>
            <pc:docMk/>
            <pc:sldMk cId="3644807522" sldId="896"/>
            <ac:spMk id="7" creationId="{152A99A3-CA22-48E2-B05E-F676812A56A6}"/>
          </ac:spMkLst>
        </pc:spChg>
        <pc:spChg chg="add mod">
          <ac:chgData name="Kolody, Dale (O&amp;A, Hobart)" userId="6fce53b1-f6b4-437f-92e5-b29623dbcb9a" providerId="ADAL" clId="{06966603-F586-42D6-9D90-D5258345BCB8}" dt="2020-10-12T04:04:47.303" v="541" actId="14100"/>
          <ac:spMkLst>
            <pc:docMk/>
            <pc:sldMk cId="3644807522" sldId="896"/>
            <ac:spMk id="8" creationId="{2EFB1BF2-D7A8-496B-8093-7807939CAC14}"/>
          </ac:spMkLst>
        </pc:spChg>
        <pc:spChg chg="add">
          <ac:chgData name="Kolody, Dale (O&amp;A, Hobart)" userId="6fce53b1-f6b4-437f-92e5-b29623dbcb9a" providerId="ADAL" clId="{06966603-F586-42D6-9D90-D5258345BCB8}" dt="2020-10-12T04:04:36.020" v="538"/>
          <ac:spMkLst>
            <pc:docMk/>
            <pc:sldMk cId="3644807522" sldId="896"/>
            <ac:spMk id="9" creationId="{910F54C5-EB53-47DD-8354-03734583535E}"/>
          </ac:spMkLst>
        </pc:spChg>
        <pc:spChg chg="add mod">
          <ac:chgData name="Kolody, Dale (O&amp;A, Hobart)" userId="6fce53b1-f6b4-437f-92e5-b29623dbcb9a" providerId="ADAL" clId="{06966603-F586-42D6-9D90-D5258345BCB8}" dt="2020-10-12T04:05:05.145" v="544" actId="14100"/>
          <ac:spMkLst>
            <pc:docMk/>
            <pc:sldMk cId="3644807522" sldId="896"/>
            <ac:spMk id="10" creationId="{F7C99625-11BF-46AB-A30C-8E926A902AF9}"/>
          </ac:spMkLst>
        </pc:spChg>
        <pc:spChg chg="add mod">
          <ac:chgData name="Kolody, Dale (O&amp;A, Hobart)" userId="6fce53b1-f6b4-437f-92e5-b29623dbcb9a" providerId="ADAL" clId="{06966603-F586-42D6-9D90-D5258345BCB8}" dt="2020-10-12T04:57:01.511" v="2511" actId="1076"/>
          <ac:spMkLst>
            <pc:docMk/>
            <pc:sldMk cId="3644807522" sldId="896"/>
            <ac:spMk id="26" creationId="{2D50B2DF-70CD-481E-8B14-A3FDEACB8258}"/>
          </ac:spMkLst>
        </pc:spChg>
        <pc:picChg chg="add mod">
          <ac:chgData name="Kolody, Dale (O&amp;A, Hobart)" userId="6fce53b1-f6b4-437f-92e5-b29623dbcb9a" providerId="ADAL" clId="{06966603-F586-42D6-9D90-D5258345BCB8}" dt="2020-10-12T04:01:08.062" v="519" actId="14100"/>
          <ac:picMkLst>
            <pc:docMk/>
            <pc:sldMk cId="3644807522" sldId="896"/>
            <ac:picMk id="6" creationId="{C03F019F-1FCB-416B-9435-1068C7A7C8FA}"/>
          </ac:picMkLst>
        </pc:picChg>
        <pc:cxnChg chg="add mod">
          <ac:chgData name="Kolody, Dale (O&amp;A, Hobart)" userId="6fce53b1-f6b4-437f-92e5-b29623dbcb9a" providerId="ADAL" clId="{06966603-F586-42D6-9D90-D5258345BCB8}" dt="2020-10-12T04:56:11.807" v="2486" actId="14100"/>
          <ac:cxnSpMkLst>
            <pc:docMk/>
            <pc:sldMk cId="3644807522" sldId="896"/>
            <ac:cxnSpMk id="12" creationId="{57A7DEE8-784A-420B-B3F1-E5E151E035EE}"/>
          </ac:cxnSpMkLst>
        </pc:cxnChg>
        <pc:cxnChg chg="add mod">
          <ac:chgData name="Kolody, Dale (O&amp;A, Hobart)" userId="6fce53b1-f6b4-437f-92e5-b29623dbcb9a" providerId="ADAL" clId="{06966603-F586-42D6-9D90-D5258345BCB8}" dt="2020-10-12T04:56:30.449" v="2491" actId="14100"/>
          <ac:cxnSpMkLst>
            <pc:docMk/>
            <pc:sldMk cId="3644807522" sldId="896"/>
            <ac:cxnSpMk id="14" creationId="{F1F18F77-27E3-4D16-8447-D6923103BA6F}"/>
          </ac:cxnSpMkLst>
        </pc:cxnChg>
        <pc:cxnChg chg="add mod">
          <ac:chgData name="Kolody, Dale (O&amp;A, Hobart)" userId="6fce53b1-f6b4-437f-92e5-b29623dbcb9a" providerId="ADAL" clId="{06966603-F586-42D6-9D90-D5258345BCB8}" dt="2020-10-12T04:56:46.405" v="2497" actId="14100"/>
          <ac:cxnSpMkLst>
            <pc:docMk/>
            <pc:sldMk cId="3644807522" sldId="896"/>
            <ac:cxnSpMk id="15" creationId="{9FDA94F1-6DC3-4191-B0AF-119A5B4FED00}"/>
          </ac:cxnSpMkLst>
        </pc:cxnChg>
        <pc:cxnChg chg="add mod">
          <ac:chgData name="Kolody, Dale (O&amp;A, Hobart)" userId="6fce53b1-f6b4-437f-92e5-b29623dbcb9a" providerId="ADAL" clId="{06966603-F586-42D6-9D90-D5258345BCB8}" dt="2020-10-12T04:56:39.930" v="2495" actId="14100"/>
          <ac:cxnSpMkLst>
            <pc:docMk/>
            <pc:sldMk cId="3644807522" sldId="896"/>
            <ac:cxnSpMk id="16" creationId="{8775DC46-FBA1-4846-8466-AEB66484E0E0}"/>
          </ac:cxnSpMkLst>
        </pc:cxnChg>
        <pc:cxnChg chg="add mod">
          <ac:chgData name="Kolody, Dale (O&amp;A, Hobart)" userId="6fce53b1-f6b4-437f-92e5-b29623dbcb9a" providerId="ADAL" clId="{06966603-F586-42D6-9D90-D5258345BCB8}" dt="2020-10-12T04:57:05.657" v="2512" actId="1076"/>
          <ac:cxnSpMkLst>
            <pc:docMk/>
            <pc:sldMk cId="3644807522" sldId="896"/>
            <ac:cxnSpMk id="23" creationId="{5840E3E1-DAF0-4BCE-8292-675493FED101}"/>
          </ac:cxnSpMkLst>
        </pc:cxnChg>
      </pc:sldChg>
      <pc:sldChg chg="addSp delSp modSp add del">
        <pc:chgData name="Kolody, Dale (O&amp;A, Hobart)" userId="6fce53b1-f6b4-437f-92e5-b29623dbcb9a" providerId="ADAL" clId="{06966603-F586-42D6-9D90-D5258345BCB8}" dt="2020-10-13T04:48:41.899" v="4557" actId="2696"/>
        <pc:sldMkLst>
          <pc:docMk/>
          <pc:sldMk cId="3482777465" sldId="897"/>
        </pc:sldMkLst>
        <pc:spChg chg="mod">
          <ac:chgData name="Kolody, Dale (O&amp;A, Hobart)" userId="6fce53b1-f6b4-437f-92e5-b29623dbcb9a" providerId="ADAL" clId="{06966603-F586-42D6-9D90-D5258345BCB8}" dt="2020-10-12T04:24:39.269" v="1566" actId="20577"/>
          <ac:spMkLst>
            <pc:docMk/>
            <pc:sldMk cId="3482777465" sldId="897"/>
            <ac:spMk id="2" creationId="{74CC257C-5747-4438-AEB7-B95AB8357EA0}"/>
          </ac:spMkLst>
        </pc:spChg>
        <pc:spChg chg="mod">
          <ac:chgData name="Kolody, Dale (O&amp;A, Hobart)" userId="6fce53b1-f6b4-437f-92e5-b29623dbcb9a" providerId="ADAL" clId="{06966603-F586-42D6-9D90-D5258345BCB8}" dt="2020-10-12T04:22:09.494" v="1455" actId="27636"/>
          <ac:spMkLst>
            <pc:docMk/>
            <pc:sldMk cId="3482777465" sldId="897"/>
            <ac:spMk id="3" creationId="{ACAADE56-F6C7-4610-930E-5B02AB83DDF1}"/>
          </ac:spMkLst>
        </pc:spChg>
        <pc:spChg chg="mod">
          <ac:chgData name="Kolody, Dale (O&amp;A, Hobart)" userId="6fce53b1-f6b4-437f-92e5-b29623dbcb9a" providerId="ADAL" clId="{06966603-F586-42D6-9D90-D5258345BCB8}" dt="2020-10-12T04:23:45.107" v="1561" actId="20577"/>
          <ac:spMkLst>
            <pc:docMk/>
            <pc:sldMk cId="3482777465" sldId="897"/>
            <ac:spMk id="4" creationId="{CAA8D9A2-5E43-4070-BF1C-ACE05A2C2E7F}"/>
          </ac:spMkLst>
        </pc:spChg>
        <pc:picChg chg="add del mod">
          <ac:chgData name="Kolody, Dale (O&amp;A, Hobart)" userId="6fce53b1-f6b4-437f-92e5-b29623dbcb9a" providerId="ADAL" clId="{06966603-F586-42D6-9D90-D5258345BCB8}" dt="2020-10-12T04:20:04.419" v="1340" actId="478"/>
          <ac:picMkLst>
            <pc:docMk/>
            <pc:sldMk cId="3482777465" sldId="897"/>
            <ac:picMk id="5" creationId="{7B3E1222-7DA1-4890-A699-3DC8F12F864D}"/>
          </ac:picMkLst>
        </pc:picChg>
        <pc:picChg chg="add mod">
          <ac:chgData name="Kolody, Dale (O&amp;A, Hobart)" userId="6fce53b1-f6b4-437f-92e5-b29623dbcb9a" providerId="ADAL" clId="{06966603-F586-42D6-9D90-D5258345BCB8}" dt="2020-10-12T04:20:13.902" v="1343" actId="14100"/>
          <ac:picMkLst>
            <pc:docMk/>
            <pc:sldMk cId="3482777465" sldId="897"/>
            <ac:picMk id="6" creationId="{3A582359-07AE-4881-9D71-6986CE2B47E6}"/>
          </ac:picMkLst>
        </pc:picChg>
      </pc:sldChg>
      <pc:sldChg chg="addSp delSp modSp add mod modAnim">
        <pc:chgData name="Kolody, Dale (O&amp;A, Hobart)" userId="6fce53b1-f6b4-437f-92e5-b29623dbcb9a" providerId="ADAL" clId="{06966603-F586-42D6-9D90-D5258345BCB8}" dt="2020-10-21T02:31:02.676" v="13534" actId="20577"/>
        <pc:sldMkLst>
          <pc:docMk/>
          <pc:sldMk cId="4175521444" sldId="897"/>
        </pc:sldMkLst>
        <pc:spChg chg="del">
          <ac:chgData name="Kolody, Dale (O&amp;A, Hobart)" userId="6fce53b1-f6b4-437f-92e5-b29623dbcb9a" providerId="ADAL" clId="{06966603-F586-42D6-9D90-D5258345BCB8}" dt="2020-10-20T00:57:17.324" v="13281"/>
          <ac:spMkLst>
            <pc:docMk/>
            <pc:sldMk cId="4175521444" sldId="897"/>
            <ac:spMk id="3" creationId="{ACAADE56-F6C7-4610-930E-5B02AB83DDF1}"/>
          </ac:spMkLst>
        </pc:spChg>
        <pc:spChg chg="mod">
          <ac:chgData name="Kolody, Dale (O&amp;A, Hobart)" userId="6fce53b1-f6b4-437f-92e5-b29623dbcb9a" providerId="ADAL" clId="{06966603-F586-42D6-9D90-D5258345BCB8}" dt="2020-10-21T02:31:02.676" v="13534" actId="20577"/>
          <ac:spMkLst>
            <pc:docMk/>
            <pc:sldMk cId="4175521444" sldId="897"/>
            <ac:spMk id="4" creationId="{CAA8D9A2-5E43-4070-BF1C-ACE05A2C2E7F}"/>
          </ac:spMkLst>
        </pc:spChg>
        <pc:spChg chg="add mod">
          <ac:chgData name="Kolody, Dale (O&amp;A, Hobart)" userId="6fce53b1-f6b4-437f-92e5-b29623dbcb9a" providerId="ADAL" clId="{06966603-F586-42D6-9D90-D5258345BCB8}" dt="2020-10-19T23:20:27.957" v="11188" actId="20577"/>
          <ac:spMkLst>
            <pc:docMk/>
            <pc:sldMk cId="4175521444" sldId="897"/>
            <ac:spMk id="10" creationId="{E1BF94A7-790F-43F8-A120-5E2DE36495C4}"/>
          </ac:spMkLst>
        </pc:spChg>
        <pc:spChg chg="add del mod">
          <ac:chgData name="Kolody, Dale (O&amp;A, Hobart)" userId="6fce53b1-f6b4-437f-92e5-b29623dbcb9a" providerId="ADAL" clId="{06966603-F586-42D6-9D90-D5258345BCB8}" dt="2020-10-19T23:37:36.732" v="11326" actId="478"/>
          <ac:spMkLst>
            <pc:docMk/>
            <pc:sldMk cId="4175521444" sldId="897"/>
            <ac:spMk id="14" creationId="{501474BE-BCC4-469F-83D6-7A3B30F03B6C}"/>
          </ac:spMkLst>
        </pc:spChg>
        <pc:graphicFrameChg chg="add">
          <ac:chgData name="Kolody, Dale (O&amp;A, Hobart)" userId="6fce53b1-f6b4-437f-92e5-b29623dbcb9a" providerId="ADAL" clId="{06966603-F586-42D6-9D90-D5258345BCB8}" dt="2020-10-19T23:06:16.036" v="10930"/>
          <ac:graphicFrameMkLst>
            <pc:docMk/>
            <pc:sldMk cId="4175521444" sldId="897"/>
            <ac:graphicFrameMk id="7" creationId="{BF9B3673-C259-4411-BE89-80283AD45193}"/>
          </ac:graphicFrameMkLst>
        </pc:graphicFrameChg>
        <pc:picChg chg="add del mod">
          <ac:chgData name="Kolody, Dale (O&amp;A, Hobart)" userId="6fce53b1-f6b4-437f-92e5-b29623dbcb9a" providerId="ADAL" clId="{06966603-F586-42D6-9D90-D5258345BCB8}" dt="2020-10-19T07:42:33.521" v="10623"/>
          <ac:picMkLst>
            <pc:docMk/>
            <pc:sldMk cId="4175521444" sldId="897"/>
            <ac:picMk id="5" creationId="{FC155E94-128F-408B-9ECF-C5DBDBDCA875}"/>
          </ac:picMkLst>
        </pc:picChg>
        <pc:picChg chg="del">
          <ac:chgData name="Kolody, Dale (O&amp;A, Hobart)" userId="6fce53b1-f6b4-437f-92e5-b29623dbcb9a" providerId="ADAL" clId="{06966603-F586-42D6-9D90-D5258345BCB8}" dt="2020-10-19T23:06:12.955" v="10928" actId="478"/>
          <ac:picMkLst>
            <pc:docMk/>
            <pc:sldMk cId="4175521444" sldId="897"/>
            <ac:picMk id="6" creationId="{3A582359-07AE-4881-9D71-6986CE2B47E6}"/>
          </ac:picMkLst>
        </pc:picChg>
        <pc:picChg chg="add del mod">
          <ac:chgData name="Kolody, Dale (O&amp;A, Hobart)" userId="6fce53b1-f6b4-437f-92e5-b29623dbcb9a" providerId="ADAL" clId="{06966603-F586-42D6-9D90-D5258345BCB8}" dt="2020-10-20T00:57:12.028" v="13280" actId="478"/>
          <ac:picMkLst>
            <pc:docMk/>
            <pc:sldMk cId="4175521444" sldId="897"/>
            <ac:picMk id="8" creationId="{1002CA7A-326F-4878-9D8C-8B2818056E41}"/>
          </ac:picMkLst>
        </pc:picChg>
        <pc:picChg chg="add mod">
          <ac:chgData name="Kolody, Dale (O&amp;A, Hobart)" userId="6fce53b1-f6b4-437f-92e5-b29623dbcb9a" providerId="ADAL" clId="{06966603-F586-42D6-9D90-D5258345BCB8}" dt="2020-10-19T23:17:45.818" v="11162" actId="1076"/>
          <ac:picMkLst>
            <pc:docMk/>
            <pc:sldMk cId="4175521444" sldId="897"/>
            <ac:picMk id="9" creationId="{7AE5E2EA-CF21-4D2E-BD7C-D3EA1DFA104D}"/>
          </ac:picMkLst>
        </pc:picChg>
        <pc:picChg chg="add mod">
          <ac:chgData name="Kolody, Dale (O&amp;A, Hobart)" userId="6fce53b1-f6b4-437f-92e5-b29623dbcb9a" providerId="ADAL" clId="{06966603-F586-42D6-9D90-D5258345BCB8}" dt="2020-10-20T00:58:05.578" v="13296" actId="1036"/>
          <ac:picMkLst>
            <pc:docMk/>
            <pc:sldMk cId="4175521444" sldId="897"/>
            <ac:picMk id="25" creationId="{6B95010C-795B-4658-8561-2CCA31CC46A0}"/>
          </ac:picMkLst>
        </pc:picChg>
        <pc:cxnChg chg="add mod">
          <ac:chgData name="Kolody, Dale (O&amp;A, Hobart)" userId="6fce53b1-f6b4-437f-92e5-b29623dbcb9a" providerId="ADAL" clId="{06966603-F586-42D6-9D90-D5258345BCB8}" dt="2020-10-19T23:18:59.648" v="11181" actId="14100"/>
          <ac:cxnSpMkLst>
            <pc:docMk/>
            <pc:sldMk cId="4175521444" sldId="897"/>
            <ac:cxnSpMk id="12" creationId="{E779988E-83B4-42ED-BED8-ED69BB5185F7}"/>
          </ac:cxnSpMkLst>
        </pc:cxnChg>
        <pc:cxnChg chg="add mod">
          <ac:chgData name="Kolody, Dale (O&amp;A, Hobart)" userId="6fce53b1-f6b4-437f-92e5-b29623dbcb9a" providerId="ADAL" clId="{06966603-F586-42D6-9D90-D5258345BCB8}" dt="2020-10-19T23:38:32.672" v="11329" actId="14100"/>
          <ac:cxnSpMkLst>
            <pc:docMk/>
            <pc:sldMk cId="4175521444" sldId="897"/>
            <ac:cxnSpMk id="15" creationId="{C6987702-2134-4B13-9EBD-E85EF2E97A0A}"/>
          </ac:cxnSpMkLst>
        </pc:cxnChg>
        <pc:cxnChg chg="add mod">
          <ac:chgData name="Kolody, Dale (O&amp;A, Hobart)" userId="6fce53b1-f6b4-437f-92e5-b29623dbcb9a" providerId="ADAL" clId="{06966603-F586-42D6-9D90-D5258345BCB8}" dt="2020-10-20T00:58:18.567" v="13298" actId="14100"/>
          <ac:cxnSpMkLst>
            <pc:docMk/>
            <pc:sldMk cId="4175521444" sldId="897"/>
            <ac:cxnSpMk id="18" creationId="{89D51E3A-900D-4714-B01C-54B1AB3D0D25}"/>
          </ac:cxnSpMkLst>
        </pc:cxnChg>
        <pc:cxnChg chg="add mod">
          <ac:chgData name="Kolody, Dale (O&amp;A, Hobart)" userId="6fce53b1-f6b4-437f-92e5-b29623dbcb9a" providerId="ADAL" clId="{06966603-F586-42D6-9D90-D5258345BCB8}" dt="2020-10-20T00:58:14.574" v="13297" actId="14100"/>
          <ac:cxnSpMkLst>
            <pc:docMk/>
            <pc:sldMk cId="4175521444" sldId="897"/>
            <ac:cxnSpMk id="22" creationId="{A05F56A3-E62B-4B1D-98B2-8585A6ABF761}"/>
          </ac:cxnSpMkLst>
        </pc:cxnChg>
      </pc:sldChg>
      <pc:sldChg chg="addSp delSp modSp add">
        <pc:chgData name="Kolody, Dale (O&amp;A, Hobart)" userId="6fce53b1-f6b4-437f-92e5-b29623dbcb9a" providerId="ADAL" clId="{06966603-F586-42D6-9D90-D5258345BCB8}" dt="2020-10-21T02:29:49.256" v="13493" actId="207"/>
        <pc:sldMkLst>
          <pc:docMk/>
          <pc:sldMk cId="998890471" sldId="898"/>
        </pc:sldMkLst>
        <pc:spChg chg="mod">
          <ac:chgData name="Kolody, Dale (O&amp;A, Hobart)" userId="6fce53b1-f6b4-437f-92e5-b29623dbcb9a" providerId="ADAL" clId="{06966603-F586-42D6-9D90-D5258345BCB8}" dt="2020-10-19T22:48:18.225" v="10857" actId="27636"/>
          <ac:spMkLst>
            <pc:docMk/>
            <pc:sldMk cId="998890471" sldId="898"/>
            <ac:spMk id="3" creationId="{ACAADE56-F6C7-4610-930E-5B02AB83DDF1}"/>
          </ac:spMkLst>
        </pc:spChg>
        <pc:spChg chg="mod">
          <ac:chgData name="Kolody, Dale (O&amp;A, Hobart)" userId="6fce53b1-f6b4-437f-92e5-b29623dbcb9a" providerId="ADAL" clId="{06966603-F586-42D6-9D90-D5258345BCB8}" dt="2020-10-20T00:46:18.250" v="13017" actId="20577"/>
          <ac:spMkLst>
            <pc:docMk/>
            <pc:sldMk cId="998890471" sldId="898"/>
            <ac:spMk id="4" creationId="{CAA8D9A2-5E43-4070-BF1C-ACE05A2C2E7F}"/>
          </ac:spMkLst>
        </pc:spChg>
        <pc:spChg chg="add del mod">
          <ac:chgData name="Kolody, Dale (O&amp;A, Hobart)" userId="6fce53b1-f6b4-437f-92e5-b29623dbcb9a" providerId="ADAL" clId="{06966603-F586-42D6-9D90-D5258345BCB8}" dt="2020-10-21T02:29:41.968" v="13454" actId="207"/>
          <ac:spMkLst>
            <pc:docMk/>
            <pc:sldMk cId="998890471" sldId="898"/>
            <ac:spMk id="6" creationId="{795DD4D9-DDE3-4085-983E-04627080514B}"/>
          </ac:spMkLst>
        </pc:spChg>
        <pc:spChg chg="add del mod">
          <ac:chgData name="Kolody, Dale (O&amp;A, Hobart)" userId="6fce53b1-f6b4-437f-92e5-b29623dbcb9a" providerId="ADAL" clId="{06966603-F586-42D6-9D90-D5258345BCB8}" dt="2020-10-21T02:29:49.256" v="13493" actId="207"/>
          <ac:spMkLst>
            <pc:docMk/>
            <pc:sldMk cId="998890471" sldId="898"/>
            <ac:spMk id="7" creationId="{2E8040C0-CCB7-411A-9639-2EACF8F931AC}"/>
          </ac:spMkLst>
        </pc:spChg>
        <pc:spChg chg="add mod">
          <ac:chgData name="Kolody, Dale (O&amp;A, Hobart)" userId="6fce53b1-f6b4-437f-92e5-b29623dbcb9a" providerId="ADAL" clId="{06966603-F586-42D6-9D90-D5258345BCB8}" dt="2020-10-19T22:50:09.340" v="10927" actId="1037"/>
          <ac:spMkLst>
            <pc:docMk/>
            <pc:sldMk cId="998890471" sldId="898"/>
            <ac:spMk id="8" creationId="{61446C1C-82E2-4081-AAB6-39154A0117EA}"/>
          </ac:spMkLst>
        </pc:spChg>
      </pc:sldChg>
      <pc:sldChg chg="add del ord">
        <pc:chgData name="Kolody, Dale (O&amp;A, Hobart)" userId="6fce53b1-f6b4-437f-92e5-b29623dbcb9a" providerId="ADAL" clId="{06966603-F586-42D6-9D90-D5258345BCB8}" dt="2020-10-13T04:48:41.883" v="4556" actId="2696"/>
        <pc:sldMkLst>
          <pc:docMk/>
          <pc:sldMk cId="2672755409" sldId="898"/>
        </pc:sldMkLst>
      </pc:sldChg>
      <pc:sldChg chg="addSp modSp add del">
        <pc:chgData name="Kolody, Dale (O&amp;A, Hobart)" userId="6fce53b1-f6b4-437f-92e5-b29623dbcb9a" providerId="ADAL" clId="{06966603-F586-42D6-9D90-D5258345BCB8}" dt="2020-10-13T04:48:41.940" v="4561" actId="2696"/>
        <pc:sldMkLst>
          <pc:docMk/>
          <pc:sldMk cId="1143816035" sldId="899"/>
        </pc:sldMkLst>
        <pc:spChg chg="mod">
          <ac:chgData name="Kolody, Dale (O&amp;A, Hobart)" userId="6fce53b1-f6b4-437f-92e5-b29623dbcb9a" providerId="ADAL" clId="{06966603-F586-42D6-9D90-D5258345BCB8}" dt="2020-10-12T05:22:11.731" v="3374" actId="14100"/>
          <ac:spMkLst>
            <pc:docMk/>
            <pc:sldMk cId="1143816035" sldId="899"/>
            <ac:spMk id="4" creationId="{185A89C6-36EC-4210-A451-15C7A555A31C}"/>
          </ac:spMkLst>
        </pc:spChg>
        <pc:picChg chg="add mod">
          <ac:chgData name="Kolody, Dale (O&amp;A, Hobart)" userId="6fce53b1-f6b4-437f-92e5-b29623dbcb9a" providerId="ADAL" clId="{06966603-F586-42D6-9D90-D5258345BCB8}" dt="2020-10-12T05:22:14.490" v="3375" actId="14100"/>
          <ac:picMkLst>
            <pc:docMk/>
            <pc:sldMk cId="1143816035" sldId="899"/>
            <ac:picMk id="5" creationId="{FBB81FF9-3CAA-4A14-B44A-05F8C12179BC}"/>
          </ac:picMkLst>
        </pc:picChg>
      </pc:sldChg>
      <pc:sldChg chg="add ord">
        <pc:chgData name="Kolody, Dale (O&amp;A, Hobart)" userId="6fce53b1-f6b4-437f-92e5-b29623dbcb9a" providerId="ADAL" clId="{06966603-F586-42D6-9D90-D5258345BCB8}" dt="2020-10-15T03:14:16.993" v="9716"/>
        <pc:sldMkLst>
          <pc:docMk/>
          <pc:sldMk cId="3310400599" sldId="899"/>
        </pc:sldMkLst>
      </pc:sldChg>
      <pc:sldChg chg="addSp delSp modSp add modAnim">
        <pc:chgData name="Kolody, Dale (O&amp;A, Hobart)" userId="6fce53b1-f6b4-437f-92e5-b29623dbcb9a" providerId="ADAL" clId="{06966603-F586-42D6-9D90-D5258345BCB8}" dt="2020-10-14T05:10:53.690" v="5402"/>
        <pc:sldMkLst>
          <pc:docMk/>
          <pc:sldMk cId="2409925497" sldId="900"/>
        </pc:sldMkLst>
        <pc:spChg chg="add del">
          <ac:chgData name="Kolody, Dale (O&amp;A, Hobart)" userId="6fce53b1-f6b4-437f-92e5-b29623dbcb9a" providerId="ADAL" clId="{06966603-F586-42D6-9D90-D5258345BCB8}" dt="2020-10-14T05:05:30.724" v="5275"/>
          <ac:spMkLst>
            <pc:docMk/>
            <pc:sldMk cId="2409925497" sldId="900"/>
            <ac:spMk id="3" creationId="{D690D8F1-6103-4A1D-A22D-A6BE7BC9C37F}"/>
          </ac:spMkLst>
        </pc:spChg>
        <pc:spChg chg="mod">
          <ac:chgData name="Kolody, Dale (O&amp;A, Hobart)" userId="6fce53b1-f6b4-437f-92e5-b29623dbcb9a" providerId="ADAL" clId="{06966603-F586-42D6-9D90-D5258345BCB8}" dt="2020-10-14T05:10:25.570" v="5399" actId="6549"/>
          <ac:spMkLst>
            <pc:docMk/>
            <pc:sldMk cId="2409925497" sldId="900"/>
            <ac:spMk id="4" creationId="{CAA8D9A2-5E43-4070-BF1C-ACE05A2C2E7F}"/>
          </ac:spMkLst>
        </pc:spChg>
        <pc:spChg chg="mod">
          <ac:chgData name="Kolody, Dale (O&amp;A, Hobart)" userId="6fce53b1-f6b4-437f-92e5-b29623dbcb9a" providerId="ADAL" clId="{06966603-F586-42D6-9D90-D5258345BCB8}" dt="2020-10-14T05:06:31.912" v="5283" actId="1076"/>
          <ac:spMkLst>
            <pc:docMk/>
            <pc:sldMk cId="2409925497" sldId="900"/>
            <ac:spMk id="8" creationId="{9033D83E-9E89-4E9F-B6DF-0A7D08CB9841}"/>
          </ac:spMkLst>
        </pc:spChg>
        <pc:spChg chg="add del">
          <ac:chgData name="Kolody, Dale (O&amp;A, Hobart)" userId="6fce53b1-f6b4-437f-92e5-b29623dbcb9a" providerId="ADAL" clId="{06966603-F586-42D6-9D90-D5258345BCB8}" dt="2020-10-14T05:07:39.648" v="5288"/>
          <ac:spMkLst>
            <pc:docMk/>
            <pc:sldMk cId="2409925497" sldId="900"/>
            <ac:spMk id="11" creationId="{9F80E012-AC43-4FF0-B588-C472612B9EA9}"/>
          </ac:spMkLst>
        </pc:spChg>
        <pc:spChg chg="add mod">
          <ac:chgData name="Kolody, Dale (O&amp;A, Hobart)" userId="6fce53b1-f6b4-437f-92e5-b29623dbcb9a" providerId="ADAL" clId="{06966603-F586-42D6-9D90-D5258345BCB8}" dt="2020-10-14T05:08:33.982" v="5329" actId="1076"/>
          <ac:spMkLst>
            <pc:docMk/>
            <pc:sldMk cId="2409925497" sldId="900"/>
            <ac:spMk id="12" creationId="{5EF8EE65-65F0-4CA4-989F-790FF119EE54}"/>
          </ac:spMkLst>
        </pc:spChg>
        <pc:picChg chg="mod">
          <ac:chgData name="Kolody, Dale (O&amp;A, Hobart)" userId="6fce53b1-f6b4-437f-92e5-b29623dbcb9a" providerId="ADAL" clId="{06966603-F586-42D6-9D90-D5258345BCB8}" dt="2020-10-14T05:06:01.425" v="5279" actId="14100"/>
          <ac:picMkLst>
            <pc:docMk/>
            <pc:sldMk cId="2409925497" sldId="900"/>
            <ac:picMk id="5" creationId="{B229D980-3FA4-43EA-B6FC-7B1DE2539CB5}"/>
          </ac:picMkLst>
        </pc:picChg>
        <pc:picChg chg="mod">
          <ac:chgData name="Kolody, Dale (O&amp;A, Hobart)" userId="6fce53b1-f6b4-437f-92e5-b29623dbcb9a" providerId="ADAL" clId="{06966603-F586-42D6-9D90-D5258345BCB8}" dt="2020-10-14T05:05:49.002" v="5277" actId="1076"/>
          <ac:picMkLst>
            <pc:docMk/>
            <pc:sldMk cId="2409925497" sldId="900"/>
            <ac:picMk id="7" creationId="{68781BFE-4A81-4302-8A69-7E11F1B45109}"/>
          </ac:picMkLst>
        </pc:picChg>
        <pc:picChg chg="add mod ord">
          <ac:chgData name="Kolody, Dale (O&amp;A, Hobart)" userId="6fce53b1-f6b4-437f-92e5-b29623dbcb9a" providerId="ADAL" clId="{06966603-F586-42D6-9D90-D5258345BCB8}" dt="2020-10-14T05:08:02.774" v="5320" actId="1076"/>
          <ac:picMkLst>
            <pc:docMk/>
            <pc:sldMk cId="2409925497" sldId="900"/>
            <ac:picMk id="9" creationId="{5458177E-DE01-4F31-B9E0-AFA8427F7392}"/>
          </ac:picMkLst>
        </pc:picChg>
        <pc:cxnChg chg="mod">
          <ac:chgData name="Kolody, Dale (O&amp;A, Hobart)" userId="6fce53b1-f6b4-437f-92e5-b29623dbcb9a" providerId="ADAL" clId="{06966603-F586-42D6-9D90-D5258345BCB8}" dt="2020-10-14T05:08:57.413" v="5330" actId="14100"/>
          <ac:cxnSpMkLst>
            <pc:docMk/>
            <pc:sldMk cId="2409925497" sldId="900"/>
            <ac:cxnSpMk id="10" creationId="{94B78C24-7E74-4E89-B992-676369B11EE6}"/>
          </ac:cxnSpMkLst>
        </pc:cxnChg>
      </pc:sldChg>
      <pc:sldChg chg="addSp delSp modSp add del">
        <pc:chgData name="Kolody, Dale (O&amp;A, Hobart)" userId="6fce53b1-f6b4-437f-92e5-b29623dbcb9a" providerId="ADAL" clId="{06966603-F586-42D6-9D90-D5258345BCB8}" dt="2020-10-13T04:48:41.899" v="4558" actId="2696"/>
        <pc:sldMkLst>
          <pc:docMk/>
          <pc:sldMk cId="3286562062" sldId="900"/>
        </pc:sldMkLst>
        <pc:spChg chg="mod">
          <ac:chgData name="Kolody, Dale (O&amp;A, Hobart)" userId="6fce53b1-f6b4-437f-92e5-b29623dbcb9a" providerId="ADAL" clId="{06966603-F586-42D6-9D90-D5258345BCB8}" dt="2020-10-12T04:26:12.187" v="1628" actId="20577"/>
          <ac:spMkLst>
            <pc:docMk/>
            <pc:sldMk cId="3286562062" sldId="900"/>
            <ac:spMk id="2" creationId="{74CC257C-5747-4438-AEB7-B95AB8357EA0}"/>
          </ac:spMkLst>
        </pc:spChg>
        <pc:spChg chg="del">
          <ac:chgData name="Kolody, Dale (O&amp;A, Hobart)" userId="6fce53b1-f6b4-437f-92e5-b29623dbcb9a" providerId="ADAL" clId="{06966603-F586-42D6-9D90-D5258345BCB8}" dt="2020-10-12T04:28:48.087" v="1632"/>
          <ac:spMkLst>
            <pc:docMk/>
            <pc:sldMk cId="3286562062" sldId="900"/>
            <ac:spMk id="3" creationId="{ACAADE56-F6C7-4610-930E-5B02AB83DDF1}"/>
          </ac:spMkLst>
        </pc:spChg>
        <pc:spChg chg="mod">
          <ac:chgData name="Kolody, Dale (O&amp;A, Hobart)" userId="6fce53b1-f6b4-437f-92e5-b29623dbcb9a" providerId="ADAL" clId="{06966603-F586-42D6-9D90-D5258345BCB8}" dt="2020-10-12T04:33:54.211" v="1931" actId="20577"/>
          <ac:spMkLst>
            <pc:docMk/>
            <pc:sldMk cId="3286562062" sldId="900"/>
            <ac:spMk id="4" creationId="{CAA8D9A2-5E43-4070-BF1C-ACE05A2C2E7F}"/>
          </ac:spMkLst>
        </pc:spChg>
        <pc:spChg chg="add mod">
          <ac:chgData name="Kolody, Dale (O&amp;A, Hobart)" userId="6fce53b1-f6b4-437f-92e5-b29623dbcb9a" providerId="ADAL" clId="{06966603-F586-42D6-9D90-D5258345BCB8}" dt="2020-10-12T04:32:20.156" v="1821" actId="14100"/>
          <ac:spMkLst>
            <pc:docMk/>
            <pc:sldMk cId="3286562062" sldId="900"/>
            <ac:spMk id="8" creationId="{9033D83E-9E89-4E9F-B6DF-0A7D08CB9841}"/>
          </ac:spMkLst>
        </pc:spChg>
        <pc:picChg chg="add mod">
          <ac:chgData name="Kolody, Dale (O&amp;A, Hobart)" userId="6fce53b1-f6b4-437f-92e5-b29623dbcb9a" providerId="ADAL" clId="{06966603-F586-42D6-9D90-D5258345BCB8}" dt="2020-10-12T04:29:00.956" v="1634" actId="14100"/>
          <ac:picMkLst>
            <pc:docMk/>
            <pc:sldMk cId="3286562062" sldId="900"/>
            <ac:picMk id="5" creationId="{B229D980-3FA4-43EA-B6FC-7B1DE2539CB5}"/>
          </ac:picMkLst>
        </pc:picChg>
        <pc:picChg chg="del">
          <ac:chgData name="Kolody, Dale (O&amp;A, Hobart)" userId="6fce53b1-f6b4-437f-92e5-b29623dbcb9a" providerId="ADAL" clId="{06966603-F586-42D6-9D90-D5258345BCB8}" dt="2020-10-12T04:26:17.880" v="1629" actId="478"/>
          <ac:picMkLst>
            <pc:docMk/>
            <pc:sldMk cId="3286562062" sldId="900"/>
            <ac:picMk id="6" creationId="{3A582359-07AE-4881-9D71-6986CE2B47E6}"/>
          </ac:picMkLst>
        </pc:picChg>
        <pc:picChg chg="add mod">
          <ac:chgData name="Kolody, Dale (O&amp;A, Hobart)" userId="6fce53b1-f6b4-437f-92e5-b29623dbcb9a" providerId="ADAL" clId="{06966603-F586-42D6-9D90-D5258345BCB8}" dt="2020-10-12T04:33:06.566" v="1839" actId="1076"/>
          <ac:picMkLst>
            <pc:docMk/>
            <pc:sldMk cId="3286562062" sldId="900"/>
            <ac:picMk id="7" creationId="{68781BFE-4A81-4302-8A69-7E11F1B45109}"/>
          </ac:picMkLst>
        </pc:picChg>
        <pc:cxnChg chg="add mod">
          <ac:chgData name="Kolody, Dale (O&amp;A, Hobart)" userId="6fce53b1-f6b4-437f-92e5-b29623dbcb9a" providerId="ADAL" clId="{06966603-F586-42D6-9D90-D5258345BCB8}" dt="2020-10-12T04:34:19.021" v="1951" actId="14100"/>
          <ac:cxnSpMkLst>
            <pc:docMk/>
            <pc:sldMk cId="3286562062" sldId="900"/>
            <ac:cxnSpMk id="10" creationId="{94B78C24-7E74-4E89-B992-676369B11EE6}"/>
          </ac:cxnSpMkLst>
        </pc:cxnChg>
      </pc:sldChg>
      <pc:sldChg chg="modSp add">
        <pc:chgData name="Kolody, Dale (O&amp;A, Hobart)" userId="6fce53b1-f6b4-437f-92e5-b29623dbcb9a" providerId="ADAL" clId="{06966603-F586-42D6-9D90-D5258345BCB8}" dt="2020-10-15T03:32:21.763" v="10115" actId="20577"/>
        <pc:sldMkLst>
          <pc:docMk/>
          <pc:sldMk cId="1161964020" sldId="901"/>
        </pc:sldMkLst>
        <pc:spChg chg="mod">
          <ac:chgData name="Kolody, Dale (O&amp;A, Hobart)" userId="6fce53b1-f6b4-437f-92e5-b29623dbcb9a" providerId="ADAL" clId="{06966603-F586-42D6-9D90-D5258345BCB8}" dt="2020-10-15T03:32:21.763" v="10115" actId="20577"/>
          <ac:spMkLst>
            <pc:docMk/>
            <pc:sldMk cId="1161964020" sldId="901"/>
            <ac:spMk id="4" creationId="{CAA8D9A2-5E43-4070-BF1C-ACE05A2C2E7F}"/>
          </ac:spMkLst>
        </pc:spChg>
      </pc:sldChg>
      <pc:sldChg chg="delSp modSp add del">
        <pc:chgData name="Kolody, Dale (O&amp;A, Hobart)" userId="6fce53b1-f6b4-437f-92e5-b29623dbcb9a" providerId="ADAL" clId="{06966603-F586-42D6-9D90-D5258345BCB8}" dt="2020-10-13T04:48:41.922" v="4559" actId="2696"/>
        <pc:sldMkLst>
          <pc:docMk/>
          <pc:sldMk cId="3503897051" sldId="901"/>
        </pc:sldMkLst>
        <pc:spChg chg="mod">
          <ac:chgData name="Kolody, Dale (O&amp;A, Hobart)" userId="6fce53b1-f6b4-437f-92e5-b29623dbcb9a" providerId="ADAL" clId="{06966603-F586-42D6-9D90-D5258345BCB8}" dt="2020-10-12T04:40:52.015" v="2411" actId="20577"/>
          <ac:spMkLst>
            <pc:docMk/>
            <pc:sldMk cId="3503897051" sldId="901"/>
            <ac:spMk id="2" creationId="{74CC257C-5747-4438-AEB7-B95AB8357EA0}"/>
          </ac:spMkLst>
        </pc:spChg>
        <pc:spChg chg="del mod">
          <ac:chgData name="Kolody, Dale (O&amp;A, Hobart)" userId="6fce53b1-f6b4-437f-92e5-b29623dbcb9a" providerId="ADAL" clId="{06966603-F586-42D6-9D90-D5258345BCB8}" dt="2020-10-12T04:36:01.787" v="2042" actId="478"/>
          <ac:spMkLst>
            <pc:docMk/>
            <pc:sldMk cId="3503897051" sldId="901"/>
            <ac:spMk id="3" creationId="{ACAADE56-F6C7-4610-930E-5B02AB83DDF1}"/>
          </ac:spMkLst>
        </pc:spChg>
        <pc:spChg chg="mod">
          <ac:chgData name="Kolody, Dale (O&amp;A, Hobart)" userId="6fce53b1-f6b4-437f-92e5-b29623dbcb9a" providerId="ADAL" clId="{06966603-F586-42D6-9D90-D5258345BCB8}" dt="2020-10-12T04:39:05.280" v="2391" actId="20577"/>
          <ac:spMkLst>
            <pc:docMk/>
            <pc:sldMk cId="3503897051" sldId="901"/>
            <ac:spMk id="4" creationId="{CAA8D9A2-5E43-4070-BF1C-ACE05A2C2E7F}"/>
          </ac:spMkLst>
        </pc:spChg>
        <pc:picChg chg="del">
          <ac:chgData name="Kolody, Dale (O&amp;A, Hobart)" userId="6fce53b1-f6b4-437f-92e5-b29623dbcb9a" providerId="ADAL" clId="{06966603-F586-42D6-9D90-D5258345BCB8}" dt="2020-10-12T04:35:59.054" v="2041" actId="478"/>
          <ac:picMkLst>
            <pc:docMk/>
            <pc:sldMk cId="3503897051" sldId="901"/>
            <ac:picMk id="6" creationId="{3A582359-07AE-4881-9D71-6986CE2B47E6}"/>
          </ac:picMkLst>
        </pc:picChg>
      </pc:sldChg>
      <pc:sldChg chg="addSp delSp modSp add ord delAnim modAnim">
        <pc:chgData name="Kolody, Dale (O&amp;A, Hobart)" userId="6fce53b1-f6b4-437f-92e5-b29623dbcb9a" providerId="ADAL" clId="{06966603-F586-42D6-9D90-D5258345BCB8}" dt="2020-10-15T07:47:00.278" v="10447" actId="478"/>
        <pc:sldMkLst>
          <pc:docMk/>
          <pc:sldMk cId="3473177686" sldId="902"/>
        </pc:sldMkLst>
        <pc:spChg chg="mod">
          <ac:chgData name="Kolody, Dale (O&amp;A, Hobart)" userId="6fce53b1-f6b4-437f-92e5-b29623dbcb9a" providerId="ADAL" clId="{06966603-F586-42D6-9D90-D5258345BCB8}" dt="2020-10-12T04:59:34.403" v="2613" actId="20577"/>
          <ac:spMkLst>
            <pc:docMk/>
            <pc:sldMk cId="3473177686" sldId="902"/>
            <ac:spMk id="2" creationId="{F8E69155-5082-40A1-8639-8FAFB9B91CEC}"/>
          </ac:spMkLst>
        </pc:spChg>
        <pc:spChg chg="mod">
          <ac:chgData name="Kolody, Dale (O&amp;A, Hobart)" userId="6fce53b1-f6b4-437f-92e5-b29623dbcb9a" providerId="ADAL" clId="{06966603-F586-42D6-9D90-D5258345BCB8}" dt="2020-10-15T07:46:27.833" v="10443" actId="6549"/>
          <ac:spMkLst>
            <pc:docMk/>
            <pc:sldMk cId="3473177686" sldId="902"/>
            <ac:spMk id="3" creationId="{01ABCFDF-11FA-4E2B-B564-66DC2584DDC4}"/>
          </ac:spMkLst>
        </pc:spChg>
        <pc:spChg chg="add mod">
          <ac:chgData name="Kolody, Dale (O&amp;A, Hobart)" userId="6fce53b1-f6b4-437f-92e5-b29623dbcb9a" providerId="ADAL" clId="{06966603-F586-42D6-9D90-D5258345BCB8}" dt="2020-10-15T07:46:58.807" v="10446" actId="6549"/>
          <ac:spMkLst>
            <pc:docMk/>
            <pc:sldMk cId="3473177686" sldId="902"/>
            <ac:spMk id="4" creationId="{7AFC246F-F484-4596-9197-3A3A9E48CF80}"/>
          </ac:spMkLst>
        </pc:spChg>
        <pc:spChg chg="add del mod">
          <ac:chgData name="Kolody, Dale (O&amp;A, Hobart)" userId="6fce53b1-f6b4-437f-92e5-b29623dbcb9a" providerId="ADAL" clId="{06966603-F586-42D6-9D90-D5258345BCB8}" dt="2020-10-15T07:47:00.278" v="10447" actId="478"/>
          <ac:spMkLst>
            <pc:docMk/>
            <pc:sldMk cId="3473177686" sldId="902"/>
            <ac:spMk id="5" creationId="{EFB6E720-FCEA-4E4A-A19C-9C9EE53A0964}"/>
          </ac:spMkLst>
        </pc:spChg>
        <pc:spChg chg="add del mod">
          <ac:chgData name="Kolody, Dale (O&amp;A, Hobart)" userId="6fce53b1-f6b4-437f-92e5-b29623dbcb9a" providerId="ADAL" clId="{06966603-F586-42D6-9D90-D5258345BCB8}" dt="2020-10-15T07:46:08.876" v="10438" actId="478"/>
          <ac:spMkLst>
            <pc:docMk/>
            <pc:sldMk cId="3473177686" sldId="902"/>
            <ac:spMk id="6" creationId="{AEEB3651-BB22-4387-A3DE-B00B5BC2CB69}"/>
          </ac:spMkLst>
        </pc:spChg>
      </pc:sldChg>
      <pc:sldChg chg="addSp delSp modSp add">
        <pc:chgData name="Kolody, Dale (O&amp;A, Hobart)" userId="6fce53b1-f6b4-437f-92e5-b29623dbcb9a" providerId="ADAL" clId="{06966603-F586-42D6-9D90-D5258345BCB8}" dt="2020-10-20T00:51:36.843" v="13147" actId="20577"/>
        <pc:sldMkLst>
          <pc:docMk/>
          <pc:sldMk cId="2431679205" sldId="903"/>
        </pc:sldMkLst>
        <pc:spChg chg="mod">
          <ac:chgData name="Kolody, Dale (O&amp;A, Hobart)" userId="6fce53b1-f6b4-437f-92e5-b29623dbcb9a" providerId="ADAL" clId="{06966603-F586-42D6-9D90-D5258345BCB8}" dt="2020-10-13T04:55:46.062" v="4917" actId="6549"/>
          <ac:spMkLst>
            <pc:docMk/>
            <pc:sldMk cId="2431679205" sldId="903"/>
            <ac:spMk id="2" creationId="{ECBEA332-8216-48D0-A97E-27AF4C4E80EB}"/>
          </ac:spMkLst>
        </pc:spChg>
        <pc:spChg chg="del">
          <ac:chgData name="Kolody, Dale (O&amp;A, Hobart)" userId="6fce53b1-f6b4-437f-92e5-b29623dbcb9a" providerId="ADAL" clId="{06966603-F586-42D6-9D90-D5258345BCB8}" dt="2020-10-12T05:07:30.567" v="2834"/>
          <ac:spMkLst>
            <pc:docMk/>
            <pc:sldMk cId="2431679205" sldId="903"/>
            <ac:spMk id="3" creationId="{AEFCD0C9-C4F6-4AA3-992A-35ACD47EA8EB}"/>
          </ac:spMkLst>
        </pc:spChg>
        <pc:spChg chg="mod">
          <ac:chgData name="Kolody, Dale (O&amp;A, Hobart)" userId="6fce53b1-f6b4-437f-92e5-b29623dbcb9a" providerId="ADAL" clId="{06966603-F586-42D6-9D90-D5258345BCB8}" dt="2020-10-20T00:51:36.843" v="13147" actId="20577"/>
          <ac:spMkLst>
            <pc:docMk/>
            <pc:sldMk cId="2431679205" sldId="903"/>
            <ac:spMk id="4" creationId="{591287CE-9291-4195-87F8-45E4223E30F9}"/>
          </ac:spMkLst>
        </pc:spChg>
        <pc:spChg chg="add del mod">
          <ac:chgData name="Kolody, Dale (O&amp;A, Hobart)" userId="6fce53b1-f6b4-437f-92e5-b29623dbcb9a" providerId="ADAL" clId="{06966603-F586-42D6-9D90-D5258345BCB8}" dt="2020-10-13T04:54:58.943" v="4882" actId="478"/>
          <ac:spMkLst>
            <pc:docMk/>
            <pc:sldMk cId="2431679205" sldId="903"/>
            <ac:spMk id="6" creationId="{4E0558A1-EF17-4A5C-BFE8-189944C2EEE2}"/>
          </ac:spMkLst>
        </pc:spChg>
        <pc:picChg chg="add del mod">
          <ac:chgData name="Kolody, Dale (O&amp;A, Hobart)" userId="6fce53b1-f6b4-437f-92e5-b29623dbcb9a" providerId="ADAL" clId="{06966603-F586-42D6-9D90-D5258345BCB8}" dt="2020-10-13T04:54:41.579" v="4881" actId="478"/>
          <ac:picMkLst>
            <pc:docMk/>
            <pc:sldMk cId="2431679205" sldId="903"/>
            <ac:picMk id="5" creationId="{54597934-BA87-4AFE-B692-BF620E7C7BDB}"/>
          </ac:picMkLst>
        </pc:picChg>
      </pc:sldChg>
      <pc:sldChg chg="addSp modSp add">
        <pc:chgData name="Kolody, Dale (O&amp;A, Hobart)" userId="6fce53b1-f6b4-437f-92e5-b29623dbcb9a" providerId="ADAL" clId="{06966603-F586-42D6-9D90-D5258345BCB8}" dt="2020-10-14T05:23:15.158" v="5675" actId="1076"/>
        <pc:sldMkLst>
          <pc:docMk/>
          <pc:sldMk cId="3145656507" sldId="904"/>
        </pc:sldMkLst>
        <pc:spChg chg="mod">
          <ac:chgData name="Kolody, Dale (O&amp;A, Hobart)" userId="6fce53b1-f6b4-437f-92e5-b29623dbcb9a" providerId="ADAL" clId="{06966603-F586-42D6-9D90-D5258345BCB8}" dt="2020-10-12T05:22:33.815" v="3398" actId="20577"/>
          <ac:spMkLst>
            <pc:docMk/>
            <pc:sldMk cId="3145656507" sldId="904"/>
            <ac:spMk id="2" creationId="{52AB28C3-0F20-4047-A480-F4B952C2D8F4}"/>
          </ac:spMkLst>
        </pc:spChg>
        <pc:spChg chg="add mod">
          <ac:chgData name="Kolody, Dale (O&amp;A, Hobart)" userId="6fce53b1-f6b4-437f-92e5-b29623dbcb9a" providerId="ADAL" clId="{06966603-F586-42D6-9D90-D5258345BCB8}" dt="2020-10-14T05:23:15.158" v="5675" actId="1076"/>
          <ac:spMkLst>
            <pc:docMk/>
            <pc:sldMk cId="3145656507" sldId="904"/>
            <ac:spMk id="3" creationId="{C81AE9BE-8BF8-4525-B6AE-77041D77EF83}"/>
          </ac:spMkLst>
        </pc:spChg>
      </pc:sldChg>
      <pc:sldChg chg="modSp">
        <pc:chgData name="Kolody, Dale (O&amp;A, Hobart)" userId="6fce53b1-f6b4-437f-92e5-b29623dbcb9a" providerId="ADAL" clId="{06966603-F586-42D6-9D90-D5258345BCB8}" dt="2020-10-15T03:42:20.749" v="10191" actId="20577"/>
        <pc:sldMkLst>
          <pc:docMk/>
          <pc:sldMk cId="1887090467" sldId="905"/>
        </pc:sldMkLst>
        <pc:spChg chg="mod">
          <ac:chgData name="Kolody, Dale (O&amp;A, Hobart)" userId="6fce53b1-f6b4-437f-92e5-b29623dbcb9a" providerId="ADAL" clId="{06966603-F586-42D6-9D90-D5258345BCB8}" dt="2020-10-15T03:42:20.749" v="10191" actId="20577"/>
          <ac:spMkLst>
            <pc:docMk/>
            <pc:sldMk cId="1887090467" sldId="905"/>
            <ac:spMk id="3" creationId="{DDBFAADF-F289-4A43-BD7B-FA41F51AD32F}"/>
          </ac:spMkLst>
        </pc:spChg>
      </pc:sldChg>
      <pc:sldChg chg="modSp del">
        <pc:chgData name="Kolody, Dale (O&amp;A, Hobart)" userId="6fce53b1-f6b4-437f-92e5-b29623dbcb9a" providerId="ADAL" clId="{06966603-F586-42D6-9D90-D5258345BCB8}" dt="2020-10-13T04:48:41.923" v="4560" actId="2696"/>
        <pc:sldMkLst>
          <pc:docMk/>
          <pc:sldMk cId="1765288180" sldId="906"/>
        </pc:sldMkLst>
        <pc:spChg chg="mod">
          <ac:chgData name="Kolody, Dale (O&amp;A, Hobart)" userId="6fce53b1-f6b4-437f-92e5-b29623dbcb9a" providerId="ADAL" clId="{06966603-F586-42D6-9D90-D5258345BCB8}" dt="2020-10-13T02:53:11.128" v="3403" actId="27636"/>
          <ac:spMkLst>
            <pc:docMk/>
            <pc:sldMk cId="1765288180" sldId="906"/>
            <ac:spMk id="4" creationId="{52FE518F-0CE1-47F1-AB1E-58D0A8C06C31}"/>
          </ac:spMkLst>
        </pc:spChg>
      </pc:sldChg>
      <pc:sldChg chg="add">
        <pc:chgData name="Kolody, Dale (O&amp;A, Hobart)" userId="6fce53b1-f6b4-437f-92e5-b29623dbcb9a" providerId="ADAL" clId="{06966603-F586-42D6-9D90-D5258345BCB8}" dt="2020-10-13T04:49:06.674" v="4563"/>
        <pc:sldMkLst>
          <pc:docMk/>
          <pc:sldMk cId="2295163069" sldId="906"/>
        </pc:sldMkLst>
      </pc:sldChg>
      <pc:sldChg chg="addSp modSp">
        <pc:chgData name="Kolody, Dale (O&amp;A, Hobart)" userId="6fce53b1-f6b4-437f-92e5-b29623dbcb9a" providerId="ADAL" clId="{06966603-F586-42D6-9D90-D5258345BCB8}" dt="2020-10-21T13:06:49.467" v="13960" actId="1076"/>
        <pc:sldMkLst>
          <pc:docMk/>
          <pc:sldMk cId="390529568" sldId="907"/>
        </pc:sldMkLst>
        <pc:spChg chg="mod">
          <ac:chgData name="Kolody, Dale (O&amp;A, Hobart)" userId="6fce53b1-f6b4-437f-92e5-b29623dbcb9a" providerId="ADAL" clId="{06966603-F586-42D6-9D90-D5258345BCB8}" dt="2020-10-21T13:06:49.467" v="13960" actId="1076"/>
          <ac:spMkLst>
            <pc:docMk/>
            <pc:sldMk cId="390529568" sldId="907"/>
            <ac:spMk id="7" creationId="{DC43A3CA-04C2-471D-AB9A-D179F01A5605}"/>
          </ac:spMkLst>
        </pc:spChg>
        <pc:spChg chg="mod">
          <ac:chgData name="Kolody, Dale (O&amp;A, Hobart)" userId="6fce53b1-f6b4-437f-92e5-b29623dbcb9a" providerId="ADAL" clId="{06966603-F586-42D6-9D90-D5258345BCB8}" dt="2020-10-13T04:46:19.625" v="4529" actId="1037"/>
          <ac:spMkLst>
            <pc:docMk/>
            <pc:sldMk cId="390529568" sldId="907"/>
            <ac:spMk id="8" creationId="{BB92F5F0-A753-4710-ABAE-0758E4748C6F}"/>
          </ac:spMkLst>
        </pc:spChg>
        <pc:spChg chg="mod">
          <ac:chgData name="Kolody, Dale (O&amp;A, Hobart)" userId="6fce53b1-f6b4-437f-92e5-b29623dbcb9a" providerId="ADAL" clId="{06966603-F586-42D6-9D90-D5258345BCB8}" dt="2020-10-13T04:47:16.562" v="4553" actId="1037"/>
          <ac:spMkLst>
            <pc:docMk/>
            <pc:sldMk cId="390529568" sldId="907"/>
            <ac:spMk id="9" creationId="{8B0A4110-4CC1-4657-9DD9-D49F4C5BAF01}"/>
          </ac:spMkLst>
        </pc:spChg>
        <pc:spChg chg="add mod">
          <ac:chgData name="Kolody, Dale (O&amp;A, Hobart)" userId="6fce53b1-f6b4-437f-92e5-b29623dbcb9a" providerId="ADAL" clId="{06966603-F586-42D6-9D90-D5258345BCB8}" dt="2020-10-15T03:17:01.965" v="9869" actId="1038"/>
          <ac:spMkLst>
            <pc:docMk/>
            <pc:sldMk cId="390529568" sldId="907"/>
            <ac:spMk id="17" creationId="{52C52410-5083-4F55-9F73-CB9E4E903C2F}"/>
          </ac:spMkLst>
        </pc:spChg>
        <pc:spChg chg="add mod">
          <ac:chgData name="Kolody, Dale (O&amp;A, Hobart)" userId="6fce53b1-f6b4-437f-92e5-b29623dbcb9a" providerId="ADAL" clId="{06966603-F586-42D6-9D90-D5258345BCB8}" dt="2020-10-15T03:17:15.731" v="9986" actId="1036"/>
          <ac:spMkLst>
            <pc:docMk/>
            <pc:sldMk cId="390529568" sldId="907"/>
            <ac:spMk id="18" creationId="{388AAB97-0B1B-4D21-9F61-2ACFB76CBC76}"/>
          </ac:spMkLst>
        </pc:spChg>
      </pc:sldChg>
      <pc:sldChg chg="del">
        <pc:chgData name="Kolody, Dale (O&amp;A, Hobart)" userId="6fce53b1-f6b4-437f-92e5-b29623dbcb9a" providerId="ADAL" clId="{06966603-F586-42D6-9D90-D5258345BCB8}" dt="2020-10-13T04:48:41.940" v="4562" actId="2696"/>
        <pc:sldMkLst>
          <pc:docMk/>
          <pc:sldMk cId="950062941" sldId="908"/>
        </pc:sldMkLst>
      </pc:sldChg>
      <pc:sldChg chg="modSp add ord">
        <pc:chgData name="Kolody, Dale (O&amp;A, Hobart)" userId="6fce53b1-f6b4-437f-92e5-b29623dbcb9a" providerId="ADAL" clId="{06966603-F586-42D6-9D90-D5258345BCB8}" dt="2020-10-15T03:16:10.936" v="9767" actId="27636"/>
        <pc:sldMkLst>
          <pc:docMk/>
          <pc:sldMk cId="2573451807" sldId="908"/>
        </pc:sldMkLst>
        <pc:spChg chg="mod">
          <ac:chgData name="Kolody, Dale (O&amp;A, Hobart)" userId="6fce53b1-f6b4-437f-92e5-b29623dbcb9a" providerId="ADAL" clId="{06966603-F586-42D6-9D90-D5258345BCB8}" dt="2020-10-15T03:16:10.936" v="9767" actId="27636"/>
          <ac:spMkLst>
            <pc:docMk/>
            <pc:sldMk cId="2573451807" sldId="908"/>
            <ac:spMk id="2" creationId="{84F80A46-A7D7-452E-AE36-21DF6F976C38}"/>
          </ac:spMkLst>
        </pc:spChg>
        <pc:spChg chg="mod">
          <ac:chgData name="Kolody, Dale (O&amp;A, Hobart)" userId="6fce53b1-f6b4-437f-92e5-b29623dbcb9a" providerId="ADAL" clId="{06966603-F586-42D6-9D90-D5258345BCB8}" dt="2020-10-14T05:19:34.582" v="5580" actId="27636"/>
          <ac:spMkLst>
            <pc:docMk/>
            <pc:sldMk cId="2573451807" sldId="908"/>
            <ac:spMk id="3" creationId="{AD443CAC-F8F9-4EDE-9292-8B9A83E74031}"/>
          </ac:spMkLst>
        </pc:spChg>
        <pc:spChg chg="mod">
          <ac:chgData name="Kolody, Dale (O&amp;A, Hobart)" userId="6fce53b1-f6b4-437f-92e5-b29623dbcb9a" providerId="ADAL" clId="{06966603-F586-42D6-9D90-D5258345BCB8}" dt="2020-10-14T05:20:37.377" v="5658" actId="6549"/>
          <ac:spMkLst>
            <pc:docMk/>
            <pc:sldMk cId="2573451807" sldId="908"/>
            <ac:spMk id="4" creationId="{1E0FDC6B-C5D5-4270-BE0F-1F7E824E5280}"/>
          </ac:spMkLst>
        </pc:spChg>
      </pc:sldChg>
      <pc:sldChg chg="addSp delSp modSp">
        <pc:chgData name="Kolody, Dale (O&amp;A, Hobart)" userId="6fce53b1-f6b4-437f-92e5-b29623dbcb9a" providerId="ADAL" clId="{06966603-F586-42D6-9D90-D5258345BCB8}" dt="2020-10-19T23:50:40" v="11392" actId="6549"/>
        <pc:sldMkLst>
          <pc:docMk/>
          <pc:sldMk cId="1480069988" sldId="909"/>
        </pc:sldMkLst>
        <pc:spChg chg="mod">
          <ac:chgData name="Kolody, Dale (O&amp;A, Hobart)" userId="6fce53b1-f6b4-437f-92e5-b29623dbcb9a" providerId="ADAL" clId="{06966603-F586-42D6-9D90-D5258345BCB8}" dt="2020-10-14T05:34:38.396" v="6107" actId="20577"/>
          <ac:spMkLst>
            <pc:docMk/>
            <pc:sldMk cId="1480069988" sldId="909"/>
            <ac:spMk id="2" creationId="{369938D7-8A14-4F74-BBB9-CE19BD33D053}"/>
          </ac:spMkLst>
        </pc:spChg>
        <pc:spChg chg="mod">
          <ac:chgData name="Kolody, Dale (O&amp;A, Hobart)" userId="6fce53b1-f6b4-437f-92e5-b29623dbcb9a" providerId="ADAL" clId="{06966603-F586-42D6-9D90-D5258345BCB8}" dt="2020-10-19T23:50:40" v="11392" actId="6549"/>
          <ac:spMkLst>
            <pc:docMk/>
            <pc:sldMk cId="1480069988" sldId="909"/>
            <ac:spMk id="3" creationId="{DDBFAADF-F289-4A43-BD7B-FA41F51AD32F}"/>
          </ac:spMkLst>
        </pc:spChg>
        <pc:spChg chg="del">
          <ac:chgData name="Kolody, Dale (O&amp;A, Hobart)" userId="6fce53b1-f6b4-437f-92e5-b29623dbcb9a" providerId="ADAL" clId="{06966603-F586-42D6-9D90-D5258345BCB8}" dt="2020-10-13T04:08:58.468" v="3488" actId="478"/>
          <ac:spMkLst>
            <pc:docMk/>
            <pc:sldMk cId="1480069988" sldId="909"/>
            <ac:spMk id="4" creationId="{9288FC7B-052B-4583-B7DC-C17B91EAE546}"/>
          </ac:spMkLst>
        </pc:spChg>
        <pc:spChg chg="del">
          <ac:chgData name="Kolody, Dale (O&amp;A, Hobart)" userId="6fce53b1-f6b4-437f-92e5-b29623dbcb9a" providerId="ADAL" clId="{06966603-F586-42D6-9D90-D5258345BCB8}" dt="2020-10-13T04:08:45.112" v="3480" actId="478"/>
          <ac:spMkLst>
            <pc:docMk/>
            <pc:sldMk cId="1480069988" sldId="909"/>
            <ac:spMk id="13" creationId="{D0D9727C-1DFF-4035-8A64-434F37A58512}"/>
          </ac:spMkLst>
        </pc:spChg>
        <pc:spChg chg="del">
          <ac:chgData name="Kolody, Dale (O&amp;A, Hobart)" userId="6fce53b1-f6b4-437f-92e5-b29623dbcb9a" providerId="ADAL" clId="{06966603-F586-42D6-9D90-D5258345BCB8}" dt="2020-10-13T04:08:45.112" v="3480" actId="478"/>
          <ac:spMkLst>
            <pc:docMk/>
            <pc:sldMk cId="1480069988" sldId="909"/>
            <ac:spMk id="14" creationId="{8C3E65F4-B668-4901-B0DB-7F26F07265F1}"/>
          </ac:spMkLst>
        </pc:spChg>
        <pc:spChg chg="del">
          <ac:chgData name="Kolody, Dale (O&amp;A, Hobart)" userId="6fce53b1-f6b4-437f-92e5-b29623dbcb9a" providerId="ADAL" clId="{06966603-F586-42D6-9D90-D5258345BCB8}" dt="2020-10-13T04:08:45.112" v="3480" actId="478"/>
          <ac:spMkLst>
            <pc:docMk/>
            <pc:sldMk cId="1480069988" sldId="909"/>
            <ac:spMk id="15" creationId="{30A7CDA0-18CB-4877-AF96-27217D7A051E}"/>
          </ac:spMkLst>
        </pc:spChg>
        <pc:spChg chg="del">
          <ac:chgData name="Kolody, Dale (O&amp;A, Hobart)" userId="6fce53b1-f6b4-437f-92e5-b29623dbcb9a" providerId="ADAL" clId="{06966603-F586-42D6-9D90-D5258345BCB8}" dt="2020-10-13T04:08:45.112" v="3480" actId="478"/>
          <ac:spMkLst>
            <pc:docMk/>
            <pc:sldMk cId="1480069988" sldId="909"/>
            <ac:spMk id="16" creationId="{126F599B-64C7-4F19-8B87-259EA61FAEE9}"/>
          </ac:spMkLst>
        </pc:spChg>
        <pc:spChg chg="del">
          <ac:chgData name="Kolody, Dale (O&amp;A, Hobart)" userId="6fce53b1-f6b4-437f-92e5-b29623dbcb9a" providerId="ADAL" clId="{06966603-F586-42D6-9D90-D5258345BCB8}" dt="2020-10-13T04:08:45.112" v="3480" actId="478"/>
          <ac:spMkLst>
            <pc:docMk/>
            <pc:sldMk cId="1480069988" sldId="909"/>
            <ac:spMk id="17" creationId="{58C1D79D-ABFE-4113-8D84-59DF8B06D42C}"/>
          </ac:spMkLst>
        </pc:spChg>
        <pc:spChg chg="del">
          <ac:chgData name="Kolody, Dale (O&amp;A, Hobart)" userId="6fce53b1-f6b4-437f-92e5-b29623dbcb9a" providerId="ADAL" clId="{06966603-F586-42D6-9D90-D5258345BCB8}" dt="2020-10-13T04:08:45.112" v="3480" actId="478"/>
          <ac:spMkLst>
            <pc:docMk/>
            <pc:sldMk cId="1480069988" sldId="909"/>
            <ac:spMk id="18" creationId="{2F775F61-01B7-4328-A4CA-BB59E0AC0637}"/>
          </ac:spMkLst>
        </pc:spChg>
        <pc:spChg chg="del">
          <ac:chgData name="Kolody, Dale (O&amp;A, Hobart)" userId="6fce53b1-f6b4-437f-92e5-b29623dbcb9a" providerId="ADAL" clId="{06966603-F586-42D6-9D90-D5258345BCB8}" dt="2020-10-13T04:08:45.112" v="3480" actId="478"/>
          <ac:spMkLst>
            <pc:docMk/>
            <pc:sldMk cId="1480069988" sldId="909"/>
            <ac:spMk id="19" creationId="{FBE3AE21-FD50-468A-87CE-8C17A413491E}"/>
          </ac:spMkLst>
        </pc:spChg>
        <pc:spChg chg="del">
          <ac:chgData name="Kolody, Dale (O&amp;A, Hobart)" userId="6fce53b1-f6b4-437f-92e5-b29623dbcb9a" providerId="ADAL" clId="{06966603-F586-42D6-9D90-D5258345BCB8}" dt="2020-10-13T04:08:45.112" v="3480" actId="478"/>
          <ac:spMkLst>
            <pc:docMk/>
            <pc:sldMk cId="1480069988" sldId="909"/>
            <ac:spMk id="20" creationId="{429696AB-423B-43C6-8D06-A7830B9680AC}"/>
          </ac:spMkLst>
        </pc:spChg>
        <pc:spChg chg="del">
          <ac:chgData name="Kolody, Dale (O&amp;A, Hobart)" userId="6fce53b1-f6b4-437f-92e5-b29623dbcb9a" providerId="ADAL" clId="{06966603-F586-42D6-9D90-D5258345BCB8}" dt="2020-10-13T04:08:45.112" v="3480" actId="478"/>
          <ac:spMkLst>
            <pc:docMk/>
            <pc:sldMk cId="1480069988" sldId="909"/>
            <ac:spMk id="21" creationId="{2765C784-53C5-4C6B-B3E3-C063570D6C23}"/>
          </ac:spMkLst>
        </pc:spChg>
        <pc:spChg chg="del">
          <ac:chgData name="Kolody, Dale (O&amp;A, Hobart)" userId="6fce53b1-f6b4-437f-92e5-b29623dbcb9a" providerId="ADAL" clId="{06966603-F586-42D6-9D90-D5258345BCB8}" dt="2020-10-13T04:08:45.112" v="3480" actId="478"/>
          <ac:spMkLst>
            <pc:docMk/>
            <pc:sldMk cId="1480069988" sldId="909"/>
            <ac:spMk id="22" creationId="{D0D919FD-0468-4A54-8ACF-D3D5002D09C0}"/>
          </ac:spMkLst>
        </pc:spChg>
        <pc:spChg chg="del">
          <ac:chgData name="Kolody, Dale (O&amp;A, Hobart)" userId="6fce53b1-f6b4-437f-92e5-b29623dbcb9a" providerId="ADAL" clId="{06966603-F586-42D6-9D90-D5258345BCB8}" dt="2020-10-13T04:08:45.112" v="3480" actId="478"/>
          <ac:spMkLst>
            <pc:docMk/>
            <pc:sldMk cId="1480069988" sldId="909"/>
            <ac:spMk id="23" creationId="{8BF64ABC-9A43-480F-9FC2-D529EC0E63D5}"/>
          </ac:spMkLst>
        </pc:spChg>
        <pc:spChg chg="del">
          <ac:chgData name="Kolody, Dale (O&amp;A, Hobart)" userId="6fce53b1-f6b4-437f-92e5-b29623dbcb9a" providerId="ADAL" clId="{06966603-F586-42D6-9D90-D5258345BCB8}" dt="2020-10-13T04:08:45.112" v="3480" actId="478"/>
          <ac:spMkLst>
            <pc:docMk/>
            <pc:sldMk cId="1480069988" sldId="909"/>
            <ac:spMk id="24" creationId="{FCE59C14-19C6-45F5-B882-4DCDEAF96B05}"/>
          </ac:spMkLst>
        </pc:spChg>
        <pc:spChg chg="del">
          <ac:chgData name="Kolody, Dale (O&amp;A, Hobart)" userId="6fce53b1-f6b4-437f-92e5-b29623dbcb9a" providerId="ADAL" clId="{06966603-F586-42D6-9D90-D5258345BCB8}" dt="2020-10-13T04:08:45.112" v="3480" actId="478"/>
          <ac:spMkLst>
            <pc:docMk/>
            <pc:sldMk cId="1480069988" sldId="909"/>
            <ac:spMk id="25" creationId="{150DF94E-EDC7-43AC-AC01-0A6FAC12BB1B}"/>
          </ac:spMkLst>
        </pc:spChg>
        <pc:spChg chg="del">
          <ac:chgData name="Kolody, Dale (O&amp;A, Hobart)" userId="6fce53b1-f6b4-437f-92e5-b29623dbcb9a" providerId="ADAL" clId="{06966603-F586-42D6-9D90-D5258345BCB8}" dt="2020-10-13T04:08:45.112" v="3480" actId="478"/>
          <ac:spMkLst>
            <pc:docMk/>
            <pc:sldMk cId="1480069988" sldId="909"/>
            <ac:spMk id="26" creationId="{A3479B42-1EC0-42A5-B829-8A3D622244BD}"/>
          </ac:spMkLst>
        </pc:spChg>
        <pc:spChg chg="del">
          <ac:chgData name="Kolody, Dale (O&amp;A, Hobart)" userId="6fce53b1-f6b4-437f-92e5-b29623dbcb9a" providerId="ADAL" clId="{06966603-F586-42D6-9D90-D5258345BCB8}" dt="2020-10-13T04:08:45.112" v="3480" actId="478"/>
          <ac:spMkLst>
            <pc:docMk/>
            <pc:sldMk cId="1480069988" sldId="909"/>
            <ac:spMk id="27" creationId="{EFD49E12-6540-4532-B770-2975B70C5BF9}"/>
          </ac:spMkLst>
        </pc:spChg>
        <pc:spChg chg="del mod">
          <ac:chgData name="Kolody, Dale (O&amp;A, Hobart)" userId="6fce53b1-f6b4-437f-92e5-b29623dbcb9a" providerId="ADAL" clId="{06966603-F586-42D6-9D90-D5258345BCB8}" dt="2020-10-13T04:08:48.765" v="3482" actId="478"/>
          <ac:spMkLst>
            <pc:docMk/>
            <pc:sldMk cId="1480069988" sldId="909"/>
            <ac:spMk id="28" creationId="{5DEB2FB3-C481-452B-BAB8-E5452C9BE79D}"/>
          </ac:spMkLst>
        </pc:spChg>
        <pc:spChg chg="del mod">
          <ac:chgData name="Kolody, Dale (O&amp;A, Hobart)" userId="6fce53b1-f6b4-437f-92e5-b29623dbcb9a" providerId="ADAL" clId="{06966603-F586-42D6-9D90-D5258345BCB8}" dt="2020-10-13T04:08:54.275" v="3486" actId="478"/>
          <ac:spMkLst>
            <pc:docMk/>
            <pc:sldMk cId="1480069988" sldId="909"/>
            <ac:spMk id="29" creationId="{37D68928-131C-466D-A62E-E1EC0336883D}"/>
          </ac:spMkLst>
        </pc:spChg>
        <pc:spChg chg="del">
          <ac:chgData name="Kolody, Dale (O&amp;A, Hobart)" userId="6fce53b1-f6b4-437f-92e5-b29623dbcb9a" providerId="ADAL" clId="{06966603-F586-42D6-9D90-D5258345BCB8}" dt="2020-10-13T04:08:56.264" v="3487" actId="478"/>
          <ac:spMkLst>
            <pc:docMk/>
            <pc:sldMk cId="1480069988" sldId="909"/>
            <ac:spMk id="30" creationId="{8DB5C886-01F9-4CA0-ABAA-17AF17BA52A4}"/>
          </ac:spMkLst>
        </pc:spChg>
        <pc:spChg chg="add del">
          <ac:chgData name="Kolody, Dale (O&amp;A, Hobart)" userId="6fce53b1-f6b4-437f-92e5-b29623dbcb9a" providerId="ADAL" clId="{06966603-F586-42D6-9D90-D5258345BCB8}" dt="2020-10-13T04:22:28.591" v="3943" actId="478"/>
          <ac:spMkLst>
            <pc:docMk/>
            <pc:sldMk cId="1480069988" sldId="909"/>
            <ac:spMk id="32" creationId="{64269945-3887-4613-9C3E-2144F569B114}"/>
          </ac:spMkLst>
        </pc:spChg>
        <pc:grpChg chg="del">
          <ac:chgData name="Kolody, Dale (O&amp;A, Hobart)" userId="6fce53b1-f6b4-437f-92e5-b29623dbcb9a" providerId="ADAL" clId="{06966603-F586-42D6-9D90-D5258345BCB8}" dt="2020-10-13T04:08:49.900" v="3483" actId="478"/>
          <ac:grpSpMkLst>
            <pc:docMk/>
            <pc:sldMk cId="1480069988" sldId="909"/>
            <ac:grpSpMk id="5" creationId="{8D684B0E-B65D-4F02-8175-44F7D8B99C08}"/>
          </ac:grpSpMkLst>
        </pc:grpChg>
        <pc:grpChg chg="del">
          <ac:chgData name="Kolody, Dale (O&amp;A, Hobart)" userId="6fce53b1-f6b4-437f-92e5-b29623dbcb9a" providerId="ADAL" clId="{06966603-F586-42D6-9D90-D5258345BCB8}" dt="2020-10-13T04:08:45.112" v="3480" actId="478"/>
          <ac:grpSpMkLst>
            <pc:docMk/>
            <pc:sldMk cId="1480069988" sldId="909"/>
            <ac:grpSpMk id="9" creationId="{4D6D91CE-9617-44DD-BBBD-8E9E3514E55D}"/>
          </ac:grpSpMkLst>
        </pc:grpChg>
        <pc:picChg chg="add del mod">
          <ac:chgData name="Kolody, Dale (O&amp;A, Hobart)" userId="6fce53b1-f6b4-437f-92e5-b29623dbcb9a" providerId="ADAL" clId="{06966603-F586-42D6-9D90-D5258345BCB8}" dt="2020-10-14T05:52:02.866" v="6274" actId="478"/>
          <ac:picMkLst>
            <pc:docMk/>
            <pc:sldMk cId="1480069988" sldId="909"/>
            <ac:picMk id="4" creationId="{45623384-F2DA-474B-955F-7D25634F9CC0}"/>
          </ac:picMkLst>
        </pc:picChg>
        <pc:cxnChg chg="del">
          <ac:chgData name="Kolody, Dale (O&amp;A, Hobart)" userId="6fce53b1-f6b4-437f-92e5-b29623dbcb9a" providerId="ADAL" clId="{06966603-F586-42D6-9D90-D5258345BCB8}" dt="2020-10-13T04:08:45.112" v="3480" actId="478"/>
          <ac:cxnSpMkLst>
            <pc:docMk/>
            <pc:sldMk cId="1480069988" sldId="909"/>
            <ac:cxnSpMk id="31" creationId="{5F7E3A02-8721-4A2A-849D-A55D4C7B45D8}"/>
          </ac:cxnSpMkLst>
        </pc:cxnChg>
      </pc:sldChg>
      <pc:sldChg chg="addSp delSp modSp add ord delAnim modAnim">
        <pc:chgData name="Kolody, Dale (O&amp;A, Hobart)" userId="6fce53b1-f6b4-437f-92e5-b29623dbcb9a" providerId="ADAL" clId="{06966603-F586-42D6-9D90-D5258345BCB8}" dt="2020-10-20T01:04:28.471" v="13342"/>
        <pc:sldMkLst>
          <pc:docMk/>
          <pc:sldMk cId="3806016210" sldId="910"/>
        </pc:sldMkLst>
        <pc:spChg chg="del">
          <ac:chgData name="Kolody, Dale (O&amp;A, Hobart)" userId="6fce53b1-f6b4-437f-92e5-b29623dbcb9a" providerId="ADAL" clId="{06966603-F586-42D6-9D90-D5258345BCB8}" dt="2020-10-13T04:09:54.030" v="3494" actId="478"/>
          <ac:spMkLst>
            <pc:docMk/>
            <pc:sldMk cId="3806016210" sldId="910"/>
            <ac:spMk id="2" creationId="{369938D7-8A14-4F74-BBB9-CE19BD33D053}"/>
          </ac:spMkLst>
        </pc:spChg>
        <pc:spChg chg="del mod">
          <ac:chgData name="Kolody, Dale (O&amp;A, Hobart)" userId="6fce53b1-f6b4-437f-92e5-b29623dbcb9a" providerId="ADAL" clId="{06966603-F586-42D6-9D90-D5258345BCB8}" dt="2020-10-13T04:09:47.259" v="3493" actId="478"/>
          <ac:spMkLst>
            <pc:docMk/>
            <pc:sldMk cId="3806016210" sldId="910"/>
            <ac:spMk id="3" creationId="{DDBFAADF-F289-4A43-BD7B-FA41F51AD32F}"/>
          </ac:spMkLst>
        </pc:spChg>
        <pc:spChg chg="mod">
          <ac:chgData name="Kolody, Dale (O&amp;A, Hobart)" userId="6fce53b1-f6b4-437f-92e5-b29623dbcb9a" providerId="ADAL" clId="{06966603-F586-42D6-9D90-D5258345BCB8}" dt="2020-10-13T04:15:20.581" v="3613" actId="1076"/>
          <ac:spMkLst>
            <pc:docMk/>
            <pc:sldMk cId="3806016210" sldId="910"/>
            <ac:spMk id="4" creationId="{9288FC7B-052B-4583-B7DC-C17B91EAE546}"/>
          </ac:spMkLst>
        </pc:spChg>
        <pc:spChg chg="mod topLvl">
          <ac:chgData name="Kolody, Dale (O&amp;A, Hobart)" userId="6fce53b1-f6b4-437f-92e5-b29623dbcb9a" providerId="ADAL" clId="{06966603-F586-42D6-9D90-D5258345BCB8}" dt="2020-10-20T01:02:50.861" v="13318" actId="164"/>
          <ac:spMkLst>
            <pc:docMk/>
            <pc:sldMk cId="3806016210" sldId="910"/>
            <ac:spMk id="13" creationId="{D0D9727C-1DFF-4035-8A64-434F37A58512}"/>
          </ac:spMkLst>
        </pc:spChg>
        <pc:spChg chg="mod topLvl">
          <ac:chgData name="Kolody, Dale (O&amp;A, Hobart)" userId="6fce53b1-f6b4-437f-92e5-b29623dbcb9a" providerId="ADAL" clId="{06966603-F586-42D6-9D90-D5258345BCB8}" dt="2020-10-20T01:02:50.861" v="13318" actId="164"/>
          <ac:spMkLst>
            <pc:docMk/>
            <pc:sldMk cId="3806016210" sldId="910"/>
            <ac:spMk id="14" creationId="{8C3E65F4-B668-4901-B0DB-7F26F07265F1}"/>
          </ac:spMkLst>
        </pc:spChg>
        <pc:spChg chg="mod topLvl">
          <ac:chgData name="Kolody, Dale (O&amp;A, Hobart)" userId="6fce53b1-f6b4-437f-92e5-b29623dbcb9a" providerId="ADAL" clId="{06966603-F586-42D6-9D90-D5258345BCB8}" dt="2020-10-20T01:02:50.861" v="13318" actId="164"/>
          <ac:spMkLst>
            <pc:docMk/>
            <pc:sldMk cId="3806016210" sldId="910"/>
            <ac:spMk id="15" creationId="{30A7CDA0-18CB-4877-AF96-27217D7A051E}"/>
          </ac:spMkLst>
        </pc:spChg>
        <pc:spChg chg="mod topLvl">
          <ac:chgData name="Kolody, Dale (O&amp;A, Hobart)" userId="6fce53b1-f6b4-437f-92e5-b29623dbcb9a" providerId="ADAL" clId="{06966603-F586-42D6-9D90-D5258345BCB8}" dt="2020-10-20T01:02:50.861" v="13318" actId="164"/>
          <ac:spMkLst>
            <pc:docMk/>
            <pc:sldMk cId="3806016210" sldId="910"/>
            <ac:spMk id="16" creationId="{126F599B-64C7-4F19-8B87-259EA61FAEE9}"/>
          </ac:spMkLst>
        </pc:spChg>
        <pc:spChg chg="mod topLvl">
          <ac:chgData name="Kolody, Dale (O&amp;A, Hobart)" userId="6fce53b1-f6b4-437f-92e5-b29623dbcb9a" providerId="ADAL" clId="{06966603-F586-42D6-9D90-D5258345BCB8}" dt="2020-10-20T01:02:50.861" v="13318" actId="164"/>
          <ac:spMkLst>
            <pc:docMk/>
            <pc:sldMk cId="3806016210" sldId="910"/>
            <ac:spMk id="17" creationId="{58C1D79D-ABFE-4113-8D84-59DF8B06D42C}"/>
          </ac:spMkLst>
        </pc:spChg>
        <pc:spChg chg="mod topLvl">
          <ac:chgData name="Kolody, Dale (O&amp;A, Hobart)" userId="6fce53b1-f6b4-437f-92e5-b29623dbcb9a" providerId="ADAL" clId="{06966603-F586-42D6-9D90-D5258345BCB8}" dt="2020-10-20T01:02:50.861" v="13318" actId="164"/>
          <ac:spMkLst>
            <pc:docMk/>
            <pc:sldMk cId="3806016210" sldId="910"/>
            <ac:spMk id="18" creationId="{2F775F61-01B7-4328-A4CA-BB59E0AC0637}"/>
          </ac:spMkLst>
        </pc:spChg>
        <pc:spChg chg="mod topLvl">
          <ac:chgData name="Kolody, Dale (O&amp;A, Hobart)" userId="6fce53b1-f6b4-437f-92e5-b29623dbcb9a" providerId="ADAL" clId="{06966603-F586-42D6-9D90-D5258345BCB8}" dt="2020-10-20T01:02:50.861" v="13318" actId="164"/>
          <ac:spMkLst>
            <pc:docMk/>
            <pc:sldMk cId="3806016210" sldId="910"/>
            <ac:spMk id="19" creationId="{FBE3AE21-FD50-468A-87CE-8C17A413491E}"/>
          </ac:spMkLst>
        </pc:spChg>
        <pc:spChg chg="mod topLvl">
          <ac:chgData name="Kolody, Dale (O&amp;A, Hobart)" userId="6fce53b1-f6b4-437f-92e5-b29623dbcb9a" providerId="ADAL" clId="{06966603-F586-42D6-9D90-D5258345BCB8}" dt="2020-10-20T01:02:50.861" v="13318" actId="164"/>
          <ac:spMkLst>
            <pc:docMk/>
            <pc:sldMk cId="3806016210" sldId="910"/>
            <ac:spMk id="20" creationId="{429696AB-423B-43C6-8D06-A7830B9680AC}"/>
          </ac:spMkLst>
        </pc:spChg>
        <pc:spChg chg="mod topLvl">
          <ac:chgData name="Kolody, Dale (O&amp;A, Hobart)" userId="6fce53b1-f6b4-437f-92e5-b29623dbcb9a" providerId="ADAL" clId="{06966603-F586-42D6-9D90-D5258345BCB8}" dt="2020-10-20T01:02:50.861" v="13318" actId="164"/>
          <ac:spMkLst>
            <pc:docMk/>
            <pc:sldMk cId="3806016210" sldId="910"/>
            <ac:spMk id="21" creationId="{2765C784-53C5-4C6B-B3E3-C063570D6C23}"/>
          </ac:spMkLst>
        </pc:spChg>
        <pc:spChg chg="mod topLvl">
          <ac:chgData name="Kolody, Dale (O&amp;A, Hobart)" userId="6fce53b1-f6b4-437f-92e5-b29623dbcb9a" providerId="ADAL" clId="{06966603-F586-42D6-9D90-D5258345BCB8}" dt="2020-10-20T01:02:50.861" v="13318" actId="164"/>
          <ac:spMkLst>
            <pc:docMk/>
            <pc:sldMk cId="3806016210" sldId="910"/>
            <ac:spMk id="22" creationId="{D0D919FD-0468-4A54-8ACF-D3D5002D09C0}"/>
          </ac:spMkLst>
        </pc:spChg>
        <pc:spChg chg="mod topLvl">
          <ac:chgData name="Kolody, Dale (O&amp;A, Hobart)" userId="6fce53b1-f6b4-437f-92e5-b29623dbcb9a" providerId="ADAL" clId="{06966603-F586-42D6-9D90-D5258345BCB8}" dt="2020-10-20T01:02:50.861" v="13318" actId="164"/>
          <ac:spMkLst>
            <pc:docMk/>
            <pc:sldMk cId="3806016210" sldId="910"/>
            <ac:spMk id="23" creationId="{8BF64ABC-9A43-480F-9FC2-D529EC0E63D5}"/>
          </ac:spMkLst>
        </pc:spChg>
        <pc:spChg chg="mod topLvl">
          <ac:chgData name="Kolody, Dale (O&amp;A, Hobart)" userId="6fce53b1-f6b4-437f-92e5-b29623dbcb9a" providerId="ADAL" clId="{06966603-F586-42D6-9D90-D5258345BCB8}" dt="2020-10-20T01:02:50.861" v="13318" actId="164"/>
          <ac:spMkLst>
            <pc:docMk/>
            <pc:sldMk cId="3806016210" sldId="910"/>
            <ac:spMk id="24" creationId="{FCE59C14-19C6-45F5-B882-4DCDEAF96B05}"/>
          </ac:spMkLst>
        </pc:spChg>
        <pc:spChg chg="mod topLvl">
          <ac:chgData name="Kolody, Dale (O&amp;A, Hobart)" userId="6fce53b1-f6b4-437f-92e5-b29623dbcb9a" providerId="ADAL" clId="{06966603-F586-42D6-9D90-D5258345BCB8}" dt="2020-10-20T01:02:50.861" v="13318" actId="164"/>
          <ac:spMkLst>
            <pc:docMk/>
            <pc:sldMk cId="3806016210" sldId="910"/>
            <ac:spMk id="25" creationId="{150DF94E-EDC7-43AC-AC01-0A6FAC12BB1B}"/>
          </ac:spMkLst>
        </pc:spChg>
        <pc:spChg chg="mod topLvl">
          <ac:chgData name="Kolody, Dale (O&amp;A, Hobart)" userId="6fce53b1-f6b4-437f-92e5-b29623dbcb9a" providerId="ADAL" clId="{06966603-F586-42D6-9D90-D5258345BCB8}" dt="2020-10-20T01:02:50.861" v="13318" actId="164"/>
          <ac:spMkLst>
            <pc:docMk/>
            <pc:sldMk cId="3806016210" sldId="910"/>
            <ac:spMk id="26" creationId="{A3479B42-1EC0-42A5-B829-8A3D622244BD}"/>
          </ac:spMkLst>
        </pc:spChg>
        <pc:spChg chg="mod topLvl">
          <ac:chgData name="Kolody, Dale (O&amp;A, Hobart)" userId="6fce53b1-f6b4-437f-92e5-b29623dbcb9a" providerId="ADAL" clId="{06966603-F586-42D6-9D90-D5258345BCB8}" dt="2020-10-20T01:02:50.861" v="13318" actId="164"/>
          <ac:spMkLst>
            <pc:docMk/>
            <pc:sldMk cId="3806016210" sldId="910"/>
            <ac:spMk id="27" creationId="{EFD49E12-6540-4532-B770-2975B70C5BF9}"/>
          </ac:spMkLst>
        </pc:spChg>
        <pc:spChg chg="mod topLvl">
          <ac:chgData name="Kolody, Dale (O&amp;A, Hobart)" userId="6fce53b1-f6b4-437f-92e5-b29623dbcb9a" providerId="ADAL" clId="{06966603-F586-42D6-9D90-D5258345BCB8}" dt="2020-10-20T01:02:50.861" v="13318" actId="164"/>
          <ac:spMkLst>
            <pc:docMk/>
            <pc:sldMk cId="3806016210" sldId="910"/>
            <ac:spMk id="28" creationId="{5DEB2FB3-C481-452B-BAB8-E5452C9BE79D}"/>
          </ac:spMkLst>
        </pc:spChg>
        <pc:spChg chg="mod topLvl">
          <ac:chgData name="Kolody, Dale (O&amp;A, Hobart)" userId="6fce53b1-f6b4-437f-92e5-b29623dbcb9a" providerId="ADAL" clId="{06966603-F586-42D6-9D90-D5258345BCB8}" dt="2020-10-20T01:02:50.861" v="13318" actId="164"/>
          <ac:spMkLst>
            <pc:docMk/>
            <pc:sldMk cId="3806016210" sldId="910"/>
            <ac:spMk id="29" creationId="{37D68928-131C-466D-A62E-E1EC0336883D}"/>
          </ac:spMkLst>
        </pc:spChg>
        <pc:spChg chg="mod topLvl">
          <ac:chgData name="Kolody, Dale (O&amp;A, Hobart)" userId="6fce53b1-f6b4-437f-92e5-b29623dbcb9a" providerId="ADAL" clId="{06966603-F586-42D6-9D90-D5258345BCB8}" dt="2020-10-20T01:03:21.782" v="13339" actId="1036"/>
          <ac:spMkLst>
            <pc:docMk/>
            <pc:sldMk cId="3806016210" sldId="910"/>
            <ac:spMk id="30" creationId="{8DB5C886-01F9-4CA0-ABAA-17AF17BA52A4}"/>
          </ac:spMkLst>
        </pc:spChg>
        <pc:spChg chg="add del mod">
          <ac:chgData name="Kolody, Dale (O&amp;A, Hobart)" userId="6fce53b1-f6b4-437f-92e5-b29623dbcb9a" providerId="ADAL" clId="{06966603-F586-42D6-9D90-D5258345BCB8}" dt="2020-10-13T04:09:59.763" v="3496" actId="478"/>
          <ac:spMkLst>
            <pc:docMk/>
            <pc:sldMk cId="3806016210" sldId="910"/>
            <ac:spMk id="33" creationId="{BE20BCAC-706B-4F39-BB8F-0C878F0F59B3}"/>
          </ac:spMkLst>
        </pc:spChg>
        <pc:spChg chg="add del mod">
          <ac:chgData name="Kolody, Dale (O&amp;A, Hobart)" userId="6fce53b1-f6b4-437f-92e5-b29623dbcb9a" providerId="ADAL" clId="{06966603-F586-42D6-9D90-D5258345BCB8}" dt="2020-10-13T04:09:57.143" v="3495" actId="478"/>
          <ac:spMkLst>
            <pc:docMk/>
            <pc:sldMk cId="3806016210" sldId="910"/>
            <ac:spMk id="35" creationId="{B13DB8DD-4778-434A-94C8-07A5224005BA}"/>
          </ac:spMkLst>
        </pc:spChg>
        <pc:spChg chg="add mod">
          <ac:chgData name="Kolody, Dale (O&amp;A, Hobart)" userId="6fce53b1-f6b4-437f-92e5-b29623dbcb9a" providerId="ADAL" clId="{06966603-F586-42D6-9D90-D5258345BCB8}" dt="2020-10-14T05:43:53.796" v="6242" actId="164"/>
          <ac:spMkLst>
            <pc:docMk/>
            <pc:sldMk cId="3806016210" sldId="910"/>
            <ac:spMk id="40" creationId="{0EB4F557-0622-458F-8CBF-CF1F6589E239}"/>
          </ac:spMkLst>
        </pc:spChg>
        <pc:spChg chg="add mod">
          <ac:chgData name="Kolody, Dale (O&amp;A, Hobart)" userId="6fce53b1-f6b4-437f-92e5-b29623dbcb9a" providerId="ADAL" clId="{06966603-F586-42D6-9D90-D5258345BCB8}" dt="2020-10-14T05:43:53.796" v="6242" actId="164"/>
          <ac:spMkLst>
            <pc:docMk/>
            <pc:sldMk cId="3806016210" sldId="910"/>
            <ac:spMk id="41" creationId="{8A97BA1D-45EB-4B54-9D3C-2A3C0D2F3ADB}"/>
          </ac:spMkLst>
        </pc:spChg>
        <pc:spChg chg="add mod">
          <ac:chgData name="Kolody, Dale (O&amp;A, Hobart)" userId="6fce53b1-f6b4-437f-92e5-b29623dbcb9a" providerId="ADAL" clId="{06966603-F586-42D6-9D90-D5258345BCB8}" dt="2020-10-14T05:43:53.796" v="6242" actId="164"/>
          <ac:spMkLst>
            <pc:docMk/>
            <pc:sldMk cId="3806016210" sldId="910"/>
            <ac:spMk id="42" creationId="{AB1494DD-12A7-45D6-A895-81077A7E614A}"/>
          </ac:spMkLst>
        </pc:spChg>
        <pc:spChg chg="add mod">
          <ac:chgData name="Kolody, Dale (O&amp;A, Hobart)" userId="6fce53b1-f6b4-437f-92e5-b29623dbcb9a" providerId="ADAL" clId="{06966603-F586-42D6-9D90-D5258345BCB8}" dt="2020-10-14T05:43:53.796" v="6242" actId="164"/>
          <ac:spMkLst>
            <pc:docMk/>
            <pc:sldMk cId="3806016210" sldId="910"/>
            <ac:spMk id="43" creationId="{2F5945F6-666F-4D72-9C17-0104A6C76891}"/>
          </ac:spMkLst>
        </pc:spChg>
        <pc:spChg chg="add mod">
          <ac:chgData name="Kolody, Dale (O&amp;A, Hobart)" userId="6fce53b1-f6b4-437f-92e5-b29623dbcb9a" providerId="ADAL" clId="{06966603-F586-42D6-9D90-D5258345BCB8}" dt="2020-10-14T05:44:05.007" v="6257" actId="1076"/>
          <ac:spMkLst>
            <pc:docMk/>
            <pc:sldMk cId="3806016210" sldId="910"/>
            <ac:spMk id="44" creationId="{4D241213-C2DF-4131-8991-AC96E7567FC8}"/>
          </ac:spMkLst>
        </pc:spChg>
        <pc:spChg chg="add mod">
          <ac:chgData name="Kolody, Dale (O&amp;A, Hobart)" userId="6fce53b1-f6b4-437f-92e5-b29623dbcb9a" providerId="ADAL" clId="{06966603-F586-42D6-9D90-D5258345BCB8}" dt="2020-10-14T05:51:39.738" v="6273" actId="27636"/>
          <ac:spMkLst>
            <pc:docMk/>
            <pc:sldMk cId="3806016210" sldId="910"/>
            <ac:spMk id="45" creationId="{6687C0C0-E703-485E-9DF4-4CEB9A1169F7}"/>
          </ac:spMkLst>
        </pc:spChg>
        <pc:spChg chg="add mod topLvl">
          <ac:chgData name="Kolody, Dale (O&amp;A, Hobart)" userId="6fce53b1-f6b4-437f-92e5-b29623dbcb9a" providerId="ADAL" clId="{06966603-F586-42D6-9D90-D5258345BCB8}" dt="2020-10-20T01:02:50.861" v="13318" actId="164"/>
          <ac:spMkLst>
            <pc:docMk/>
            <pc:sldMk cId="3806016210" sldId="910"/>
            <ac:spMk id="47" creationId="{D9FB021C-9A01-4372-82FC-A49B6B200393}"/>
          </ac:spMkLst>
        </pc:spChg>
        <pc:spChg chg="add mod topLvl">
          <ac:chgData name="Kolody, Dale (O&amp;A, Hobart)" userId="6fce53b1-f6b4-437f-92e5-b29623dbcb9a" providerId="ADAL" clId="{06966603-F586-42D6-9D90-D5258345BCB8}" dt="2020-10-20T01:02:50.861" v="13318" actId="164"/>
          <ac:spMkLst>
            <pc:docMk/>
            <pc:sldMk cId="3806016210" sldId="910"/>
            <ac:spMk id="48" creationId="{BB950635-1552-4C73-9541-79CD8D712721}"/>
          </ac:spMkLst>
        </pc:spChg>
        <pc:spChg chg="add mod topLvl">
          <ac:chgData name="Kolody, Dale (O&amp;A, Hobart)" userId="6fce53b1-f6b4-437f-92e5-b29623dbcb9a" providerId="ADAL" clId="{06966603-F586-42D6-9D90-D5258345BCB8}" dt="2020-10-20T00:53:10.497" v="13148" actId="165"/>
          <ac:spMkLst>
            <pc:docMk/>
            <pc:sldMk cId="3806016210" sldId="910"/>
            <ac:spMk id="49" creationId="{2A68E095-66E6-4610-BAEB-28ADB0EA756D}"/>
          </ac:spMkLst>
        </pc:spChg>
        <pc:spChg chg="add mod topLvl">
          <ac:chgData name="Kolody, Dale (O&amp;A, Hobart)" userId="6fce53b1-f6b4-437f-92e5-b29623dbcb9a" providerId="ADAL" clId="{06966603-F586-42D6-9D90-D5258345BCB8}" dt="2020-10-20T01:02:50.861" v="13318" actId="164"/>
          <ac:spMkLst>
            <pc:docMk/>
            <pc:sldMk cId="3806016210" sldId="910"/>
            <ac:spMk id="50" creationId="{8718A8A2-FC99-46A8-B61B-6336C3E871B0}"/>
          </ac:spMkLst>
        </pc:spChg>
        <pc:spChg chg="mod topLvl">
          <ac:chgData name="Kolody, Dale (O&amp;A, Hobart)" userId="6fce53b1-f6b4-437f-92e5-b29623dbcb9a" providerId="ADAL" clId="{06966603-F586-42D6-9D90-D5258345BCB8}" dt="2020-10-20T01:02:50.861" v="13318" actId="164"/>
          <ac:spMkLst>
            <pc:docMk/>
            <pc:sldMk cId="3806016210" sldId="910"/>
            <ac:spMk id="53" creationId="{C9D38BA0-1E33-426F-B61C-FE95CDF41353}"/>
          </ac:spMkLst>
        </pc:spChg>
        <pc:spChg chg="mod topLvl">
          <ac:chgData name="Kolody, Dale (O&amp;A, Hobart)" userId="6fce53b1-f6b4-437f-92e5-b29623dbcb9a" providerId="ADAL" clId="{06966603-F586-42D6-9D90-D5258345BCB8}" dt="2020-10-20T01:02:50.861" v="13318" actId="164"/>
          <ac:spMkLst>
            <pc:docMk/>
            <pc:sldMk cId="3806016210" sldId="910"/>
            <ac:spMk id="54" creationId="{4CDC6A10-AF57-4497-8A1E-B0B34B643646}"/>
          </ac:spMkLst>
        </pc:spChg>
        <pc:spChg chg="mod topLvl">
          <ac:chgData name="Kolody, Dale (O&amp;A, Hobart)" userId="6fce53b1-f6b4-437f-92e5-b29623dbcb9a" providerId="ADAL" clId="{06966603-F586-42D6-9D90-D5258345BCB8}" dt="2020-10-20T01:02:50.861" v="13318" actId="164"/>
          <ac:spMkLst>
            <pc:docMk/>
            <pc:sldMk cId="3806016210" sldId="910"/>
            <ac:spMk id="55" creationId="{41B69AEE-CACD-4288-8490-14B8034436F7}"/>
          </ac:spMkLst>
        </pc:spChg>
        <pc:spChg chg="mod topLvl">
          <ac:chgData name="Kolody, Dale (O&amp;A, Hobart)" userId="6fce53b1-f6b4-437f-92e5-b29623dbcb9a" providerId="ADAL" clId="{06966603-F586-42D6-9D90-D5258345BCB8}" dt="2020-10-20T01:02:50.861" v="13318" actId="164"/>
          <ac:spMkLst>
            <pc:docMk/>
            <pc:sldMk cId="3806016210" sldId="910"/>
            <ac:spMk id="56" creationId="{00407314-52BA-4C55-84C4-99A2441A842E}"/>
          </ac:spMkLst>
        </pc:spChg>
        <pc:spChg chg="add mod topLvl">
          <ac:chgData name="Kolody, Dale (O&amp;A, Hobart)" userId="6fce53b1-f6b4-437f-92e5-b29623dbcb9a" providerId="ADAL" clId="{06966603-F586-42D6-9D90-D5258345BCB8}" dt="2020-10-20T01:02:50.861" v="13318" actId="164"/>
          <ac:spMkLst>
            <pc:docMk/>
            <pc:sldMk cId="3806016210" sldId="910"/>
            <ac:spMk id="60" creationId="{E1CE7F22-C610-43E3-9C69-C6B1055A4357}"/>
          </ac:spMkLst>
        </pc:spChg>
        <pc:spChg chg="add mod topLvl">
          <ac:chgData name="Kolody, Dale (O&amp;A, Hobart)" userId="6fce53b1-f6b4-437f-92e5-b29623dbcb9a" providerId="ADAL" clId="{06966603-F586-42D6-9D90-D5258345BCB8}" dt="2020-10-20T01:02:50.861" v="13318" actId="164"/>
          <ac:spMkLst>
            <pc:docMk/>
            <pc:sldMk cId="3806016210" sldId="910"/>
            <ac:spMk id="61" creationId="{6B62B05A-C8B9-4EFE-AD41-70186901E6D6}"/>
          </ac:spMkLst>
        </pc:spChg>
        <pc:spChg chg="add mod topLvl">
          <ac:chgData name="Kolody, Dale (O&amp;A, Hobart)" userId="6fce53b1-f6b4-437f-92e5-b29623dbcb9a" providerId="ADAL" clId="{06966603-F586-42D6-9D90-D5258345BCB8}" dt="2020-10-20T01:02:50.861" v="13318" actId="164"/>
          <ac:spMkLst>
            <pc:docMk/>
            <pc:sldMk cId="3806016210" sldId="910"/>
            <ac:spMk id="62" creationId="{454D7521-3DA1-4024-BC82-D35A6CF91D28}"/>
          </ac:spMkLst>
        </pc:spChg>
        <pc:spChg chg="add mod topLvl">
          <ac:chgData name="Kolody, Dale (O&amp;A, Hobart)" userId="6fce53b1-f6b4-437f-92e5-b29623dbcb9a" providerId="ADAL" clId="{06966603-F586-42D6-9D90-D5258345BCB8}" dt="2020-10-20T01:02:50.861" v="13318" actId="164"/>
          <ac:spMkLst>
            <pc:docMk/>
            <pc:sldMk cId="3806016210" sldId="910"/>
            <ac:spMk id="63" creationId="{E4329408-9851-4E00-890F-A06A14210F25}"/>
          </ac:spMkLst>
        </pc:spChg>
        <pc:spChg chg="add mod">
          <ac:chgData name="Kolody, Dale (O&amp;A, Hobart)" userId="6fce53b1-f6b4-437f-92e5-b29623dbcb9a" providerId="ADAL" clId="{06966603-F586-42D6-9D90-D5258345BCB8}" dt="2020-10-20T01:03:14.471" v="13328" actId="1036"/>
          <ac:spMkLst>
            <pc:docMk/>
            <pc:sldMk cId="3806016210" sldId="910"/>
            <ac:spMk id="65" creationId="{F0265694-4522-4AC0-8727-9BD258CA178A}"/>
          </ac:spMkLst>
        </pc:spChg>
        <pc:grpChg chg="add mod">
          <ac:chgData name="Kolody, Dale (O&amp;A, Hobart)" userId="6fce53b1-f6b4-437f-92e5-b29623dbcb9a" providerId="ADAL" clId="{06966603-F586-42D6-9D90-D5258345BCB8}" dt="2020-10-14T05:44:00.940" v="6256" actId="1038"/>
          <ac:grpSpMkLst>
            <pc:docMk/>
            <pc:sldMk cId="3806016210" sldId="910"/>
            <ac:grpSpMk id="2" creationId="{A5D42007-269D-4220-BE91-B9ABD4FA93D1}"/>
          </ac:grpSpMkLst>
        </pc:grpChg>
        <pc:grpChg chg="add mod">
          <ac:chgData name="Kolody, Dale (O&amp;A, Hobart)" userId="6fce53b1-f6b4-437f-92e5-b29623dbcb9a" providerId="ADAL" clId="{06966603-F586-42D6-9D90-D5258345BCB8}" dt="2020-10-15T03:21:23.036" v="10039" actId="164"/>
          <ac:grpSpMkLst>
            <pc:docMk/>
            <pc:sldMk cId="3806016210" sldId="910"/>
            <ac:grpSpMk id="3" creationId="{483C9C42-F068-4AEF-A2A4-E968F9680C78}"/>
          </ac:grpSpMkLst>
        </pc:grpChg>
        <pc:grpChg chg="add mod">
          <ac:chgData name="Kolody, Dale (O&amp;A, Hobart)" userId="6fce53b1-f6b4-437f-92e5-b29623dbcb9a" providerId="ADAL" clId="{06966603-F586-42D6-9D90-D5258345BCB8}" dt="2020-10-20T01:04:19.441" v="13340" actId="164"/>
          <ac:grpSpMkLst>
            <pc:docMk/>
            <pc:sldMk cId="3806016210" sldId="910"/>
            <ac:grpSpMk id="3" creationId="{55A519DD-11BF-425D-848D-CF6E50AF9F35}"/>
          </ac:grpSpMkLst>
        </pc:grpChg>
        <pc:grpChg chg="mod topLvl">
          <ac:chgData name="Kolody, Dale (O&amp;A, Hobart)" userId="6fce53b1-f6b4-437f-92e5-b29623dbcb9a" providerId="ADAL" clId="{06966603-F586-42D6-9D90-D5258345BCB8}" dt="2020-10-20T01:04:19.441" v="13340" actId="164"/>
          <ac:grpSpMkLst>
            <pc:docMk/>
            <pc:sldMk cId="3806016210" sldId="910"/>
            <ac:grpSpMk id="5" creationId="{8D684B0E-B65D-4F02-8175-44F7D8B99C08}"/>
          </ac:grpSpMkLst>
        </pc:grpChg>
        <pc:grpChg chg="mod topLvl">
          <ac:chgData name="Kolody, Dale (O&amp;A, Hobart)" userId="6fce53b1-f6b4-437f-92e5-b29623dbcb9a" providerId="ADAL" clId="{06966603-F586-42D6-9D90-D5258345BCB8}" dt="2020-10-20T01:04:19.441" v="13340" actId="164"/>
          <ac:grpSpMkLst>
            <pc:docMk/>
            <pc:sldMk cId="3806016210" sldId="910"/>
            <ac:grpSpMk id="9" creationId="{4D6D91CE-9617-44DD-BBBD-8E9E3514E55D}"/>
          </ac:grpSpMkLst>
        </pc:grpChg>
        <pc:grpChg chg="add del mod">
          <ac:chgData name="Kolody, Dale (O&amp;A, Hobart)" userId="6fce53b1-f6b4-437f-92e5-b29623dbcb9a" providerId="ADAL" clId="{06966603-F586-42D6-9D90-D5258345BCB8}" dt="2020-10-20T00:53:10.497" v="13148" actId="165"/>
          <ac:grpSpMkLst>
            <pc:docMk/>
            <pc:sldMk cId="3806016210" sldId="910"/>
            <ac:grpSpMk id="32" creationId="{7AF2A506-473B-4583-BABB-82CA493D62A5}"/>
          </ac:grpSpMkLst>
        </pc:grpChg>
        <pc:grpChg chg="add mod">
          <ac:chgData name="Kolody, Dale (O&amp;A, Hobart)" userId="6fce53b1-f6b4-437f-92e5-b29623dbcb9a" providerId="ADAL" clId="{06966603-F586-42D6-9D90-D5258345BCB8}" dt="2020-10-20T01:04:19.441" v="13340" actId="164"/>
          <ac:grpSpMkLst>
            <pc:docMk/>
            <pc:sldMk cId="3806016210" sldId="910"/>
            <ac:grpSpMk id="33" creationId="{EEC061CA-C3D9-4448-A99E-2C838ACF2016}"/>
          </ac:grpSpMkLst>
        </pc:grpChg>
        <pc:grpChg chg="add mod">
          <ac:chgData name="Kolody, Dale (O&amp;A, Hobart)" userId="6fce53b1-f6b4-437f-92e5-b29623dbcb9a" providerId="ADAL" clId="{06966603-F586-42D6-9D90-D5258345BCB8}" dt="2020-10-14T05:43:53.796" v="6242" actId="164"/>
          <ac:grpSpMkLst>
            <pc:docMk/>
            <pc:sldMk cId="3806016210" sldId="910"/>
            <ac:grpSpMk id="36" creationId="{E84C60F1-36BE-444D-AD1F-B304D071C497}"/>
          </ac:grpSpMkLst>
        </pc:grpChg>
        <pc:grpChg chg="add del mod">
          <ac:chgData name="Kolody, Dale (O&amp;A, Hobart)" userId="6fce53b1-f6b4-437f-92e5-b29623dbcb9a" providerId="ADAL" clId="{06966603-F586-42D6-9D90-D5258345BCB8}" dt="2020-10-15T00:26:06.470" v="8193" actId="165"/>
          <ac:grpSpMkLst>
            <pc:docMk/>
            <pc:sldMk cId="3806016210" sldId="910"/>
            <ac:grpSpMk id="46" creationId="{91933D42-6169-46CF-96BF-704A6D0C6851}"/>
          </ac:grpSpMkLst>
        </pc:grpChg>
        <pc:grpChg chg="add del mod">
          <ac:chgData name="Kolody, Dale (O&amp;A, Hobart)" userId="6fce53b1-f6b4-437f-92e5-b29623dbcb9a" providerId="ADAL" clId="{06966603-F586-42D6-9D90-D5258345BCB8}" dt="2020-10-15T00:24:53.320" v="8116" actId="165"/>
          <ac:grpSpMkLst>
            <pc:docMk/>
            <pc:sldMk cId="3806016210" sldId="910"/>
            <ac:grpSpMk id="51" creationId="{836AB564-15C5-4A44-BA63-89785A7C995B}"/>
          </ac:grpSpMkLst>
        </pc:grpChg>
        <pc:grpChg chg="mod topLvl">
          <ac:chgData name="Kolody, Dale (O&amp;A, Hobart)" userId="6fce53b1-f6b4-437f-92e5-b29623dbcb9a" providerId="ADAL" clId="{06966603-F586-42D6-9D90-D5258345BCB8}" dt="2020-10-20T01:04:19.441" v="13340" actId="164"/>
          <ac:grpSpMkLst>
            <pc:docMk/>
            <pc:sldMk cId="3806016210" sldId="910"/>
            <ac:grpSpMk id="52" creationId="{DC245016-23B2-4CC4-8F11-5D7F8AAC2BDE}"/>
          </ac:grpSpMkLst>
        </pc:grpChg>
        <pc:picChg chg="add del mod">
          <ac:chgData name="Kolody, Dale (O&amp;A, Hobart)" userId="6fce53b1-f6b4-437f-92e5-b29623dbcb9a" providerId="ADAL" clId="{06966603-F586-42D6-9D90-D5258345BCB8}" dt="2020-10-14T05:51:03.325" v="6269" actId="478"/>
          <ac:picMkLst>
            <pc:docMk/>
            <pc:sldMk cId="3806016210" sldId="910"/>
            <ac:picMk id="47" creationId="{AAEEAF96-34F9-45A3-9AD5-1A6B528D512B}"/>
          </ac:picMkLst>
        </pc:picChg>
        <pc:cxnChg chg="mod topLvl">
          <ac:chgData name="Kolody, Dale (O&amp;A, Hobart)" userId="6fce53b1-f6b4-437f-92e5-b29623dbcb9a" providerId="ADAL" clId="{06966603-F586-42D6-9D90-D5258345BCB8}" dt="2020-10-20T01:02:50.861" v="13318" actId="164"/>
          <ac:cxnSpMkLst>
            <pc:docMk/>
            <pc:sldMk cId="3806016210" sldId="910"/>
            <ac:cxnSpMk id="31" creationId="{5F7E3A02-8721-4A2A-849D-A55D4C7B45D8}"/>
          </ac:cxnSpMkLst>
        </pc:cxnChg>
        <pc:cxnChg chg="add del">
          <ac:chgData name="Kolody, Dale (O&amp;A, Hobart)" userId="6fce53b1-f6b4-437f-92e5-b29623dbcb9a" providerId="ADAL" clId="{06966603-F586-42D6-9D90-D5258345BCB8}" dt="2020-10-19T23:43:49.605" v="11336"/>
          <ac:cxnSpMkLst>
            <pc:docMk/>
            <pc:sldMk cId="3806016210" sldId="910"/>
            <ac:cxnSpMk id="64" creationId="{296BFD69-4B28-4048-BD8F-8DECF9E15C7F}"/>
          </ac:cxnSpMkLst>
        </pc:cxnChg>
      </pc:sldChg>
      <pc:sldChg chg="addSp delSp modSp add ord">
        <pc:chgData name="Kolody, Dale (O&amp;A, Hobart)" userId="6fce53b1-f6b4-437f-92e5-b29623dbcb9a" providerId="ADAL" clId="{06966603-F586-42D6-9D90-D5258345BCB8}" dt="2020-10-15T00:15:38.579" v="7774" actId="20577"/>
        <pc:sldMkLst>
          <pc:docMk/>
          <pc:sldMk cId="803363090" sldId="911"/>
        </pc:sldMkLst>
        <pc:spChg chg="mod">
          <ac:chgData name="Kolody, Dale (O&amp;A, Hobart)" userId="6fce53b1-f6b4-437f-92e5-b29623dbcb9a" providerId="ADAL" clId="{06966603-F586-42D6-9D90-D5258345BCB8}" dt="2020-10-13T04:37:28.904" v="4183" actId="20577"/>
          <ac:spMkLst>
            <pc:docMk/>
            <pc:sldMk cId="803363090" sldId="911"/>
            <ac:spMk id="2" creationId="{44361226-447C-40BB-9CC7-6A584BB8A16B}"/>
          </ac:spMkLst>
        </pc:spChg>
        <pc:spChg chg="del">
          <ac:chgData name="Kolody, Dale (O&amp;A, Hobart)" userId="6fce53b1-f6b4-437f-92e5-b29623dbcb9a" providerId="ADAL" clId="{06966603-F586-42D6-9D90-D5258345BCB8}" dt="2020-10-13T04:34:16.982" v="4095" actId="478"/>
          <ac:spMkLst>
            <pc:docMk/>
            <pc:sldMk cId="803363090" sldId="911"/>
            <ac:spMk id="3" creationId="{B21C1A83-C18D-4F49-900B-BD8D30ED1EBD}"/>
          </ac:spMkLst>
        </pc:spChg>
        <pc:spChg chg="del">
          <ac:chgData name="Kolody, Dale (O&amp;A, Hobart)" userId="6fce53b1-f6b4-437f-92e5-b29623dbcb9a" providerId="ADAL" clId="{06966603-F586-42D6-9D90-D5258345BCB8}" dt="2020-10-13T04:34:19.782" v="4096" actId="478"/>
          <ac:spMkLst>
            <pc:docMk/>
            <pc:sldMk cId="803363090" sldId="911"/>
            <ac:spMk id="4" creationId="{83A4BE48-2D51-407C-824B-7B0BB499DFE5}"/>
          </ac:spMkLst>
        </pc:spChg>
        <pc:spChg chg="add mod">
          <ac:chgData name="Kolody, Dale (O&amp;A, Hobart)" userId="6fce53b1-f6b4-437f-92e5-b29623dbcb9a" providerId="ADAL" clId="{06966603-F586-42D6-9D90-D5258345BCB8}" dt="2020-10-14T05:18:08.983" v="5542" actId="20577"/>
          <ac:spMkLst>
            <pc:docMk/>
            <pc:sldMk cId="803363090" sldId="911"/>
            <ac:spMk id="8" creationId="{4E210835-7ED2-4635-8D9A-108E444C63F0}"/>
          </ac:spMkLst>
        </pc:spChg>
        <pc:spChg chg="add mod">
          <ac:chgData name="Kolody, Dale (O&amp;A, Hobart)" userId="6fce53b1-f6b4-437f-92e5-b29623dbcb9a" providerId="ADAL" clId="{06966603-F586-42D6-9D90-D5258345BCB8}" dt="2020-10-14T05:18:05.652" v="5540" actId="20577"/>
          <ac:spMkLst>
            <pc:docMk/>
            <pc:sldMk cId="803363090" sldId="911"/>
            <ac:spMk id="9" creationId="{70E83F21-F3FE-45DF-8FEA-C6E8C323FCF0}"/>
          </ac:spMkLst>
        </pc:spChg>
        <pc:spChg chg="add mod">
          <ac:chgData name="Kolody, Dale (O&amp;A, Hobart)" userId="6fce53b1-f6b4-437f-92e5-b29623dbcb9a" providerId="ADAL" clId="{06966603-F586-42D6-9D90-D5258345BCB8}" dt="2020-10-15T00:15:38.579" v="7774" actId="20577"/>
          <ac:spMkLst>
            <pc:docMk/>
            <pc:sldMk cId="803363090" sldId="911"/>
            <ac:spMk id="10" creationId="{DF6C1099-0028-4525-AE39-5BF14FA22662}"/>
          </ac:spMkLst>
        </pc:spChg>
        <pc:picChg chg="add mod">
          <ac:chgData name="Kolody, Dale (O&amp;A, Hobart)" userId="6fce53b1-f6b4-437f-92e5-b29623dbcb9a" providerId="ADAL" clId="{06966603-F586-42D6-9D90-D5258345BCB8}" dt="2020-10-13T04:38:15.705" v="4238" actId="1076"/>
          <ac:picMkLst>
            <pc:docMk/>
            <pc:sldMk cId="803363090" sldId="911"/>
            <ac:picMk id="5" creationId="{11AE3E38-FB69-4C9F-A80C-6520EDDD2561}"/>
          </ac:picMkLst>
        </pc:picChg>
        <pc:cxnChg chg="add mod">
          <ac:chgData name="Kolody, Dale (O&amp;A, Hobart)" userId="6fce53b1-f6b4-437f-92e5-b29623dbcb9a" providerId="ADAL" clId="{06966603-F586-42D6-9D90-D5258345BCB8}" dt="2020-10-13T04:37:46.051" v="4227" actId="1035"/>
          <ac:cxnSpMkLst>
            <pc:docMk/>
            <pc:sldMk cId="803363090" sldId="911"/>
            <ac:cxnSpMk id="7" creationId="{F40E037C-B0C8-40FA-97C9-2A407893EDB1}"/>
          </ac:cxnSpMkLst>
        </pc:cxnChg>
      </pc:sldChg>
      <pc:sldChg chg="modSp add del ord">
        <pc:chgData name="Kolody, Dale (O&amp;A, Hobart)" userId="6fce53b1-f6b4-437f-92e5-b29623dbcb9a" providerId="ADAL" clId="{06966603-F586-42D6-9D90-D5258345BCB8}" dt="2020-10-13T04:28:32.630" v="4089" actId="2696"/>
        <pc:sldMkLst>
          <pc:docMk/>
          <pc:sldMk cId="1845177074" sldId="911"/>
        </pc:sldMkLst>
        <pc:spChg chg="mod">
          <ac:chgData name="Kolody, Dale (O&amp;A, Hobart)" userId="6fce53b1-f6b4-437f-92e5-b29623dbcb9a" providerId="ADAL" clId="{06966603-F586-42D6-9D90-D5258345BCB8}" dt="2020-10-13T04:26:08.620" v="4073" actId="20577"/>
          <ac:spMkLst>
            <pc:docMk/>
            <pc:sldMk cId="1845177074" sldId="911"/>
            <ac:spMk id="4" creationId="{9288FC7B-052B-4583-B7DC-C17B91EAE546}"/>
          </ac:spMkLst>
        </pc:spChg>
        <pc:spChg chg="mod">
          <ac:chgData name="Kolody, Dale (O&amp;A, Hobart)" userId="6fce53b1-f6b4-437f-92e5-b29623dbcb9a" providerId="ADAL" clId="{06966603-F586-42D6-9D90-D5258345BCB8}" dt="2020-10-13T04:27:17.365" v="4082" actId="20577"/>
          <ac:spMkLst>
            <pc:docMk/>
            <pc:sldMk cId="1845177074" sldId="911"/>
            <ac:spMk id="45" creationId="{6687C0C0-E703-485E-9DF4-4CEB9A1169F7}"/>
          </ac:spMkLst>
        </pc:spChg>
      </pc:sldChg>
      <pc:sldChg chg="modSp add ord">
        <pc:chgData name="Kolody, Dale (O&amp;A, Hobart)" userId="6fce53b1-f6b4-437f-92e5-b29623dbcb9a" providerId="ADAL" clId="{06966603-F586-42D6-9D90-D5258345BCB8}" dt="2020-10-19T23:41:50.423" v="11334"/>
        <pc:sldMkLst>
          <pc:docMk/>
          <pc:sldMk cId="3783085685" sldId="912"/>
        </pc:sldMkLst>
        <pc:spChg chg="mod">
          <ac:chgData name="Kolody, Dale (O&amp;A, Hobart)" userId="6fce53b1-f6b4-437f-92e5-b29623dbcb9a" providerId="ADAL" clId="{06966603-F586-42D6-9D90-D5258345BCB8}" dt="2020-10-13T04:52:02.426" v="4697" actId="20577"/>
          <ac:spMkLst>
            <pc:docMk/>
            <pc:sldMk cId="3783085685" sldId="912"/>
            <ac:spMk id="2" creationId="{4EB2B5C7-FE3B-4E2A-AAB0-A7BDD87976B5}"/>
          </ac:spMkLst>
        </pc:spChg>
        <pc:spChg chg="mod">
          <ac:chgData name="Kolody, Dale (O&amp;A, Hobart)" userId="6fce53b1-f6b4-437f-92e5-b29623dbcb9a" providerId="ADAL" clId="{06966603-F586-42D6-9D90-D5258345BCB8}" dt="2020-10-14T05:21:09.729" v="5659"/>
          <ac:spMkLst>
            <pc:docMk/>
            <pc:sldMk cId="3783085685" sldId="912"/>
            <ac:spMk id="3" creationId="{84735D31-1BD7-4340-8128-83D9D794B606}"/>
          </ac:spMkLst>
        </pc:spChg>
        <pc:spChg chg="mod">
          <ac:chgData name="Kolody, Dale (O&amp;A, Hobart)" userId="6fce53b1-f6b4-437f-92e5-b29623dbcb9a" providerId="ADAL" clId="{06966603-F586-42D6-9D90-D5258345BCB8}" dt="2020-10-14T05:21:16.652" v="5662" actId="20577"/>
          <ac:spMkLst>
            <pc:docMk/>
            <pc:sldMk cId="3783085685" sldId="912"/>
            <ac:spMk id="4" creationId="{3502C5E4-6903-41FE-8E6D-2DEFDC142FB2}"/>
          </ac:spMkLst>
        </pc:spChg>
      </pc:sldChg>
      <pc:sldChg chg="addSp modSp add modAnim">
        <pc:chgData name="Kolody, Dale (O&amp;A, Hobart)" userId="6fce53b1-f6b4-437f-92e5-b29623dbcb9a" providerId="ADAL" clId="{06966603-F586-42D6-9D90-D5258345BCB8}" dt="2020-10-20T01:00:18.582" v="13304" actId="20577"/>
        <pc:sldMkLst>
          <pc:docMk/>
          <pc:sldMk cId="1834922520" sldId="913"/>
        </pc:sldMkLst>
        <pc:spChg chg="mod">
          <ac:chgData name="Kolody, Dale (O&amp;A, Hobart)" userId="6fce53b1-f6b4-437f-92e5-b29623dbcb9a" providerId="ADAL" clId="{06966603-F586-42D6-9D90-D5258345BCB8}" dt="2020-10-20T00:01:28.030" v="11459" actId="20577"/>
          <ac:spMkLst>
            <pc:docMk/>
            <pc:sldMk cId="1834922520" sldId="913"/>
            <ac:spMk id="2" creationId="{38C9BE5C-09CC-4F06-B979-9BB4D3CA83A6}"/>
          </ac:spMkLst>
        </pc:spChg>
        <pc:spChg chg="mod">
          <ac:chgData name="Kolody, Dale (O&amp;A, Hobart)" userId="6fce53b1-f6b4-437f-92e5-b29623dbcb9a" providerId="ADAL" clId="{06966603-F586-42D6-9D90-D5258345BCB8}" dt="2020-10-20T00:02:42.063" v="11536" actId="14100"/>
          <ac:spMkLst>
            <pc:docMk/>
            <pc:sldMk cId="1834922520" sldId="913"/>
            <ac:spMk id="3" creationId="{6CEBDAD9-592F-4C75-99D9-C74DEE3E0137}"/>
          </ac:spMkLst>
        </pc:spChg>
        <pc:spChg chg="mod">
          <ac:chgData name="Kolody, Dale (O&amp;A, Hobart)" userId="6fce53b1-f6b4-437f-92e5-b29623dbcb9a" providerId="ADAL" clId="{06966603-F586-42D6-9D90-D5258345BCB8}" dt="2020-10-20T00:02:46.375" v="11537" actId="14100"/>
          <ac:spMkLst>
            <pc:docMk/>
            <pc:sldMk cId="1834922520" sldId="913"/>
            <ac:spMk id="4" creationId="{C695F4D3-84E0-4BE0-993F-06DB88033C1E}"/>
          </ac:spMkLst>
        </pc:spChg>
        <pc:spChg chg="add mod">
          <ac:chgData name="Kolody, Dale (O&amp;A, Hobart)" userId="6fce53b1-f6b4-437f-92e5-b29623dbcb9a" providerId="ADAL" clId="{06966603-F586-42D6-9D90-D5258345BCB8}" dt="2020-10-20T01:00:18.582" v="13304" actId="20577"/>
          <ac:spMkLst>
            <pc:docMk/>
            <pc:sldMk cId="1834922520" sldId="913"/>
            <ac:spMk id="5" creationId="{61AC171F-7696-4F0C-A601-E5127703522A}"/>
          </ac:spMkLst>
        </pc:spChg>
      </pc:sldChg>
      <pc:sldChg chg="addSp delSp modSp add ord delAnim modAnim">
        <pc:chgData name="Kolody, Dale (O&amp;A, Hobart)" userId="6fce53b1-f6b4-437f-92e5-b29623dbcb9a" providerId="ADAL" clId="{06966603-F586-42D6-9D90-D5258345BCB8}" dt="2020-10-21T02:42:39.643" v="13798"/>
        <pc:sldMkLst>
          <pc:docMk/>
          <pc:sldMk cId="3540275706" sldId="914"/>
        </pc:sldMkLst>
        <pc:spChg chg="mod">
          <ac:chgData name="Kolody, Dale (O&amp;A, Hobart)" userId="6fce53b1-f6b4-437f-92e5-b29623dbcb9a" providerId="ADAL" clId="{06966603-F586-42D6-9D90-D5258345BCB8}" dt="2020-10-20T00:18:20.500" v="12236" actId="6549"/>
          <ac:spMkLst>
            <pc:docMk/>
            <pc:sldMk cId="3540275706" sldId="914"/>
            <ac:spMk id="2" creationId="{090F4E96-6722-4013-A730-0FDE95CF4CAE}"/>
          </ac:spMkLst>
        </pc:spChg>
        <pc:spChg chg="del">
          <ac:chgData name="Kolody, Dale (O&amp;A, Hobart)" userId="6fce53b1-f6b4-437f-92e5-b29623dbcb9a" providerId="ADAL" clId="{06966603-F586-42D6-9D90-D5258345BCB8}" dt="2020-10-15T00:59:02.925" v="8694" actId="478"/>
          <ac:spMkLst>
            <pc:docMk/>
            <pc:sldMk cId="3540275706" sldId="914"/>
            <ac:spMk id="3" creationId="{75476D22-D989-4969-807B-8AE55D093403}"/>
          </ac:spMkLst>
        </pc:spChg>
        <pc:spChg chg="del mod">
          <ac:chgData name="Kolody, Dale (O&amp;A, Hobart)" userId="6fce53b1-f6b4-437f-92e5-b29623dbcb9a" providerId="ADAL" clId="{06966603-F586-42D6-9D90-D5258345BCB8}" dt="2020-10-21T02:37:22.209" v="13537" actId="478"/>
          <ac:spMkLst>
            <pc:docMk/>
            <pc:sldMk cId="3540275706" sldId="914"/>
            <ac:spMk id="4" creationId="{2DE23A27-C897-450E-9BDE-55426E8B4B1C}"/>
          </ac:spMkLst>
        </pc:spChg>
        <pc:spChg chg="add mod">
          <ac:chgData name="Kolody, Dale (O&amp;A, Hobart)" userId="6fce53b1-f6b4-437f-92e5-b29623dbcb9a" providerId="ADAL" clId="{06966603-F586-42D6-9D90-D5258345BCB8}" dt="2020-10-15T01:02:43.711" v="8757" actId="1076"/>
          <ac:spMkLst>
            <pc:docMk/>
            <pc:sldMk cId="3540275706" sldId="914"/>
            <ac:spMk id="7" creationId="{3AA540A2-E626-4688-9A4D-6C7023A853EE}"/>
          </ac:spMkLst>
        </pc:spChg>
        <pc:spChg chg="add del mod">
          <ac:chgData name="Kolody, Dale (O&amp;A, Hobart)" userId="6fce53b1-f6b4-437f-92e5-b29623dbcb9a" providerId="ADAL" clId="{06966603-F586-42D6-9D90-D5258345BCB8}" dt="2020-10-21T02:38:42.991" v="13548" actId="478"/>
          <ac:spMkLst>
            <pc:docMk/>
            <pc:sldMk cId="3540275706" sldId="914"/>
            <ac:spMk id="8" creationId="{1ED09F7A-277B-433B-A936-24FDDC16F21E}"/>
          </ac:spMkLst>
        </pc:spChg>
        <pc:spChg chg="add mod">
          <ac:chgData name="Kolody, Dale (O&amp;A, Hobart)" userId="6fce53b1-f6b4-437f-92e5-b29623dbcb9a" providerId="ADAL" clId="{06966603-F586-42D6-9D90-D5258345BCB8}" dt="2020-10-15T01:02:57.977" v="8774" actId="1076"/>
          <ac:spMkLst>
            <pc:docMk/>
            <pc:sldMk cId="3540275706" sldId="914"/>
            <ac:spMk id="10" creationId="{231A0F01-FDB8-4D56-BD96-A8946BA9F4BE}"/>
          </ac:spMkLst>
        </pc:spChg>
        <pc:spChg chg="add mod">
          <ac:chgData name="Kolody, Dale (O&amp;A, Hobart)" userId="6fce53b1-f6b4-437f-92e5-b29623dbcb9a" providerId="ADAL" clId="{06966603-F586-42D6-9D90-D5258345BCB8}" dt="2020-10-21T02:39:32.597" v="13552" actId="207"/>
          <ac:spMkLst>
            <pc:docMk/>
            <pc:sldMk cId="3540275706" sldId="914"/>
            <ac:spMk id="12" creationId="{A52462A2-D73F-411A-BD40-4AB2E33EA455}"/>
          </ac:spMkLst>
        </pc:spChg>
        <pc:spChg chg="add mod">
          <ac:chgData name="Kolody, Dale (O&amp;A, Hobart)" userId="6fce53b1-f6b4-437f-92e5-b29623dbcb9a" providerId="ADAL" clId="{06966603-F586-42D6-9D90-D5258345BCB8}" dt="2020-10-21T02:40:26.395" v="13696" actId="20577"/>
          <ac:spMkLst>
            <pc:docMk/>
            <pc:sldMk cId="3540275706" sldId="914"/>
            <ac:spMk id="18" creationId="{CC88C10C-5555-4F72-A5DC-C78E81E2B70E}"/>
          </ac:spMkLst>
        </pc:spChg>
        <pc:spChg chg="add mod">
          <ac:chgData name="Kolody, Dale (O&amp;A, Hobart)" userId="6fce53b1-f6b4-437f-92e5-b29623dbcb9a" providerId="ADAL" clId="{06966603-F586-42D6-9D90-D5258345BCB8}" dt="2020-10-21T02:42:13.315" v="13794" actId="20577"/>
          <ac:spMkLst>
            <pc:docMk/>
            <pc:sldMk cId="3540275706" sldId="914"/>
            <ac:spMk id="19" creationId="{16D0C706-CA7B-4814-BB6F-0BECEA3F0907}"/>
          </ac:spMkLst>
        </pc:spChg>
        <pc:picChg chg="add mod">
          <ac:chgData name="Kolody, Dale (O&amp;A, Hobart)" userId="6fce53b1-f6b4-437f-92e5-b29623dbcb9a" providerId="ADAL" clId="{06966603-F586-42D6-9D90-D5258345BCB8}" dt="2020-10-15T01:00:17.212" v="8716" actId="14100"/>
          <ac:picMkLst>
            <pc:docMk/>
            <pc:sldMk cId="3540275706" sldId="914"/>
            <ac:picMk id="5" creationId="{739872BB-B41C-4440-8F83-F3CD3EA5E84D}"/>
          </ac:picMkLst>
        </pc:picChg>
        <pc:picChg chg="add mod">
          <ac:chgData name="Kolody, Dale (O&amp;A, Hobart)" userId="6fce53b1-f6b4-437f-92e5-b29623dbcb9a" providerId="ADAL" clId="{06966603-F586-42D6-9D90-D5258345BCB8}" dt="2020-10-15T01:00:08.347" v="8713" actId="1076"/>
          <ac:picMkLst>
            <pc:docMk/>
            <pc:sldMk cId="3540275706" sldId="914"/>
            <ac:picMk id="6" creationId="{6B1149AF-8823-439A-825E-B617CDB84B3E}"/>
          </ac:picMkLst>
        </pc:picChg>
        <pc:picChg chg="add del">
          <ac:chgData name="Kolody, Dale (O&amp;A, Hobart)" userId="6fce53b1-f6b4-437f-92e5-b29623dbcb9a" providerId="ADAL" clId="{06966603-F586-42D6-9D90-D5258345BCB8}" dt="2020-10-15T01:02:24.203" v="8740"/>
          <ac:picMkLst>
            <pc:docMk/>
            <pc:sldMk cId="3540275706" sldId="914"/>
            <ac:picMk id="8" creationId="{8E1F2035-B0AB-4EEB-BDBC-78CB0EB8CBC3}"/>
          </ac:picMkLst>
        </pc:picChg>
        <pc:picChg chg="add del">
          <ac:chgData name="Kolody, Dale (O&amp;A, Hobart)" userId="6fce53b1-f6b4-437f-92e5-b29623dbcb9a" providerId="ADAL" clId="{06966603-F586-42D6-9D90-D5258345BCB8}" dt="2020-10-15T01:02:29.822" v="8742"/>
          <ac:picMkLst>
            <pc:docMk/>
            <pc:sldMk cId="3540275706" sldId="914"/>
            <ac:picMk id="9" creationId="{EECACB2C-2A7D-423F-8856-26949505A46D}"/>
          </ac:picMkLst>
        </pc:picChg>
        <pc:picChg chg="add del mod">
          <ac:chgData name="Kolody, Dale (O&amp;A, Hobart)" userId="6fce53b1-f6b4-437f-92e5-b29623dbcb9a" providerId="ADAL" clId="{06966603-F586-42D6-9D90-D5258345BCB8}" dt="2020-10-20T00:34:21.554" v="12689" actId="478"/>
          <ac:picMkLst>
            <pc:docMk/>
            <pc:sldMk cId="3540275706" sldId="914"/>
            <ac:picMk id="11" creationId="{5F5467E4-F6B9-4D28-8DBC-51755B32DA99}"/>
          </ac:picMkLst>
        </pc:picChg>
        <pc:cxnChg chg="add mod">
          <ac:chgData name="Kolody, Dale (O&amp;A, Hobart)" userId="6fce53b1-f6b4-437f-92e5-b29623dbcb9a" providerId="ADAL" clId="{06966603-F586-42D6-9D90-D5258345BCB8}" dt="2020-10-21T02:39:17.778" v="13551" actId="14100"/>
          <ac:cxnSpMkLst>
            <pc:docMk/>
            <pc:sldMk cId="3540275706" sldId="914"/>
            <ac:cxnSpMk id="9" creationId="{68D02BA5-CBA5-4B5B-B526-9D9B12AC3E13}"/>
          </ac:cxnSpMkLst>
        </pc:cxnChg>
        <pc:cxnChg chg="add del mod">
          <ac:chgData name="Kolody, Dale (O&amp;A, Hobart)" userId="6fce53b1-f6b4-437f-92e5-b29623dbcb9a" providerId="ADAL" clId="{06966603-F586-42D6-9D90-D5258345BCB8}" dt="2020-10-21T02:38:36.184" v="13547" actId="478"/>
          <ac:cxnSpMkLst>
            <pc:docMk/>
            <pc:sldMk cId="3540275706" sldId="914"/>
            <ac:cxnSpMk id="13" creationId="{822F6103-4F65-4602-ACDF-EDC3E904F0C9}"/>
          </ac:cxnSpMkLst>
        </pc:cxnChg>
        <pc:cxnChg chg="add mod">
          <ac:chgData name="Kolody, Dale (O&amp;A, Hobart)" userId="6fce53b1-f6b4-437f-92e5-b29623dbcb9a" providerId="ADAL" clId="{06966603-F586-42D6-9D90-D5258345BCB8}" dt="2020-10-21T02:42:20.039" v="13796" actId="14100"/>
          <ac:cxnSpMkLst>
            <pc:docMk/>
            <pc:sldMk cId="3540275706" sldId="914"/>
            <ac:cxnSpMk id="15" creationId="{7F43CE7F-F627-4810-877A-DD9B00764C3B}"/>
          </ac:cxnSpMkLst>
        </pc:cxnChg>
        <pc:cxnChg chg="add mod">
          <ac:chgData name="Kolody, Dale (O&amp;A, Hobart)" userId="6fce53b1-f6b4-437f-92e5-b29623dbcb9a" providerId="ADAL" clId="{06966603-F586-42D6-9D90-D5258345BCB8}" dt="2020-10-21T02:42:17.502" v="13795" actId="14100"/>
          <ac:cxnSpMkLst>
            <pc:docMk/>
            <pc:sldMk cId="3540275706" sldId="914"/>
            <ac:cxnSpMk id="20" creationId="{20752C25-4507-41C6-B636-1E9EE3542D0B}"/>
          </ac:cxnSpMkLst>
        </pc:cxnChg>
      </pc:sldChg>
      <pc:sldChg chg="addSp delSp modSp add ord delAnim modAnim">
        <pc:chgData name="Kolody, Dale (O&amp;A, Hobart)" userId="6fce53b1-f6b4-437f-92e5-b29623dbcb9a" providerId="ADAL" clId="{06966603-F586-42D6-9D90-D5258345BCB8}" dt="2020-10-20T00:18:04.439" v="12217"/>
        <pc:sldMkLst>
          <pc:docMk/>
          <pc:sldMk cId="1350046383" sldId="915"/>
        </pc:sldMkLst>
        <pc:spChg chg="mod">
          <ac:chgData name="Kolody, Dale (O&amp;A, Hobart)" userId="6fce53b1-f6b4-437f-92e5-b29623dbcb9a" providerId="ADAL" clId="{06966603-F586-42D6-9D90-D5258345BCB8}" dt="2020-10-15T01:12:41.042" v="8961" actId="20577"/>
          <ac:spMkLst>
            <pc:docMk/>
            <pc:sldMk cId="1350046383" sldId="915"/>
            <ac:spMk id="2" creationId="{FA56C7AD-C5EB-4095-B264-B5C71F1B0852}"/>
          </ac:spMkLst>
        </pc:spChg>
        <pc:spChg chg="mod">
          <ac:chgData name="Kolody, Dale (O&amp;A, Hobart)" userId="6fce53b1-f6b4-437f-92e5-b29623dbcb9a" providerId="ADAL" clId="{06966603-F586-42D6-9D90-D5258345BCB8}" dt="2020-10-15T04:04:06.143" v="10203" actId="27636"/>
          <ac:spMkLst>
            <pc:docMk/>
            <pc:sldMk cId="1350046383" sldId="915"/>
            <ac:spMk id="3" creationId="{70C6E85E-F231-49C2-AE30-A745536DED28}"/>
          </ac:spMkLst>
        </pc:spChg>
        <pc:spChg chg="del mod">
          <ac:chgData name="Kolody, Dale (O&amp;A, Hobart)" userId="6fce53b1-f6b4-437f-92e5-b29623dbcb9a" providerId="ADAL" clId="{06966603-F586-42D6-9D90-D5258345BCB8}" dt="2020-10-15T01:27:47.331" v="9236" actId="478"/>
          <ac:spMkLst>
            <pc:docMk/>
            <pc:sldMk cId="1350046383" sldId="915"/>
            <ac:spMk id="4" creationId="{F1355D20-E1F5-41CA-AC5E-D1AED758832E}"/>
          </ac:spMkLst>
        </pc:spChg>
        <pc:spChg chg="add del mod">
          <ac:chgData name="Kolody, Dale (O&amp;A, Hobart)" userId="6fce53b1-f6b4-437f-92e5-b29623dbcb9a" providerId="ADAL" clId="{06966603-F586-42D6-9D90-D5258345BCB8}" dt="2020-10-15T01:27:50.753" v="9238" actId="478"/>
          <ac:spMkLst>
            <pc:docMk/>
            <pc:sldMk cId="1350046383" sldId="915"/>
            <ac:spMk id="6" creationId="{D6C9B459-3D77-480A-B3F8-3BB7B6BE22E0}"/>
          </ac:spMkLst>
        </pc:spChg>
        <pc:spChg chg="add mod">
          <ac:chgData name="Kolody, Dale (O&amp;A, Hobart)" userId="6fce53b1-f6b4-437f-92e5-b29623dbcb9a" providerId="ADAL" clId="{06966603-F586-42D6-9D90-D5258345BCB8}" dt="2020-10-15T04:04:37.559" v="10235" actId="1038"/>
          <ac:spMkLst>
            <pc:docMk/>
            <pc:sldMk cId="1350046383" sldId="915"/>
            <ac:spMk id="8" creationId="{24D78F51-B5EB-490E-99BD-54073F1E47A2}"/>
          </ac:spMkLst>
        </pc:spChg>
        <pc:spChg chg="add mod">
          <ac:chgData name="Kolody, Dale (O&amp;A, Hobart)" userId="6fce53b1-f6b4-437f-92e5-b29623dbcb9a" providerId="ADAL" clId="{06966603-F586-42D6-9D90-D5258345BCB8}" dt="2020-10-15T04:04:31.973" v="10225" actId="1038"/>
          <ac:spMkLst>
            <pc:docMk/>
            <pc:sldMk cId="1350046383" sldId="915"/>
            <ac:spMk id="9" creationId="{D669A56F-20FC-4E67-85FC-2F4CE643A011}"/>
          </ac:spMkLst>
        </pc:spChg>
        <pc:spChg chg="add del mod">
          <ac:chgData name="Kolody, Dale (O&amp;A, Hobart)" userId="6fce53b1-f6b4-437f-92e5-b29623dbcb9a" providerId="ADAL" clId="{06966603-F586-42D6-9D90-D5258345BCB8}" dt="2020-10-15T04:04:00.082" v="10200" actId="478"/>
          <ac:spMkLst>
            <pc:docMk/>
            <pc:sldMk cId="1350046383" sldId="915"/>
            <ac:spMk id="10" creationId="{722F8B7A-9868-4AC6-B04B-DF3FB80B7C1A}"/>
          </ac:spMkLst>
        </pc:spChg>
        <pc:picChg chg="add mod">
          <ac:chgData name="Kolody, Dale (O&amp;A, Hobart)" userId="6fce53b1-f6b4-437f-92e5-b29623dbcb9a" providerId="ADAL" clId="{06966603-F586-42D6-9D90-D5258345BCB8}" dt="2020-10-15T07:54:51.459" v="10452" actId="1076"/>
          <ac:picMkLst>
            <pc:docMk/>
            <pc:sldMk cId="1350046383" sldId="915"/>
            <ac:picMk id="7" creationId="{B4BF511B-C75C-4418-8134-5FD89A47C388}"/>
          </ac:picMkLst>
        </pc:picChg>
        <pc:picChg chg="add del mod">
          <ac:chgData name="Kolody, Dale (O&amp;A, Hobart)" userId="6fce53b1-f6b4-437f-92e5-b29623dbcb9a" providerId="ADAL" clId="{06966603-F586-42D6-9D90-D5258345BCB8}" dt="2020-10-15T04:04:08.959" v="10204" actId="478"/>
          <ac:picMkLst>
            <pc:docMk/>
            <pc:sldMk cId="1350046383" sldId="915"/>
            <ac:picMk id="11" creationId="{EF3F5233-E7DE-4ECC-B534-6F00D7EDA625}"/>
          </ac:picMkLst>
        </pc:picChg>
      </pc:sldChg>
      <pc:sldChg chg="addSp delSp modSp add ord delAnim modAnim">
        <pc:chgData name="Kolody, Dale (O&amp;A, Hobart)" userId="6fce53b1-f6b4-437f-92e5-b29623dbcb9a" providerId="ADAL" clId="{06966603-F586-42D6-9D90-D5258345BCB8}" dt="2020-10-21T02:48:35.241" v="13959"/>
        <pc:sldMkLst>
          <pc:docMk/>
          <pc:sldMk cId="2726353100" sldId="916"/>
        </pc:sldMkLst>
        <pc:spChg chg="mod">
          <ac:chgData name="Kolody, Dale (O&amp;A, Hobart)" userId="6fce53b1-f6b4-437f-92e5-b29623dbcb9a" providerId="ADAL" clId="{06966603-F586-42D6-9D90-D5258345BCB8}" dt="2020-10-21T02:47:20.030" v="13954" actId="5793"/>
          <ac:spMkLst>
            <pc:docMk/>
            <pc:sldMk cId="2726353100" sldId="916"/>
            <ac:spMk id="2" creationId="{FA56C7AD-C5EB-4095-B264-B5C71F1B0852}"/>
          </ac:spMkLst>
        </pc:spChg>
        <pc:spChg chg="del mod">
          <ac:chgData name="Kolody, Dale (O&amp;A, Hobart)" userId="6fce53b1-f6b4-437f-92e5-b29623dbcb9a" providerId="ADAL" clId="{06966603-F586-42D6-9D90-D5258345BCB8}" dt="2020-10-20T00:19:18.486" v="12305" actId="478"/>
          <ac:spMkLst>
            <pc:docMk/>
            <pc:sldMk cId="2726353100" sldId="916"/>
            <ac:spMk id="3" creationId="{70C6E85E-F231-49C2-AE30-A745536DED28}"/>
          </ac:spMkLst>
        </pc:spChg>
        <pc:spChg chg="add mod">
          <ac:chgData name="Kolody, Dale (O&amp;A, Hobart)" userId="6fce53b1-f6b4-437f-92e5-b29623dbcb9a" providerId="ADAL" clId="{06966603-F586-42D6-9D90-D5258345BCB8}" dt="2020-10-20T00:33:24.806" v="12688" actId="1076"/>
          <ac:spMkLst>
            <pc:docMk/>
            <pc:sldMk cId="2726353100" sldId="916"/>
            <ac:spMk id="6" creationId="{635962AB-0AB1-4B3B-A57E-459A47CD86DD}"/>
          </ac:spMkLst>
        </pc:spChg>
        <pc:spChg chg="add del mod">
          <ac:chgData name="Kolody, Dale (O&amp;A, Hobart)" userId="6fce53b1-f6b4-437f-92e5-b29623dbcb9a" providerId="ADAL" clId="{06966603-F586-42D6-9D90-D5258345BCB8}" dt="2020-10-20T00:19:27.413" v="12307" actId="478"/>
          <ac:spMkLst>
            <pc:docMk/>
            <pc:sldMk cId="2726353100" sldId="916"/>
            <ac:spMk id="7" creationId="{FACCE758-485E-455E-88E5-C1447BEDAD06}"/>
          </ac:spMkLst>
        </pc:spChg>
        <pc:spChg chg="del">
          <ac:chgData name="Kolody, Dale (O&amp;A, Hobart)" userId="6fce53b1-f6b4-437f-92e5-b29623dbcb9a" providerId="ADAL" clId="{06966603-F586-42D6-9D90-D5258345BCB8}" dt="2020-10-15T04:05:28.762" v="10237" actId="478"/>
          <ac:spMkLst>
            <pc:docMk/>
            <pc:sldMk cId="2726353100" sldId="916"/>
            <ac:spMk id="8" creationId="{24D78F51-B5EB-490E-99BD-54073F1E47A2}"/>
          </ac:spMkLst>
        </pc:spChg>
        <pc:spChg chg="add mod">
          <ac:chgData name="Kolody, Dale (O&amp;A, Hobart)" userId="6fce53b1-f6b4-437f-92e5-b29623dbcb9a" providerId="ADAL" clId="{06966603-F586-42D6-9D90-D5258345BCB8}" dt="2020-10-20T00:21:18.869" v="12391" actId="1076"/>
          <ac:spMkLst>
            <pc:docMk/>
            <pc:sldMk cId="2726353100" sldId="916"/>
            <ac:spMk id="9" creationId="{B9094CFD-135F-4EEE-A93D-5F9919F56C05}"/>
          </ac:spMkLst>
        </pc:spChg>
        <pc:spChg chg="del">
          <ac:chgData name="Kolody, Dale (O&amp;A, Hobart)" userId="6fce53b1-f6b4-437f-92e5-b29623dbcb9a" providerId="ADAL" clId="{06966603-F586-42D6-9D90-D5258345BCB8}" dt="2020-10-15T04:07:09.953" v="10288" actId="478"/>
          <ac:spMkLst>
            <pc:docMk/>
            <pc:sldMk cId="2726353100" sldId="916"/>
            <ac:spMk id="9" creationId="{D669A56F-20FC-4E67-85FC-2F4CE643A011}"/>
          </ac:spMkLst>
        </pc:spChg>
        <pc:spChg chg="add del mod">
          <ac:chgData name="Kolody, Dale (O&amp;A, Hobart)" userId="6fce53b1-f6b4-437f-92e5-b29623dbcb9a" providerId="ADAL" clId="{06966603-F586-42D6-9D90-D5258345BCB8}" dt="2020-10-21T02:47:49.427" v="13958" actId="1076"/>
          <ac:spMkLst>
            <pc:docMk/>
            <pc:sldMk cId="2726353100" sldId="916"/>
            <ac:spMk id="10" creationId="{722F8B7A-9868-4AC6-B04B-DF3FB80B7C1A}"/>
          </ac:spMkLst>
        </pc:spChg>
        <pc:spChg chg="add del mod">
          <ac:chgData name="Kolody, Dale (O&amp;A, Hobart)" userId="6fce53b1-f6b4-437f-92e5-b29623dbcb9a" providerId="ADAL" clId="{06966603-F586-42D6-9D90-D5258345BCB8}" dt="2020-10-20T00:28:40.446" v="12584" actId="478"/>
          <ac:spMkLst>
            <pc:docMk/>
            <pc:sldMk cId="2726353100" sldId="916"/>
            <ac:spMk id="13" creationId="{1A278F1D-2395-4E05-8C62-9C475A71887F}"/>
          </ac:spMkLst>
        </pc:spChg>
        <pc:spChg chg="add mod">
          <ac:chgData name="Kolody, Dale (O&amp;A, Hobart)" userId="6fce53b1-f6b4-437f-92e5-b29623dbcb9a" providerId="ADAL" clId="{06966603-F586-42D6-9D90-D5258345BCB8}" dt="2020-10-20T00:24:11.387" v="12456" actId="1076"/>
          <ac:spMkLst>
            <pc:docMk/>
            <pc:sldMk cId="2726353100" sldId="916"/>
            <ac:spMk id="25" creationId="{46599C4E-1E63-4201-8413-ABDEAC68388C}"/>
          </ac:spMkLst>
        </pc:spChg>
        <pc:spChg chg="add mod ord">
          <ac:chgData name="Kolody, Dale (O&amp;A, Hobart)" userId="6fce53b1-f6b4-437f-92e5-b29623dbcb9a" providerId="ADAL" clId="{06966603-F586-42D6-9D90-D5258345BCB8}" dt="2020-10-20T00:28:25.410" v="12577" actId="1037"/>
          <ac:spMkLst>
            <pc:docMk/>
            <pc:sldMk cId="2726353100" sldId="916"/>
            <ac:spMk id="26" creationId="{A4844C81-B246-49CC-9C8B-8E6198E38BAD}"/>
          </ac:spMkLst>
        </pc:spChg>
        <pc:spChg chg="add mod">
          <ac:chgData name="Kolody, Dale (O&amp;A, Hobart)" userId="6fce53b1-f6b4-437f-92e5-b29623dbcb9a" providerId="ADAL" clId="{06966603-F586-42D6-9D90-D5258345BCB8}" dt="2020-10-20T00:29:11.986" v="12610" actId="113"/>
          <ac:spMkLst>
            <pc:docMk/>
            <pc:sldMk cId="2726353100" sldId="916"/>
            <ac:spMk id="27" creationId="{BC88ED02-C627-44BF-8BC4-F9ECCC814322}"/>
          </ac:spMkLst>
        </pc:spChg>
        <pc:picChg chg="del">
          <ac:chgData name="Kolody, Dale (O&amp;A, Hobart)" userId="6fce53b1-f6b4-437f-92e5-b29623dbcb9a" providerId="ADAL" clId="{06966603-F586-42D6-9D90-D5258345BCB8}" dt="2020-10-15T04:05:25.159" v="10236" actId="478"/>
          <ac:picMkLst>
            <pc:docMk/>
            <pc:sldMk cId="2726353100" sldId="916"/>
            <ac:picMk id="7" creationId="{B4BF511B-C75C-4418-8134-5FD89A47C388}"/>
          </ac:picMkLst>
        </pc:picChg>
        <pc:picChg chg="mod">
          <ac:chgData name="Kolody, Dale (O&amp;A, Hobart)" userId="6fce53b1-f6b4-437f-92e5-b29623dbcb9a" providerId="ADAL" clId="{06966603-F586-42D6-9D90-D5258345BCB8}" dt="2020-10-20T00:20:31.092" v="12369" actId="14100"/>
          <ac:picMkLst>
            <pc:docMk/>
            <pc:sldMk cId="2726353100" sldId="916"/>
            <ac:picMk id="11" creationId="{EF3F5233-E7DE-4ECC-B534-6F00D7EDA625}"/>
          </ac:picMkLst>
        </pc:picChg>
        <pc:cxnChg chg="add mod">
          <ac:chgData name="Kolody, Dale (O&amp;A, Hobart)" userId="6fce53b1-f6b4-437f-92e5-b29623dbcb9a" providerId="ADAL" clId="{06966603-F586-42D6-9D90-D5258345BCB8}" dt="2020-10-20T00:27:57.683" v="12572" actId="692"/>
          <ac:cxnSpMkLst>
            <pc:docMk/>
            <pc:sldMk cId="2726353100" sldId="916"/>
            <ac:cxnSpMk id="5" creationId="{3EF37F0A-5BC4-4515-9526-8E5DBD5CA2A0}"/>
          </ac:cxnSpMkLst>
        </pc:cxnChg>
        <pc:cxnChg chg="add del mod">
          <ac:chgData name="Kolody, Dale (O&amp;A, Hobart)" userId="6fce53b1-f6b4-437f-92e5-b29623dbcb9a" providerId="ADAL" clId="{06966603-F586-42D6-9D90-D5258345BCB8}" dt="2020-10-20T00:31:55.762" v="12612" actId="478"/>
          <ac:cxnSpMkLst>
            <pc:docMk/>
            <pc:sldMk cId="2726353100" sldId="916"/>
            <ac:cxnSpMk id="12" creationId="{BF293E64-5A7C-456B-9FDC-F95EEB124939}"/>
          </ac:cxnSpMkLst>
        </pc:cxnChg>
        <pc:cxnChg chg="add del mod">
          <ac:chgData name="Kolody, Dale (O&amp;A, Hobart)" userId="6fce53b1-f6b4-437f-92e5-b29623dbcb9a" providerId="ADAL" clId="{06966603-F586-42D6-9D90-D5258345BCB8}" dt="2020-10-20T00:24:14.611" v="12457" actId="478"/>
          <ac:cxnSpMkLst>
            <pc:docMk/>
            <pc:sldMk cId="2726353100" sldId="916"/>
            <ac:cxnSpMk id="14" creationId="{B2BDA2F6-B93E-4C03-B820-107FE9960C83}"/>
          </ac:cxnSpMkLst>
        </pc:cxnChg>
        <pc:cxnChg chg="add del mod">
          <ac:chgData name="Kolody, Dale (O&amp;A, Hobart)" userId="6fce53b1-f6b4-437f-92e5-b29623dbcb9a" providerId="ADAL" clId="{06966603-F586-42D6-9D90-D5258345BCB8}" dt="2020-10-20T00:21:31.139" v="12392" actId="478"/>
          <ac:cxnSpMkLst>
            <pc:docMk/>
            <pc:sldMk cId="2726353100" sldId="916"/>
            <ac:cxnSpMk id="15" creationId="{99309113-2FDD-4CEA-88F6-57B61ACD917F}"/>
          </ac:cxnSpMkLst>
        </pc:cxnChg>
        <pc:cxnChg chg="add mod">
          <ac:chgData name="Kolody, Dale (O&amp;A, Hobart)" userId="6fce53b1-f6b4-437f-92e5-b29623dbcb9a" providerId="ADAL" clId="{06966603-F586-42D6-9D90-D5258345BCB8}" dt="2020-10-20T00:23:40.815" v="12432" actId="14100"/>
          <ac:cxnSpMkLst>
            <pc:docMk/>
            <pc:sldMk cId="2726353100" sldId="916"/>
            <ac:cxnSpMk id="17" creationId="{49789492-28CD-4A3B-8B36-C4C3DB8EF0D8}"/>
          </ac:cxnSpMkLst>
        </pc:cxnChg>
        <pc:cxnChg chg="add mod">
          <ac:chgData name="Kolody, Dale (O&amp;A, Hobart)" userId="6fce53b1-f6b4-437f-92e5-b29623dbcb9a" providerId="ADAL" clId="{06966603-F586-42D6-9D90-D5258345BCB8}" dt="2020-10-20T00:23:30.786" v="12430" actId="692"/>
          <ac:cxnSpMkLst>
            <pc:docMk/>
            <pc:sldMk cId="2726353100" sldId="916"/>
            <ac:cxnSpMk id="20" creationId="{0F96B19D-8A08-461F-9721-B61ED30F6D5B}"/>
          </ac:cxnSpMkLst>
        </pc:cxnChg>
        <pc:cxnChg chg="add mod">
          <ac:chgData name="Kolody, Dale (O&amp;A, Hobart)" userId="6fce53b1-f6b4-437f-92e5-b29623dbcb9a" providerId="ADAL" clId="{06966603-F586-42D6-9D90-D5258345BCB8}" dt="2020-10-20T00:32:31.420" v="12654" actId="14100"/>
          <ac:cxnSpMkLst>
            <pc:docMk/>
            <pc:sldMk cId="2726353100" sldId="916"/>
            <ac:cxnSpMk id="28" creationId="{AC195C4A-07C7-49C5-8B71-E57057D258A8}"/>
          </ac:cxnSpMkLst>
        </pc:cxnChg>
        <pc:cxnChg chg="add mod">
          <ac:chgData name="Kolody, Dale (O&amp;A, Hobart)" userId="6fce53b1-f6b4-437f-92e5-b29623dbcb9a" providerId="ADAL" clId="{06966603-F586-42D6-9D90-D5258345BCB8}" dt="2020-10-20T00:32:34.626" v="12655" actId="14100"/>
          <ac:cxnSpMkLst>
            <pc:docMk/>
            <pc:sldMk cId="2726353100" sldId="916"/>
            <ac:cxnSpMk id="29" creationId="{57FCD2E2-A4F9-45B0-A8FE-20E3328CA42A}"/>
          </ac:cxnSpMkLst>
        </pc:cxnChg>
      </pc:sldChg>
      <pc:sldChg chg="modSp add">
        <pc:chgData name="Kolody, Dale (O&amp;A, Hobart)" userId="6fce53b1-f6b4-437f-92e5-b29623dbcb9a" providerId="ADAL" clId="{06966603-F586-42D6-9D90-D5258345BCB8}" dt="2020-10-15T07:47:33.571" v="10450" actId="20577"/>
        <pc:sldMkLst>
          <pc:docMk/>
          <pc:sldMk cId="3113598628" sldId="917"/>
        </pc:sldMkLst>
        <pc:spChg chg="mod">
          <ac:chgData name="Kolody, Dale (O&amp;A, Hobart)" userId="6fce53b1-f6b4-437f-92e5-b29623dbcb9a" providerId="ADAL" clId="{06966603-F586-42D6-9D90-D5258345BCB8}" dt="2020-10-15T07:47:33.571" v="10450" actId="20577"/>
          <ac:spMkLst>
            <pc:docMk/>
            <pc:sldMk cId="3113598628" sldId="917"/>
            <ac:spMk id="4" creationId="{7AFC246F-F484-4596-9197-3A3A9E48CF80}"/>
          </ac:spMkLst>
        </pc:spChg>
      </pc:sldChg>
      <pc:sldChg chg="addSp delSp modSp add del">
        <pc:chgData name="Kolody, Dale (O&amp;A, Hobart)" userId="6fce53b1-f6b4-437f-92e5-b29623dbcb9a" providerId="ADAL" clId="{06966603-F586-42D6-9D90-D5258345BCB8}" dt="2020-10-19T23:47:17.421" v="11337" actId="2696"/>
        <pc:sldMkLst>
          <pc:docMk/>
          <pc:sldMk cId="646742060" sldId="918"/>
        </pc:sldMkLst>
        <pc:spChg chg="del">
          <ac:chgData name="Kolody, Dale (O&amp;A, Hobart)" userId="6fce53b1-f6b4-437f-92e5-b29623dbcb9a" providerId="ADAL" clId="{06966603-F586-42D6-9D90-D5258345BCB8}" dt="2020-10-19T02:58:44.825" v="10460"/>
          <ac:spMkLst>
            <pc:docMk/>
            <pc:sldMk cId="646742060" sldId="918"/>
            <ac:spMk id="3" creationId="{143D9511-04D4-48A5-B94A-833C70A80268}"/>
          </ac:spMkLst>
        </pc:spChg>
        <pc:picChg chg="add mod ord">
          <ac:chgData name="Kolody, Dale (O&amp;A, Hobart)" userId="6fce53b1-f6b4-437f-92e5-b29623dbcb9a" providerId="ADAL" clId="{06966603-F586-42D6-9D90-D5258345BCB8}" dt="2020-10-19T03:01:09.497" v="10519" actId="1038"/>
          <ac:picMkLst>
            <pc:docMk/>
            <pc:sldMk cId="646742060" sldId="918"/>
            <ac:picMk id="5" creationId="{836FEF6E-ADCE-4E27-B85D-9C6FF8AFE7D0}"/>
          </ac:picMkLst>
        </pc:picChg>
        <pc:picChg chg="add mod">
          <ac:chgData name="Kolody, Dale (O&amp;A, Hobart)" userId="6fce53b1-f6b4-437f-92e5-b29623dbcb9a" providerId="ADAL" clId="{06966603-F586-42D6-9D90-D5258345BCB8}" dt="2020-10-19T02:59:29.712" v="10462" actId="1076"/>
          <ac:picMkLst>
            <pc:docMk/>
            <pc:sldMk cId="646742060" sldId="918"/>
            <ac:picMk id="6" creationId="{3404FE93-37BF-4402-9DBC-6C0ECE3FA315}"/>
          </ac:picMkLst>
        </pc:picChg>
        <pc:picChg chg="add mod">
          <ac:chgData name="Kolody, Dale (O&amp;A, Hobart)" userId="6fce53b1-f6b4-437f-92e5-b29623dbcb9a" providerId="ADAL" clId="{06966603-F586-42D6-9D90-D5258345BCB8}" dt="2020-10-19T03:01:52.486" v="10619" actId="1037"/>
          <ac:picMkLst>
            <pc:docMk/>
            <pc:sldMk cId="646742060" sldId="918"/>
            <ac:picMk id="7" creationId="{B7E0671D-CF5C-4236-BF25-D49B461395AD}"/>
          </ac:picMkLst>
        </pc:picChg>
      </pc:sldChg>
      <pc:sldChg chg="addSp delSp modSp add del">
        <pc:chgData name="Kolody, Dale (O&amp;A, Hobart)" userId="6fce53b1-f6b4-437f-92e5-b29623dbcb9a" providerId="ADAL" clId="{06966603-F586-42D6-9D90-D5258345BCB8}" dt="2020-10-19T23:40:32.823" v="11332" actId="2696"/>
        <pc:sldMkLst>
          <pc:docMk/>
          <pc:sldMk cId="621012455" sldId="919"/>
        </pc:sldMkLst>
        <pc:spChg chg="add del">
          <ac:chgData name="Kolody, Dale (O&amp;A, Hobart)" userId="6fce53b1-f6b4-437f-92e5-b29623dbcb9a" providerId="ADAL" clId="{06966603-F586-42D6-9D90-D5258345BCB8}" dt="2020-10-19T07:43:20.732" v="10627"/>
          <ac:spMkLst>
            <pc:docMk/>
            <pc:sldMk cId="621012455" sldId="919"/>
            <ac:spMk id="3" creationId="{1F3D8861-9D24-4FF6-A0DA-99D632E23A15}"/>
          </ac:spMkLst>
        </pc:spChg>
        <pc:spChg chg="add mod">
          <ac:chgData name="Kolody, Dale (O&amp;A, Hobart)" userId="6fce53b1-f6b4-437f-92e5-b29623dbcb9a" providerId="ADAL" clId="{06966603-F586-42D6-9D90-D5258345BCB8}" dt="2020-10-19T23:17:21.724" v="11158" actId="114"/>
          <ac:spMkLst>
            <pc:docMk/>
            <pc:sldMk cId="621012455" sldId="919"/>
            <ac:spMk id="8" creationId="{2E27A1ED-78EA-4EE8-B268-382CDF885AA6}"/>
          </ac:spMkLst>
        </pc:spChg>
        <pc:picChg chg="add mod">
          <ac:chgData name="Kolody, Dale (O&amp;A, Hobart)" userId="6fce53b1-f6b4-437f-92e5-b29623dbcb9a" providerId="ADAL" clId="{06966603-F586-42D6-9D90-D5258345BCB8}" dt="2020-10-19T07:42:39.499" v="10625" actId="1076"/>
          <ac:picMkLst>
            <pc:docMk/>
            <pc:sldMk cId="621012455" sldId="919"/>
            <ac:picMk id="5" creationId="{50B2A784-C2F8-4DA6-B75E-E0CC053F0A79}"/>
          </ac:picMkLst>
        </pc:picChg>
        <pc:picChg chg="add del mod">
          <ac:chgData name="Kolody, Dale (O&amp;A, Hobart)" userId="6fce53b1-f6b4-437f-92e5-b29623dbcb9a" providerId="ADAL" clId="{06966603-F586-42D6-9D90-D5258345BCB8}" dt="2020-10-19T07:43:20.732" v="10627"/>
          <ac:picMkLst>
            <pc:docMk/>
            <pc:sldMk cId="621012455" sldId="919"/>
            <ac:picMk id="6" creationId="{C9DF6381-D27A-4FAB-B22C-F2824D22D209}"/>
          </ac:picMkLst>
        </pc:picChg>
        <pc:picChg chg="add mod">
          <ac:chgData name="Kolody, Dale (O&amp;A, Hobart)" userId="6fce53b1-f6b4-437f-92e5-b29623dbcb9a" providerId="ADAL" clId="{06966603-F586-42D6-9D90-D5258345BCB8}" dt="2020-10-19T07:43:28.612" v="10629" actId="1076"/>
          <ac:picMkLst>
            <pc:docMk/>
            <pc:sldMk cId="621012455" sldId="919"/>
            <ac:picMk id="7" creationId="{934A0E22-9003-46A2-BF4F-8192CC253518}"/>
          </ac:picMkLst>
        </pc:picChg>
      </pc:sldChg>
      <pc:sldChg chg="addSp delSp modSp add modAnim">
        <pc:chgData name="Kolody, Dale (O&amp;A, Hobart)" userId="6fce53b1-f6b4-437f-92e5-b29623dbcb9a" providerId="ADAL" clId="{06966603-F586-42D6-9D90-D5258345BCB8}" dt="2020-10-20T03:14:05.628" v="13369" actId="1036"/>
        <pc:sldMkLst>
          <pc:docMk/>
          <pc:sldMk cId="376416817" sldId="920"/>
        </pc:sldMkLst>
        <pc:spChg chg="mod">
          <ac:chgData name="Kolody, Dale (O&amp;A, Hobart)" userId="6fce53b1-f6b4-437f-92e5-b29623dbcb9a" providerId="ADAL" clId="{06966603-F586-42D6-9D90-D5258345BCB8}" dt="2020-10-19T21:36:11.265" v="10746"/>
          <ac:spMkLst>
            <pc:docMk/>
            <pc:sldMk cId="376416817" sldId="920"/>
            <ac:spMk id="2" creationId="{478A8786-5BEA-4633-9B1B-B602751CCC4A}"/>
          </ac:spMkLst>
        </pc:spChg>
        <pc:spChg chg="del">
          <ac:chgData name="Kolody, Dale (O&amp;A, Hobart)" userId="6fce53b1-f6b4-437f-92e5-b29623dbcb9a" providerId="ADAL" clId="{06966603-F586-42D6-9D90-D5258345BCB8}" dt="2020-10-19T21:36:16.855" v="10748" actId="478"/>
          <ac:spMkLst>
            <pc:docMk/>
            <pc:sldMk cId="376416817" sldId="920"/>
            <ac:spMk id="3" creationId="{76A8BC39-A671-4EF4-8850-013288D20893}"/>
          </ac:spMkLst>
        </pc:spChg>
        <pc:spChg chg="del">
          <ac:chgData name="Kolody, Dale (O&amp;A, Hobart)" userId="6fce53b1-f6b4-437f-92e5-b29623dbcb9a" providerId="ADAL" clId="{06966603-F586-42D6-9D90-D5258345BCB8}" dt="2020-10-19T21:36:14.633" v="10747" actId="478"/>
          <ac:spMkLst>
            <pc:docMk/>
            <pc:sldMk cId="376416817" sldId="920"/>
            <ac:spMk id="4" creationId="{3DB98847-0E7E-485F-A3DA-8F26EBC8486F}"/>
          </ac:spMkLst>
        </pc:spChg>
        <pc:picChg chg="add del mod">
          <ac:chgData name="Kolody, Dale (O&amp;A, Hobart)" userId="6fce53b1-f6b4-437f-92e5-b29623dbcb9a" providerId="ADAL" clId="{06966603-F586-42D6-9D90-D5258345BCB8}" dt="2020-10-19T21:32:30.386" v="10637" actId="478"/>
          <ac:picMkLst>
            <pc:docMk/>
            <pc:sldMk cId="376416817" sldId="920"/>
            <ac:picMk id="5" creationId="{EB72F186-F9A1-491D-9A78-F027F51CB5A0}"/>
          </ac:picMkLst>
        </pc:picChg>
        <pc:picChg chg="add mod">
          <ac:chgData name="Kolody, Dale (O&amp;A, Hobart)" userId="6fce53b1-f6b4-437f-92e5-b29623dbcb9a" providerId="ADAL" clId="{06966603-F586-42D6-9D90-D5258345BCB8}" dt="2020-10-19T21:34:18.264" v="10645" actId="14100"/>
          <ac:picMkLst>
            <pc:docMk/>
            <pc:sldMk cId="376416817" sldId="920"/>
            <ac:picMk id="6" creationId="{A822ED49-E725-48B1-BDC0-069F84CF5156}"/>
          </ac:picMkLst>
        </pc:picChg>
        <pc:picChg chg="add mod">
          <ac:chgData name="Kolody, Dale (O&amp;A, Hobart)" userId="6fce53b1-f6b4-437f-92e5-b29623dbcb9a" providerId="ADAL" clId="{06966603-F586-42D6-9D90-D5258345BCB8}" dt="2020-10-20T03:14:05.628" v="13369" actId="1036"/>
          <ac:picMkLst>
            <pc:docMk/>
            <pc:sldMk cId="376416817" sldId="920"/>
            <ac:picMk id="7" creationId="{224E705A-30EE-4710-AD29-6841AB78EE1D}"/>
          </ac:picMkLst>
        </pc:picChg>
      </pc:sldChg>
      <pc:sldChg chg="addSp delSp modSp add">
        <pc:chgData name="Kolody, Dale (O&amp;A, Hobart)" userId="6fce53b1-f6b4-437f-92e5-b29623dbcb9a" providerId="ADAL" clId="{06966603-F586-42D6-9D90-D5258345BCB8}" dt="2020-10-20T03:27:38.064" v="13408" actId="14100"/>
        <pc:sldMkLst>
          <pc:docMk/>
          <pc:sldMk cId="2832005362" sldId="921"/>
        </pc:sldMkLst>
        <pc:spChg chg="mod">
          <ac:chgData name="Kolody, Dale (O&amp;A, Hobart)" userId="6fce53b1-f6b4-437f-92e5-b29623dbcb9a" providerId="ADAL" clId="{06966603-F586-42D6-9D90-D5258345BCB8}" dt="2020-10-20T03:27:38.064" v="13408" actId="14100"/>
          <ac:spMkLst>
            <pc:docMk/>
            <pc:sldMk cId="2832005362" sldId="921"/>
            <ac:spMk id="3" creationId="{59801C50-58D2-4D60-AAD4-4B80D3CC6876}"/>
          </ac:spMkLst>
        </pc:spChg>
        <pc:spChg chg="del">
          <ac:chgData name="Kolody, Dale (O&amp;A, Hobart)" userId="6fce53b1-f6b4-437f-92e5-b29623dbcb9a" providerId="ADAL" clId="{06966603-F586-42D6-9D90-D5258345BCB8}" dt="2020-10-19T21:38:58.967" v="10758"/>
          <ac:spMkLst>
            <pc:docMk/>
            <pc:sldMk cId="2832005362" sldId="921"/>
            <ac:spMk id="4" creationId="{635D2C85-5595-4C4B-8137-3906AE47533A}"/>
          </ac:spMkLst>
        </pc:spChg>
        <pc:picChg chg="add mod">
          <ac:chgData name="Kolody, Dale (O&amp;A, Hobart)" userId="6fce53b1-f6b4-437f-92e5-b29623dbcb9a" providerId="ADAL" clId="{06966603-F586-42D6-9D90-D5258345BCB8}" dt="2020-10-20T03:06:15.724" v="13365" actId="14100"/>
          <ac:picMkLst>
            <pc:docMk/>
            <pc:sldMk cId="2832005362" sldId="921"/>
            <ac:picMk id="5" creationId="{14F5F52E-172A-4F01-9EFF-B7BA7719FD71}"/>
          </ac:picMkLst>
        </pc:picChg>
        <pc:picChg chg="add mod">
          <ac:chgData name="Kolody, Dale (O&amp;A, Hobart)" userId="6fce53b1-f6b4-437f-92e5-b29623dbcb9a" providerId="ADAL" clId="{06966603-F586-42D6-9D90-D5258345BCB8}" dt="2020-10-20T03:06:10.765" v="13364" actId="1076"/>
          <ac:picMkLst>
            <pc:docMk/>
            <pc:sldMk cId="2832005362" sldId="921"/>
            <ac:picMk id="6" creationId="{A6A3D532-260C-4558-A041-C2E57C336983}"/>
          </ac:picMkLst>
        </pc:picChg>
        <pc:picChg chg="add mod">
          <ac:chgData name="Kolody, Dale (O&amp;A, Hobart)" userId="6fce53b1-f6b4-437f-92e5-b29623dbcb9a" providerId="ADAL" clId="{06966603-F586-42D6-9D90-D5258345BCB8}" dt="2020-10-20T03:06:20.007" v="13366" actId="1076"/>
          <ac:picMkLst>
            <pc:docMk/>
            <pc:sldMk cId="2832005362" sldId="921"/>
            <ac:picMk id="7" creationId="{D069B690-35D5-4035-87E3-9E6E7B0E222A}"/>
          </ac:picMkLst>
        </pc:picChg>
        <pc:picChg chg="add mod">
          <ac:chgData name="Kolody, Dale (O&amp;A, Hobart)" userId="6fce53b1-f6b4-437f-92e5-b29623dbcb9a" providerId="ADAL" clId="{06966603-F586-42D6-9D90-D5258345BCB8}" dt="2020-10-20T03:06:05.445" v="13363" actId="1076"/>
          <ac:picMkLst>
            <pc:docMk/>
            <pc:sldMk cId="2832005362" sldId="921"/>
            <ac:picMk id="8" creationId="{A4372F75-9757-471D-8452-2D44EEEE5134}"/>
          </ac:picMkLst>
        </pc:picChg>
      </pc:sldChg>
      <pc:sldChg chg="addSp modSp add modAnim">
        <pc:chgData name="Kolody, Dale (O&amp;A, Hobart)" userId="6fce53b1-f6b4-437f-92e5-b29623dbcb9a" providerId="ADAL" clId="{06966603-F586-42D6-9D90-D5258345BCB8}" dt="2020-10-21T02:34:35.621" v="13536" actId="14100"/>
        <pc:sldMkLst>
          <pc:docMk/>
          <pc:sldMk cId="2092720824" sldId="922"/>
        </pc:sldMkLst>
        <pc:spChg chg="mod">
          <ac:chgData name="Kolody, Dale (O&amp;A, Hobart)" userId="6fce53b1-f6b4-437f-92e5-b29623dbcb9a" providerId="ADAL" clId="{06966603-F586-42D6-9D90-D5258345BCB8}" dt="2020-10-20T00:13:55.374" v="12078" actId="27636"/>
          <ac:spMkLst>
            <pc:docMk/>
            <pc:sldMk cId="2092720824" sldId="922"/>
            <ac:spMk id="2" creationId="{267F08BF-E815-436C-A09D-899049905BDA}"/>
          </ac:spMkLst>
        </pc:spChg>
        <pc:spChg chg="mod">
          <ac:chgData name="Kolody, Dale (O&amp;A, Hobart)" userId="6fce53b1-f6b4-437f-92e5-b29623dbcb9a" providerId="ADAL" clId="{06966603-F586-42D6-9D90-D5258345BCB8}" dt="2020-10-20T00:08:07.650" v="11848" actId="20577"/>
          <ac:spMkLst>
            <pc:docMk/>
            <pc:sldMk cId="2092720824" sldId="922"/>
            <ac:spMk id="3" creationId="{DB7F7223-AA26-4E5F-B919-EFA22D6390A6}"/>
          </ac:spMkLst>
        </pc:spChg>
        <pc:spChg chg="mod">
          <ac:chgData name="Kolody, Dale (O&amp;A, Hobart)" userId="6fce53b1-f6b4-437f-92e5-b29623dbcb9a" providerId="ADAL" clId="{06966603-F586-42D6-9D90-D5258345BCB8}" dt="2020-10-20T01:07:55.649" v="13357" actId="20577"/>
          <ac:spMkLst>
            <pc:docMk/>
            <pc:sldMk cId="2092720824" sldId="922"/>
            <ac:spMk id="4" creationId="{2039CC83-2935-4C11-8574-BB2A57807CA9}"/>
          </ac:spMkLst>
        </pc:spChg>
        <pc:spChg chg="add mod">
          <ac:chgData name="Kolody, Dale (O&amp;A, Hobart)" userId="6fce53b1-f6b4-437f-92e5-b29623dbcb9a" providerId="ADAL" clId="{06966603-F586-42D6-9D90-D5258345BCB8}" dt="2020-10-20T02:41:06.843" v="13361" actId="14100"/>
          <ac:spMkLst>
            <pc:docMk/>
            <pc:sldMk cId="2092720824" sldId="922"/>
            <ac:spMk id="5" creationId="{F1960036-480B-4771-8BAC-682460F6D8FE}"/>
          </ac:spMkLst>
        </pc:spChg>
        <pc:spChg chg="add mod">
          <ac:chgData name="Kolody, Dale (O&amp;A, Hobart)" userId="6fce53b1-f6b4-437f-92e5-b29623dbcb9a" providerId="ADAL" clId="{06966603-F586-42D6-9D90-D5258345BCB8}" dt="2020-10-21T02:34:35.621" v="13536" actId="14100"/>
          <ac:spMkLst>
            <pc:docMk/>
            <pc:sldMk cId="2092720824" sldId="922"/>
            <ac:spMk id="6" creationId="{CA23C080-876A-4F26-B877-BFF608284F03}"/>
          </ac:spMkLst>
        </pc:spChg>
        <pc:picChg chg="add mod">
          <ac:chgData name="Kolody, Dale (O&amp;A, Hobart)" userId="6fce53b1-f6b4-437f-92e5-b29623dbcb9a" providerId="ADAL" clId="{06966603-F586-42D6-9D90-D5258345BCB8}" dt="2020-10-20T01:06:07.623" v="13345" actId="1076"/>
          <ac:picMkLst>
            <pc:docMk/>
            <pc:sldMk cId="2092720824" sldId="922"/>
            <ac:picMk id="7" creationId="{CC869520-C265-4B51-A8CA-F9FFA8DEDB02}"/>
          </ac:picMkLst>
        </pc:picChg>
        <pc:picChg chg="add mod">
          <ac:chgData name="Kolody, Dale (O&amp;A, Hobart)" userId="6fce53b1-f6b4-437f-92e5-b29623dbcb9a" providerId="ADAL" clId="{06966603-F586-42D6-9D90-D5258345BCB8}" dt="2020-10-20T01:07:45.233" v="13349" actId="1076"/>
          <ac:picMkLst>
            <pc:docMk/>
            <pc:sldMk cId="2092720824" sldId="922"/>
            <ac:picMk id="8" creationId="{40EDDFAA-BEE6-4E65-9915-AFE62996DB27}"/>
          </ac:picMkLst>
        </pc:picChg>
      </pc:sldChg>
      <pc:sldChg chg="modSp add">
        <pc:chgData name="Kolody, Dale (O&amp;A, Hobart)" userId="6fce53b1-f6b4-437f-92e5-b29623dbcb9a" providerId="ADAL" clId="{06966603-F586-42D6-9D90-D5258345BCB8}" dt="2020-10-21T02:45:15.971" v="13875" actId="20577"/>
        <pc:sldMkLst>
          <pc:docMk/>
          <pc:sldMk cId="204392304" sldId="923"/>
        </pc:sldMkLst>
        <pc:spChg chg="mod">
          <ac:chgData name="Kolody, Dale (O&amp;A, Hobart)" userId="6fce53b1-f6b4-437f-92e5-b29623dbcb9a" providerId="ADAL" clId="{06966603-F586-42D6-9D90-D5258345BCB8}" dt="2020-10-20T00:38:27.600" v="12821" actId="20577"/>
          <ac:spMkLst>
            <pc:docMk/>
            <pc:sldMk cId="204392304" sldId="923"/>
            <ac:spMk id="2" creationId="{FD6C7415-C81C-4BB9-BEB9-0A5869201616}"/>
          </ac:spMkLst>
        </pc:spChg>
        <pc:spChg chg="mod">
          <ac:chgData name="Kolody, Dale (O&amp;A, Hobart)" userId="6fce53b1-f6b4-437f-92e5-b29623dbcb9a" providerId="ADAL" clId="{06966603-F586-42D6-9D90-D5258345BCB8}" dt="2020-10-21T02:45:15.971" v="13875" actId="20577"/>
          <ac:spMkLst>
            <pc:docMk/>
            <pc:sldMk cId="204392304" sldId="923"/>
            <ac:spMk id="3" creationId="{8873E2BB-361C-4668-BA2B-8B271CC3E549}"/>
          </ac:spMkLst>
        </pc:spChg>
      </pc:sldChg>
    </pc:docChg>
  </pc:docChgLst>
  <pc:docChgLst>
    <pc:chgData name="Dale" userId="6fce53b1-f6b4-437f-92e5-b29623dbcb9a" providerId="ADAL" clId="{06966603-F586-42D6-9D90-D5258345BCB8}"/>
    <pc:docChg chg="custSel addSld delSld modSld sldOrd">
      <pc:chgData name="Dale" userId="6fce53b1-f6b4-437f-92e5-b29623dbcb9a" providerId="ADAL" clId="{06966603-F586-42D6-9D90-D5258345BCB8}" dt="2020-10-13T02:28:00.624" v="4662" actId="20577"/>
      <pc:docMkLst>
        <pc:docMk/>
      </pc:docMkLst>
      <pc:sldChg chg="ord">
        <pc:chgData name="Dale" userId="6fce53b1-f6b4-437f-92e5-b29623dbcb9a" providerId="ADAL" clId="{06966603-F586-42D6-9D90-D5258345BCB8}" dt="2020-10-12T23:25:25.718" v="1710"/>
        <pc:sldMkLst>
          <pc:docMk/>
          <pc:sldMk cId="0" sldId="544"/>
        </pc:sldMkLst>
      </pc:sldChg>
      <pc:sldChg chg="del">
        <pc:chgData name="Dale" userId="6fce53b1-f6b4-437f-92e5-b29623dbcb9a" providerId="ADAL" clId="{06966603-F586-42D6-9D90-D5258345BCB8}" dt="2020-10-13T00:37:47.480" v="2504" actId="2696"/>
        <pc:sldMkLst>
          <pc:docMk/>
          <pc:sldMk cId="1355255706" sldId="663"/>
        </pc:sldMkLst>
      </pc:sldChg>
      <pc:sldChg chg="modSp">
        <pc:chgData name="Dale" userId="6fce53b1-f6b4-437f-92e5-b29623dbcb9a" providerId="ADAL" clId="{06966603-F586-42D6-9D90-D5258345BCB8}" dt="2020-10-12T22:36:55.454" v="1345" actId="20577"/>
        <pc:sldMkLst>
          <pc:docMk/>
          <pc:sldMk cId="1748727845" sldId="747"/>
        </pc:sldMkLst>
        <pc:spChg chg="mod">
          <ac:chgData name="Dale" userId="6fce53b1-f6b4-437f-92e5-b29623dbcb9a" providerId="ADAL" clId="{06966603-F586-42D6-9D90-D5258345BCB8}" dt="2020-10-12T22:36:55.454" v="1345" actId="20577"/>
          <ac:spMkLst>
            <pc:docMk/>
            <pc:sldMk cId="1748727845" sldId="747"/>
            <ac:spMk id="3" creationId="{00000000-0000-0000-0000-000000000000}"/>
          </ac:spMkLst>
        </pc:spChg>
      </pc:sldChg>
      <pc:sldChg chg="del">
        <pc:chgData name="Dale" userId="6fce53b1-f6b4-437f-92e5-b29623dbcb9a" providerId="ADAL" clId="{06966603-F586-42D6-9D90-D5258345BCB8}" dt="2020-10-13T00:38:13.538" v="2523" actId="2696"/>
        <pc:sldMkLst>
          <pc:docMk/>
          <pc:sldMk cId="3695070856" sldId="803"/>
        </pc:sldMkLst>
      </pc:sldChg>
      <pc:sldChg chg="del">
        <pc:chgData name="Dale" userId="6fce53b1-f6b4-437f-92e5-b29623dbcb9a" providerId="ADAL" clId="{06966603-F586-42D6-9D90-D5258345BCB8}" dt="2020-10-13T00:37:46.832" v="2503" actId="2696"/>
        <pc:sldMkLst>
          <pc:docMk/>
          <pc:sldMk cId="9992978" sldId="805"/>
        </pc:sldMkLst>
      </pc:sldChg>
      <pc:sldChg chg="addSp delSp modSp delAnim modAnim">
        <pc:chgData name="Dale" userId="6fce53b1-f6b4-437f-92e5-b29623dbcb9a" providerId="ADAL" clId="{06966603-F586-42D6-9D90-D5258345BCB8}" dt="2020-10-12T22:36:08.579" v="1307" actId="20577"/>
        <pc:sldMkLst>
          <pc:docMk/>
          <pc:sldMk cId="254101454" sldId="817"/>
        </pc:sldMkLst>
        <pc:spChg chg="mod">
          <ac:chgData name="Dale" userId="6fce53b1-f6b4-437f-92e5-b29623dbcb9a" providerId="ADAL" clId="{06966603-F586-42D6-9D90-D5258345BCB8}" dt="2020-10-12T22:36:08.579" v="1307" actId="20577"/>
          <ac:spMkLst>
            <pc:docMk/>
            <pc:sldMk cId="254101454" sldId="817"/>
            <ac:spMk id="3" creationId="{00000000-0000-0000-0000-000000000000}"/>
          </ac:spMkLst>
        </pc:spChg>
        <pc:spChg chg="del mod">
          <ac:chgData name="Dale" userId="6fce53b1-f6b4-437f-92e5-b29623dbcb9a" providerId="ADAL" clId="{06966603-F586-42D6-9D90-D5258345BCB8}" dt="2020-10-12T22:35:12.697" v="1267" actId="478"/>
          <ac:spMkLst>
            <pc:docMk/>
            <pc:sldMk cId="254101454" sldId="817"/>
            <ac:spMk id="5" creationId="{8C5F564C-83C1-4D7A-9BD9-BDEE7E440FA4}"/>
          </ac:spMkLst>
        </pc:spChg>
        <pc:spChg chg="del mod">
          <ac:chgData name="Dale" userId="6fce53b1-f6b4-437f-92e5-b29623dbcb9a" providerId="ADAL" clId="{06966603-F586-42D6-9D90-D5258345BCB8}" dt="2020-10-12T22:35:00.052" v="1264" actId="478"/>
          <ac:spMkLst>
            <pc:docMk/>
            <pc:sldMk cId="254101454" sldId="817"/>
            <ac:spMk id="6" creationId="{802DCF4E-93D6-4920-B908-C2F7B0EE6C81}"/>
          </ac:spMkLst>
        </pc:spChg>
        <pc:spChg chg="add del mod">
          <ac:chgData name="Dale" userId="6fce53b1-f6b4-437f-92e5-b29623dbcb9a" providerId="ADAL" clId="{06966603-F586-42D6-9D90-D5258345BCB8}" dt="2020-10-12T22:35:17.787" v="1268" actId="478"/>
          <ac:spMkLst>
            <pc:docMk/>
            <pc:sldMk cId="254101454" sldId="817"/>
            <ac:spMk id="7" creationId="{3C717381-EE44-47F2-A468-C46830CBF81A}"/>
          </ac:spMkLst>
        </pc:spChg>
      </pc:sldChg>
      <pc:sldChg chg="del">
        <pc:chgData name="Dale" userId="6fce53b1-f6b4-437f-92e5-b29623dbcb9a" providerId="ADAL" clId="{06966603-F586-42D6-9D90-D5258345BCB8}" dt="2020-10-13T00:37:36.808" v="2497" actId="2696"/>
        <pc:sldMkLst>
          <pc:docMk/>
          <pc:sldMk cId="2695906391" sldId="819"/>
        </pc:sldMkLst>
      </pc:sldChg>
      <pc:sldChg chg="del">
        <pc:chgData name="Dale" userId="6fce53b1-f6b4-437f-92e5-b29623dbcb9a" providerId="ADAL" clId="{06966603-F586-42D6-9D90-D5258345BCB8}" dt="2020-10-13T00:38:02.653" v="2510" actId="2696"/>
        <pc:sldMkLst>
          <pc:docMk/>
          <pc:sldMk cId="122006240" sldId="833"/>
        </pc:sldMkLst>
      </pc:sldChg>
      <pc:sldChg chg="del">
        <pc:chgData name="Dale" userId="6fce53b1-f6b4-437f-92e5-b29623dbcb9a" providerId="ADAL" clId="{06966603-F586-42D6-9D90-D5258345BCB8}" dt="2020-10-13T00:37:56.776" v="2505" actId="2696"/>
        <pc:sldMkLst>
          <pc:docMk/>
          <pc:sldMk cId="2394406929" sldId="835"/>
        </pc:sldMkLst>
      </pc:sldChg>
      <pc:sldChg chg="del">
        <pc:chgData name="Dale" userId="6fce53b1-f6b4-437f-92e5-b29623dbcb9a" providerId="ADAL" clId="{06966603-F586-42D6-9D90-D5258345BCB8}" dt="2020-10-13T00:38:01.753" v="2509" actId="2696"/>
        <pc:sldMkLst>
          <pc:docMk/>
          <pc:sldMk cId="1209756649" sldId="836"/>
        </pc:sldMkLst>
      </pc:sldChg>
      <pc:sldChg chg="del">
        <pc:chgData name="Dale" userId="6fce53b1-f6b4-437f-92e5-b29623dbcb9a" providerId="ADAL" clId="{06966603-F586-42D6-9D90-D5258345BCB8}" dt="2020-10-13T00:38:04.803" v="2511" actId="2696"/>
        <pc:sldMkLst>
          <pc:docMk/>
          <pc:sldMk cId="3672076471" sldId="839"/>
        </pc:sldMkLst>
      </pc:sldChg>
      <pc:sldChg chg="del">
        <pc:chgData name="Dale" userId="6fce53b1-f6b4-437f-92e5-b29623dbcb9a" providerId="ADAL" clId="{06966603-F586-42D6-9D90-D5258345BCB8}" dt="2020-10-13T00:38:12.938" v="2521" actId="2696"/>
        <pc:sldMkLst>
          <pc:docMk/>
          <pc:sldMk cId="1226757629" sldId="844"/>
        </pc:sldMkLst>
      </pc:sldChg>
      <pc:sldChg chg="del">
        <pc:chgData name="Dale" userId="6fce53b1-f6b4-437f-92e5-b29623dbcb9a" providerId="ADAL" clId="{06966603-F586-42D6-9D90-D5258345BCB8}" dt="2020-10-13T00:38:07.391" v="2515" actId="2696"/>
        <pc:sldMkLst>
          <pc:docMk/>
          <pc:sldMk cId="2444979446" sldId="845"/>
        </pc:sldMkLst>
      </pc:sldChg>
      <pc:sldChg chg="del">
        <pc:chgData name="Dale" userId="6fce53b1-f6b4-437f-92e5-b29623dbcb9a" providerId="ADAL" clId="{06966603-F586-42D6-9D90-D5258345BCB8}" dt="2020-10-13T00:38:08.731" v="2516" actId="2696"/>
        <pc:sldMkLst>
          <pc:docMk/>
          <pc:sldMk cId="1471124528" sldId="846"/>
        </pc:sldMkLst>
      </pc:sldChg>
      <pc:sldChg chg="del">
        <pc:chgData name="Dale" userId="6fce53b1-f6b4-437f-92e5-b29623dbcb9a" providerId="ADAL" clId="{06966603-F586-42D6-9D90-D5258345BCB8}" dt="2020-10-13T00:38:10.481" v="2517" actId="2696"/>
        <pc:sldMkLst>
          <pc:docMk/>
          <pc:sldMk cId="3016718262" sldId="850"/>
        </pc:sldMkLst>
      </pc:sldChg>
      <pc:sldChg chg="del">
        <pc:chgData name="Dale" userId="6fce53b1-f6b4-437f-92e5-b29623dbcb9a" providerId="ADAL" clId="{06966603-F586-42D6-9D90-D5258345BCB8}" dt="2020-10-13T00:38:12.067" v="2519" actId="2696"/>
        <pc:sldMkLst>
          <pc:docMk/>
          <pc:sldMk cId="3665953906" sldId="851"/>
        </pc:sldMkLst>
      </pc:sldChg>
      <pc:sldChg chg="del">
        <pc:chgData name="Dale" userId="6fce53b1-f6b4-437f-92e5-b29623dbcb9a" providerId="ADAL" clId="{06966603-F586-42D6-9D90-D5258345BCB8}" dt="2020-10-13T00:38:13.253" v="2522" actId="2696"/>
        <pc:sldMkLst>
          <pc:docMk/>
          <pc:sldMk cId="304924432" sldId="852"/>
        </pc:sldMkLst>
      </pc:sldChg>
      <pc:sldChg chg="del">
        <pc:chgData name="Dale" userId="6fce53b1-f6b4-437f-92e5-b29623dbcb9a" providerId="ADAL" clId="{06966603-F586-42D6-9D90-D5258345BCB8}" dt="2020-10-13T00:38:14.218" v="2524" actId="2696"/>
        <pc:sldMkLst>
          <pc:docMk/>
          <pc:sldMk cId="2367418465" sldId="855"/>
        </pc:sldMkLst>
      </pc:sldChg>
      <pc:sldChg chg="del">
        <pc:chgData name="Dale" userId="6fce53b1-f6b4-437f-92e5-b29623dbcb9a" providerId="ADAL" clId="{06966603-F586-42D6-9D90-D5258345BCB8}" dt="2020-10-13T00:38:12.553" v="2520" actId="2696"/>
        <pc:sldMkLst>
          <pc:docMk/>
          <pc:sldMk cId="1087135340" sldId="857"/>
        </pc:sldMkLst>
      </pc:sldChg>
      <pc:sldChg chg="del">
        <pc:chgData name="Dale" userId="6fce53b1-f6b4-437f-92e5-b29623dbcb9a" providerId="ADAL" clId="{06966603-F586-42D6-9D90-D5258345BCB8}" dt="2020-10-13T00:37:40.189" v="2498" actId="2696"/>
        <pc:sldMkLst>
          <pc:docMk/>
          <pc:sldMk cId="969140480" sldId="861"/>
        </pc:sldMkLst>
      </pc:sldChg>
      <pc:sldChg chg="del">
        <pc:chgData name="Dale" userId="6fce53b1-f6b4-437f-92e5-b29623dbcb9a" providerId="ADAL" clId="{06966603-F586-42D6-9D90-D5258345BCB8}" dt="2020-10-13T00:37:42.562" v="2499" actId="2696"/>
        <pc:sldMkLst>
          <pc:docMk/>
          <pc:sldMk cId="2337210837" sldId="862"/>
        </pc:sldMkLst>
      </pc:sldChg>
      <pc:sldChg chg="del">
        <pc:chgData name="Dale" userId="6fce53b1-f6b4-437f-92e5-b29623dbcb9a" providerId="ADAL" clId="{06966603-F586-42D6-9D90-D5258345BCB8}" dt="2020-10-13T00:37:43.863" v="2500" actId="2696"/>
        <pc:sldMkLst>
          <pc:docMk/>
          <pc:sldMk cId="2309177331" sldId="863"/>
        </pc:sldMkLst>
      </pc:sldChg>
      <pc:sldChg chg="del">
        <pc:chgData name="Dale" userId="6fce53b1-f6b4-437f-92e5-b29623dbcb9a" providerId="ADAL" clId="{06966603-F586-42D6-9D90-D5258345BCB8}" dt="2020-10-13T00:37:45.349" v="2501" actId="2696"/>
        <pc:sldMkLst>
          <pc:docMk/>
          <pc:sldMk cId="821640501" sldId="864"/>
        </pc:sldMkLst>
      </pc:sldChg>
      <pc:sldChg chg="del">
        <pc:chgData name="Dale" userId="6fce53b1-f6b4-437f-92e5-b29623dbcb9a" providerId="ADAL" clId="{06966603-F586-42D6-9D90-D5258345BCB8}" dt="2020-10-13T00:37:46.215" v="2502" actId="2696"/>
        <pc:sldMkLst>
          <pc:docMk/>
          <pc:sldMk cId="2319242121" sldId="866"/>
        </pc:sldMkLst>
      </pc:sldChg>
      <pc:sldChg chg="del">
        <pc:chgData name="Dale" userId="6fce53b1-f6b4-437f-92e5-b29623dbcb9a" providerId="ADAL" clId="{06966603-F586-42D6-9D90-D5258345BCB8}" dt="2020-10-13T00:38:14.633" v="2525" actId="2696"/>
        <pc:sldMkLst>
          <pc:docMk/>
          <pc:sldMk cId="124554568" sldId="867"/>
        </pc:sldMkLst>
      </pc:sldChg>
      <pc:sldChg chg="del">
        <pc:chgData name="Dale" userId="6fce53b1-f6b4-437f-92e5-b29623dbcb9a" providerId="ADAL" clId="{06966603-F586-42D6-9D90-D5258345BCB8}" dt="2020-10-13T00:38:15.369" v="2526" actId="2696"/>
        <pc:sldMkLst>
          <pc:docMk/>
          <pc:sldMk cId="3654020658" sldId="868"/>
        </pc:sldMkLst>
      </pc:sldChg>
      <pc:sldChg chg="del">
        <pc:chgData name="Dale" userId="6fce53b1-f6b4-437f-92e5-b29623dbcb9a" providerId="ADAL" clId="{06966603-F586-42D6-9D90-D5258345BCB8}" dt="2020-10-13T00:38:15.899" v="2527" actId="2696"/>
        <pc:sldMkLst>
          <pc:docMk/>
          <pc:sldMk cId="1438326251" sldId="871"/>
        </pc:sldMkLst>
      </pc:sldChg>
      <pc:sldChg chg="del">
        <pc:chgData name="Dale" userId="6fce53b1-f6b4-437f-92e5-b29623dbcb9a" providerId="ADAL" clId="{06966603-F586-42D6-9D90-D5258345BCB8}" dt="2020-10-13T00:40:45.479" v="2531" actId="2696"/>
        <pc:sldMkLst>
          <pc:docMk/>
          <pc:sldMk cId="1057627802" sldId="875"/>
        </pc:sldMkLst>
      </pc:sldChg>
      <pc:sldChg chg="del">
        <pc:chgData name="Dale" userId="6fce53b1-f6b4-437f-92e5-b29623dbcb9a" providerId="ADAL" clId="{06966603-F586-42D6-9D90-D5258345BCB8}" dt="2020-10-13T00:37:57.453" v="2506" actId="2696"/>
        <pc:sldMkLst>
          <pc:docMk/>
          <pc:sldMk cId="2403610286" sldId="876"/>
        </pc:sldMkLst>
      </pc:sldChg>
      <pc:sldChg chg="del">
        <pc:chgData name="Dale" userId="6fce53b1-f6b4-437f-92e5-b29623dbcb9a" providerId="ADAL" clId="{06966603-F586-42D6-9D90-D5258345BCB8}" dt="2020-10-13T00:38:00.867" v="2508" actId="2696"/>
        <pc:sldMkLst>
          <pc:docMk/>
          <pc:sldMk cId="3677621371" sldId="877"/>
        </pc:sldMkLst>
      </pc:sldChg>
      <pc:sldChg chg="del">
        <pc:chgData name="Dale" userId="6fce53b1-f6b4-437f-92e5-b29623dbcb9a" providerId="ADAL" clId="{06966603-F586-42D6-9D90-D5258345BCB8}" dt="2020-10-13T00:37:58.047" v="2507" actId="2696"/>
        <pc:sldMkLst>
          <pc:docMk/>
          <pc:sldMk cId="1897840859" sldId="878"/>
        </pc:sldMkLst>
      </pc:sldChg>
      <pc:sldChg chg="del">
        <pc:chgData name="Dale" userId="6fce53b1-f6b4-437f-92e5-b29623dbcb9a" providerId="ADAL" clId="{06966603-F586-42D6-9D90-D5258345BCB8}" dt="2020-10-13T00:40:40.771" v="2529" actId="2696"/>
        <pc:sldMkLst>
          <pc:docMk/>
          <pc:sldMk cId="3710307107" sldId="883"/>
        </pc:sldMkLst>
      </pc:sldChg>
      <pc:sldChg chg="del">
        <pc:chgData name="Dale" userId="6fce53b1-f6b4-437f-92e5-b29623dbcb9a" providerId="ADAL" clId="{06966603-F586-42D6-9D90-D5258345BCB8}" dt="2020-10-13T00:38:16.549" v="2528" actId="2696"/>
        <pc:sldMkLst>
          <pc:docMk/>
          <pc:sldMk cId="625046678" sldId="884"/>
        </pc:sldMkLst>
      </pc:sldChg>
      <pc:sldChg chg="del">
        <pc:chgData name="Dale" userId="6fce53b1-f6b4-437f-92e5-b29623dbcb9a" providerId="ADAL" clId="{06966603-F586-42D6-9D90-D5258345BCB8}" dt="2020-10-13T00:38:11.498" v="2518" actId="2696"/>
        <pc:sldMkLst>
          <pc:docMk/>
          <pc:sldMk cId="2758570720" sldId="885"/>
        </pc:sldMkLst>
      </pc:sldChg>
      <pc:sldChg chg="del">
        <pc:chgData name="Dale" userId="6fce53b1-f6b4-437f-92e5-b29623dbcb9a" providerId="ADAL" clId="{06966603-F586-42D6-9D90-D5258345BCB8}" dt="2020-10-13T00:38:05.504" v="2512" actId="2696"/>
        <pc:sldMkLst>
          <pc:docMk/>
          <pc:sldMk cId="445652276" sldId="888"/>
        </pc:sldMkLst>
      </pc:sldChg>
      <pc:sldChg chg="del">
        <pc:chgData name="Dale" userId="6fce53b1-f6b4-437f-92e5-b29623dbcb9a" providerId="ADAL" clId="{06966603-F586-42D6-9D90-D5258345BCB8}" dt="2020-10-13T00:38:06.042" v="2513" actId="2696"/>
        <pc:sldMkLst>
          <pc:docMk/>
          <pc:sldMk cId="1359164590" sldId="889"/>
        </pc:sldMkLst>
      </pc:sldChg>
      <pc:sldChg chg="del">
        <pc:chgData name="Dale" userId="6fce53b1-f6b4-437f-92e5-b29623dbcb9a" providerId="ADAL" clId="{06966603-F586-42D6-9D90-D5258345BCB8}" dt="2020-10-13T00:38:06.585" v="2514" actId="2696"/>
        <pc:sldMkLst>
          <pc:docMk/>
          <pc:sldMk cId="3607612187" sldId="890"/>
        </pc:sldMkLst>
      </pc:sldChg>
      <pc:sldChg chg="del">
        <pc:chgData name="Dale" userId="6fce53b1-f6b4-437f-92e5-b29623dbcb9a" providerId="ADAL" clId="{06966603-F586-42D6-9D90-D5258345BCB8}" dt="2020-10-13T00:40:44.262" v="2530" actId="2696"/>
        <pc:sldMkLst>
          <pc:docMk/>
          <pc:sldMk cId="159666690" sldId="892"/>
        </pc:sldMkLst>
      </pc:sldChg>
      <pc:sldChg chg="modSp">
        <pc:chgData name="Dale" userId="6fce53b1-f6b4-437f-92e5-b29623dbcb9a" providerId="ADAL" clId="{06966603-F586-42D6-9D90-D5258345BCB8}" dt="2020-10-12T22:08:12.142" v="304" actId="20577"/>
        <pc:sldMkLst>
          <pc:docMk/>
          <pc:sldMk cId="862668460" sldId="895"/>
        </pc:sldMkLst>
        <pc:spChg chg="mod">
          <ac:chgData name="Dale" userId="6fce53b1-f6b4-437f-92e5-b29623dbcb9a" providerId="ADAL" clId="{06966603-F586-42D6-9D90-D5258345BCB8}" dt="2020-10-12T22:08:12.142" v="304" actId="20577"/>
          <ac:spMkLst>
            <pc:docMk/>
            <pc:sldMk cId="862668460" sldId="895"/>
            <ac:spMk id="3" creationId="{0C0220F5-94C0-4856-B7EE-32276EEE1C0D}"/>
          </ac:spMkLst>
        </pc:spChg>
      </pc:sldChg>
      <pc:sldChg chg="addSp delSp modSp">
        <pc:chgData name="Dale" userId="6fce53b1-f6b4-437f-92e5-b29623dbcb9a" providerId="ADAL" clId="{06966603-F586-42D6-9D90-D5258345BCB8}" dt="2020-10-13T00:30:13.987" v="2021" actId="27636"/>
        <pc:sldMkLst>
          <pc:docMk/>
          <pc:sldMk cId="3473177686" sldId="902"/>
        </pc:sldMkLst>
        <pc:spChg chg="mod">
          <ac:chgData name="Dale" userId="6fce53b1-f6b4-437f-92e5-b29623dbcb9a" providerId="ADAL" clId="{06966603-F586-42D6-9D90-D5258345BCB8}" dt="2020-10-13T00:30:13.987" v="2021" actId="27636"/>
          <ac:spMkLst>
            <pc:docMk/>
            <pc:sldMk cId="3473177686" sldId="902"/>
            <ac:spMk id="3" creationId="{01ABCFDF-11FA-4E2B-B564-66DC2584DDC4}"/>
          </ac:spMkLst>
        </pc:spChg>
        <pc:spChg chg="del mod">
          <ac:chgData name="Dale" userId="6fce53b1-f6b4-437f-92e5-b29623dbcb9a" providerId="ADAL" clId="{06966603-F586-42D6-9D90-D5258345BCB8}" dt="2020-10-12T22:09:45.951" v="332" actId="478"/>
          <ac:spMkLst>
            <pc:docMk/>
            <pc:sldMk cId="3473177686" sldId="902"/>
            <ac:spMk id="4" creationId="{FD6B5D8F-6671-4445-9120-65CAC6D39956}"/>
          </ac:spMkLst>
        </pc:spChg>
        <pc:spChg chg="add del mod">
          <ac:chgData name="Dale" userId="6fce53b1-f6b4-437f-92e5-b29623dbcb9a" providerId="ADAL" clId="{06966603-F586-42D6-9D90-D5258345BCB8}" dt="2020-10-12T22:09:48.489" v="333" actId="478"/>
          <ac:spMkLst>
            <pc:docMk/>
            <pc:sldMk cId="3473177686" sldId="902"/>
            <ac:spMk id="6" creationId="{87196E87-2625-4658-A420-0621408AB39A}"/>
          </ac:spMkLst>
        </pc:spChg>
      </pc:sldChg>
      <pc:sldChg chg="modSp">
        <pc:chgData name="Dale" userId="6fce53b1-f6b4-437f-92e5-b29623dbcb9a" providerId="ADAL" clId="{06966603-F586-42D6-9D90-D5258345BCB8}" dt="2020-10-12T23:26:42.282" v="1721" actId="114"/>
        <pc:sldMkLst>
          <pc:docMk/>
          <pc:sldMk cId="2431679205" sldId="903"/>
        </pc:sldMkLst>
        <pc:spChg chg="mod">
          <ac:chgData name="Dale" userId="6fce53b1-f6b4-437f-92e5-b29623dbcb9a" providerId="ADAL" clId="{06966603-F586-42D6-9D90-D5258345BCB8}" dt="2020-10-12T23:26:42.282" v="1721" actId="114"/>
          <ac:spMkLst>
            <pc:docMk/>
            <pc:sldMk cId="2431679205" sldId="903"/>
            <ac:spMk id="2" creationId="{ECBEA332-8216-48D0-A97E-27AF4C4E80EB}"/>
          </ac:spMkLst>
        </pc:spChg>
        <pc:spChg chg="mod">
          <ac:chgData name="Dale" userId="6fce53b1-f6b4-437f-92e5-b29623dbcb9a" providerId="ADAL" clId="{06966603-F586-42D6-9D90-D5258345BCB8}" dt="2020-10-12T22:14:04.053" v="471" actId="20577"/>
          <ac:spMkLst>
            <pc:docMk/>
            <pc:sldMk cId="2431679205" sldId="903"/>
            <ac:spMk id="4" creationId="{591287CE-9291-4195-87F8-45E4223E30F9}"/>
          </ac:spMkLst>
        </pc:spChg>
      </pc:sldChg>
      <pc:sldChg chg="addSp delSp modSp">
        <pc:chgData name="Dale" userId="6fce53b1-f6b4-437f-92e5-b29623dbcb9a" providerId="ADAL" clId="{06966603-F586-42D6-9D90-D5258345BCB8}" dt="2020-10-12T23:50:22.381" v="1829" actId="478"/>
        <pc:sldMkLst>
          <pc:docMk/>
          <pc:sldMk cId="3145656507" sldId="904"/>
        </pc:sldMkLst>
        <pc:spChg chg="mod">
          <ac:chgData name="Dale" userId="6fce53b1-f6b4-437f-92e5-b29623dbcb9a" providerId="ADAL" clId="{06966603-F586-42D6-9D90-D5258345BCB8}" dt="2020-10-12T22:21:36.669" v="514" actId="6549"/>
          <ac:spMkLst>
            <pc:docMk/>
            <pc:sldMk cId="3145656507" sldId="904"/>
            <ac:spMk id="2" creationId="{52AB28C3-0F20-4047-A480-F4B952C2D8F4}"/>
          </ac:spMkLst>
        </pc:spChg>
        <pc:spChg chg="del">
          <ac:chgData name="Dale" userId="6fce53b1-f6b4-437f-92e5-b29623dbcb9a" providerId="ADAL" clId="{06966603-F586-42D6-9D90-D5258345BCB8}" dt="2020-10-12T22:20:20.267" v="472" actId="478"/>
          <ac:spMkLst>
            <pc:docMk/>
            <pc:sldMk cId="3145656507" sldId="904"/>
            <ac:spMk id="3" creationId="{1B7E59FD-0B1A-4892-83D5-DE2145DFA08D}"/>
          </ac:spMkLst>
        </pc:spChg>
        <pc:spChg chg="del mod">
          <ac:chgData name="Dale" userId="6fce53b1-f6b4-437f-92e5-b29623dbcb9a" providerId="ADAL" clId="{06966603-F586-42D6-9D90-D5258345BCB8}" dt="2020-10-12T22:20:22.540" v="474" actId="478"/>
          <ac:spMkLst>
            <pc:docMk/>
            <pc:sldMk cId="3145656507" sldId="904"/>
            <ac:spMk id="4" creationId="{6B283449-55FA-47D9-AA47-782FA74720D3}"/>
          </ac:spMkLst>
        </pc:spChg>
        <pc:picChg chg="add">
          <ac:chgData name="Dale" userId="6fce53b1-f6b4-437f-92e5-b29623dbcb9a" providerId="ADAL" clId="{06966603-F586-42D6-9D90-D5258345BCB8}" dt="2020-10-12T22:20:24.127" v="475"/>
          <ac:picMkLst>
            <pc:docMk/>
            <pc:sldMk cId="3145656507" sldId="904"/>
            <ac:picMk id="5" creationId="{5C44CC63-E2B4-402B-92EB-250110A7CE3E}"/>
          </ac:picMkLst>
        </pc:picChg>
        <pc:cxnChg chg="add del mod">
          <ac:chgData name="Dale" userId="6fce53b1-f6b4-437f-92e5-b29623dbcb9a" providerId="ADAL" clId="{06966603-F586-42D6-9D90-D5258345BCB8}" dt="2020-10-12T23:50:22.381" v="1829" actId="478"/>
          <ac:cxnSpMkLst>
            <pc:docMk/>
            <pc:sldMk cId="3145656507" sldId="904"/>
            <ac:cxnSpMk id="6" creationId="{2E358DE2-13E5-4622-8D50-26A486318487}"/>
          </ac:cxnSpMkLst>
        </pc:cxnChg>
      </pc:sldChg>
      <pc:sldChg chg="delSp modSp add">
        <pc:chgData name="Dale" userId="6fce53b1-f6b4-437f-92e5-b29623dbcb9a" providerId="ADAL" clId="{06966603-F586-42D6-9D90-D5258345BCB8}" dt="2020-10-13T02:27:50.510" v="4660" actId="20577"/>
        <pc:sldMkLst>
          <pc:docMk/>
          <pc:sldMk cId="1887090467" sldId="905"/>
        </pc:sldMkLst>
        <pc:spChg chg="mod">
          <ac:chgData name="Dale" userId="6fce53b1-f6b4-437f-92e5-b29623dbcb9a" providerId="ADAL" clId="{06966603-F586-42D6-9D90-D5258345BCB8}" dt="2020-10-13T02:27:50.510" v="4660" actId="20577"/>
          <ac:spMkLst>
            <pc:docMk/>
            <pc:sldMk cId="1887090467" sldId="905"/>
            <ac:spMk id="2" creationId="{369938D7-8A14-4F74-BBB9-CE19BD33D053}"/>
          </ac:spMkLst>
        </pc:spChg>
        <pc:spChg chg="mod">
          <ac:chgData name="Dale" userId="6fce53b1-f6b4-437f-92e5-b29623dbcb9a" providerId="ADAL" clId="{06966603-F586-42D6-9D90-D5258345BCB8}" dt="2020-10-13T00:32:27.961" v="2076" actId="20577"/>
          <ac:spMkLst>
            <pc:docMk/>
            <pc:sldMk cId="1887090467" sldId="905"/>
            <ac:spMk id="3" creationId="{DDBFAADF-F289-4A43-BD7B-FA41F51AD32F}"/>
          </ac:spMkLst>
        </pc:spChg>
        <pc:spChg chg="del">
          <ac:chgData name="Dale" userId="6fce53b1-f6b4-437f-92e5-b29623dbcb9a" providerId="ADAL" clId="{06966603-F586-42D6-9D90-D5258345BCB8}" dt="2020-10-12T22:22:40.062" v="562" actId="478"/>
          <ac:spMkLst>
            <pc:docMk/>
            <pc:sldMk cId="1887090467" sldId="905"/>
            <ac:spMk id="4" creationId="{20E0DC40-362C-4626-94C4-CC992DAE9C9C}"/>
          </ac:spMkLst>
        </pc:spChg>
      </pc:sldChg>
      <pc:sldChg chg="addSp delSp modSp add">
        <pc:chgData name="Dale" userId="6fce53b1-f6b4-437f-92e5-b29623dbcb9a" providerId="ADAL" clId="{06966603-F586-42D6-9D90-D5258345BCB8}" dt="2020-10-12T23:21:49.276" v="1709" actId="14100"/>
        <pc:sldMkLst>
          <pc:docMk/>
          <pc:sldMk cId="1765288180" sldId="906"/>
        </pc:sldMkLst>
        <pc:spChg chg="mod">
          <ac:chgData name="Dale" userId="6fce53b1-f6b4-437f-92e5-b29623dbcb9a" providerId="ADAL" clId="{06966603-F586-42D6-9D90-D5258345BCB8}" dt="2020-10-12T23:08:07.285" v="1429" actId="6549"/>
          <ac:spMkLst>
            <pc:docMk/>
            <pc:sldMk cId="1765288180" sldId="906"/>
            <ac:spMk id="2" creationId="{63F8D8EB-3195-43EF-B784-FE673F6FA7DB}"/>
          </ac:spMkLst>
        </pc:spChg>
        <pc:spChg chg="del mod">
          <ac:chgData name="Dale" userId="6fce53b1-f6b4-437f-92e5-b29623dbcb9a" providerId="ADAL" clId="{06966603-F586-42D6-9D90-D5258345BCB8}" dt="2020-10-12T23:18:31.234" v="1545" actId="478"/>
          <ac:spMkLst>
            <pc:docMk/>
            <pc:sldMk cId="1765288180" sldId="906"/>
            <ac:spMk id="3" creationId="{65C166D1-7F82-4A6F-8DC7-45D8E374A112}"/>
          </ac:spMkLst>
        </pc:spChg>
        <pc:spChg chg="mod">
          <ac:chgData name="Dale" userId="6fce53b1-f6b4-437f-92e5-b29623dbcb9a" providerId="ADAL" clId="{06966603-F586-42D6-9D90-D5258345BCB8}" dt="2020-10-12T23:14:52.812" v="1502" actId="27636"/>
          <ac:spMkLst>
            <pc:docMk/>
            <pc:sldMk cId="1765288180" sldId="906"/>
            <ac:spMk id="4" creationId="{52FE518F-0CE1-47F1-AB1E-58D0A8C06C31}"/>
          </ac:spMkLst>
        </pc:spChg>
        <pc:spChg chg="add mod">
          <ac:chgData name="Dale" userId="6fce53b1-f6b4-437f-92e5-b29623dbcb9a" providerId="ADAL" clId="{06966603-F586-42D6-9D90-D5258345BCB8}" dt="2020-10-12T23:17:34.132" v="1538" actId="207"/>
          <ac:spMkLst>
            <pc:docMk/>
            <pc:sldMk cId="1765288180" sldId="906"/>
            <ac:spMk id="15" creationId="{13CA1873-E076-4007-90A1-88196880D342}"/>
          </ac:spMkLst>
        </pc:spChg>
        <pc:spChg chg="add del mod">
          <ac:chgData name="Dale" userId="6fce53b1-f6b4-437f-92e5-b29623dbcb9a" providerId="ADAL" clId="{06966603-F586-42D6-9D90-D5258345BCB8}" dt="2020-10-12T23:17:43.125" v="1541" actId="478"/>
          <ac:spMkLst>
            <pc:docMk/>
            <pc:sldMk cId="1765288180" sldId="906"/>
            <ac:spMk id="16" creationId="{20DA7B71-193E-4690-9F05-10E0E0C7FC68}"/>
          </ac:spMkLst>
        </pc:spChg>
        <pc:spChg chg="add mod">
          <ac:chgData name="Dale" userId="6fce53b1-f6b4-437f-92e5-b29623dbcb9a" providerId="ADAL" clId="{06966603-F586-42D6-9D90-D5258345BCB8}" dt="2020-10-12T23:17:50.894" v="1544" actId="1076"/>
          <ac:spMkLst>
            <pc:docMk/>
            <pc:sldMk cId="1765288180" sldId="906"/>
            <ac:spMk id="17" creationId="{7885D5B2-A5CB-4A43-B06A-A14943269078}"/>
          </ac:spMkLst>
        </pc:spChg>
        <pc:spChg chg="add del mod">
          <ac:chgData name="Dale" userId="6fce53b1-f6b4-437f-92e5-b29623dbcb9a" providerId="ADAL" clId="{06966603-F586-42D6-9D90-D5258345BCB8}" dt="2020-10-12T23:18:40.764" v="1546" actId="478"/>
          <ac:spMkLst>
            <pc:docMk/>
            <pc:sldMk cId="1765288180" sldId="906"/>
            <ac:spMk id="19" creationId="{1F2CAE3E-241B-4274-896B-07509467BC63}"/>
          </ac:spMkLst>
        </pc:spChg>
        <pc:spChg chg="add mod">
          <ac:chgData name="Dale" userId="6fce53b1-f6b4-437f-92e5-b29623dbcb9a" providerId="ADAL" clId="{06966603-F586-42D6-9D90-D5258345BCB8}" dt="2020-10-12T23:20:53.733" v="1693" actId="6549"/>
          <ac:spMkLst>
            <pc:docMk/>
            <pc:sldMk cId="1765288180" sldId="906"/>
            <ac:spMk id="20" creationId="{4D0BBCF2-8622-48A5-9DD0-7BB8F640AEDC}"/>
          </ac:spMkLst>
        </pc:spChg>
        <pc:spChg chg="add mod">
          <ac:chgData name="Dale" userId="6fce53b1-f6b4-437f-92e5-b29623dbcb9a" providerId="ADAL" clId="{06966603-F586-42D6-9D90-D5258345BCB8}" dt="2020-10-12T23:20:03.600" v="1615" actId="1076"/>
          <ac:spMkLst>
            <pc:docMk/>
            <pc:sldMk cId="1765288180" sldId="906"/>
            <ac:spMk id="21" creationId="{19873613-ED49-4F20-941C-187DE1A39840}"/>
          </ac:spMkLst>
        </pc:spChg>
        <pc:spChg chg="add mod">
          <ac:chgData name="Dale" userId="6fce53b1-f6b4-437f-92e5-b29623dbcb9a" providerId="ADAL" clId="{06966603-F586-42D6-9D90-D5258345BCB8}" dt="2020-10-12T23:20:25.663" v="1646" actId="6549"/>
          <ac:spMkLst>
            <pc:docMk/>
            <pc:sldMk cId="1765288180" sldId="906"/>
            <ac:spMk id="22" creationId="{5A8B403F-DC21-4F13-8A51-3AD54684DA49}"/>
          </ac:spMkLst>
        </pc:spChg>
        <pc:spChg chg="add mod">
          <ac:chgData name="Dale" userId="6fce53b1-f6b4-437f-92e5-b29623dbcb9a" providerId="ADAL" clId="{06966603-F586-42D6-9D90-D5258345BCB8}" dt="2020-10-12T23:20:43.986" v="1685" actId="6549"/>
          <ac:spMkLst>
            <pc:docMk/>
            <pc:sldMk cId="1765288180" sldId="906"/>
            <ac:spMk id="23" creationId="{5C4D3F03-9F59-4E9E-A859-683B7D6E7AC3}"/>
          </ac:spMkLst>
        </pc:spChg>
        <pc:spChg chg="add mod">
          <ac:chgData name="Dale" userId="6fce53b1-f6b4-437f-92e5-b29623dbcb9a" providerId="ADAL" clId="{06966603-F586-42D6-9D90-D5258345BCB8}" dt="2020-10-12T23:21:49.276" v="1709" actId="14100"/>
          <ac:spMkLst>
            <pc:docMk/>
            <pc:sldMk cId="1765288180" sldId="906"/>
            <ac:spMk id="24" creationId="{D55A953D-A1FE-49F8-9EFC-DC63FD6B611C}"/>
          </ac:spMkLst>
        </pc:spChg>
        <pc:picChg chg="add mod">
          <ac:chgData name="Dale" userId="6fce53b1-f6b4-437f-92e5-b29623dbcb9a" providerId="ADAL" clId="{06966603-F586-42D6-9D90-D5258345BCB8}" dt="2020-10-12T23:13:36.397" v="1496" actId="1076"/>
          <ac:picMkLst>
            <pc:docMk/>
            <pc:sldMk cId="1765288180" sldId="906"/>
            <ac:picMk id="5" creationId="{F9FDA54E-8E7B-482F-845E-8A9A11325DFA}"/>
          </ac:picMkLst>
        </pc:picChg>
        <pc:picChg chg="add mod">
          <ac:chgData name="Dale" userId="6fce53b1-f6b4-437f-92e5-b29623dbcb9a" providerId="ADAL" clId="{06966603-F586-42D6-9D90-D5258345BCB8}" dt="2020-10-12T23:14:57.651" v="1504" actId="1076"/>
          <ac:picMkLst>
            <pc:docMk/>
            <pc:sldMk cId="1765288180" sldId="906"/>
            <ac:picMk id="6" creationId="{E99103C2-BD4B-4657-B634-400CCF73C173}"/>
          </ac:picMkLst>
        </pc:picChg>
        <pc:picChg chg="add mod">
          <ac:chgData name="Dale" userId="6fce53b1-f6b4-437f-92e5-b29623dbcb9a" providerId="ADAL" clId="{06966603-F586-42D6-9D90-D5258345BCB8}" dt="2020-10-12T23:14:45.567" v="1500" actId="1076"/>
          <ac:picMkLst>
            <pc:docMk/>
            <pc:sldMk cId="1765288180" sldId="906"/>
            <ac:picMk id="7" creationId="{0D56709A-C7ED-4253-BD3C-C3B4AA3C43BA}"/>
          </ac:picMkLst>
        </pc:picChg>
        <pc:cxnChg chg="add del mod">
          <ac:chgData name="Dale" userId="6fce53b1-f6b4-437f-92e5-b29623dbcb9a" providerId="ADAL" clId="{06966603-F586-42D6-9D90-D5258345BCB8}" dt="2020-10-12T23:17:00.533" v="1524" actId="478"/>
          <ac:cxnSpMkLst>
            <pc:docMk/>
            <pc:sldMk cId="1765288180" sldId="906"/>
            <ac:cxnSpMk id="9" creationId="{299B6042-C1E7-4FD8-92E3-BCF6CA77E636}"/>
          </ac:cxnSpMkLst>
        </pc:cxnChg>
        <pc:cxnChg chg="add del mod">
          <ac:chgData name="Dale" userId="6fce53b1-f6b4-437f-92e5-b29623dbcb9a" providerId="ADAL" clId="{06966603-F586-42D6-9D90-D5258345BCB8}" dt="2020-10-12T23:16:59.219" v="1523" actId="478"/>
          <ac:cxnSpMkLst>
            <pc:docMk/>
            <pc:sldMk cId="1765288180" sldId="906"/>
            <ac:cxnSpMk id="13" creationId="{08474AB9-F6F3-41FD-8155-5A2AB030EADC}"/>
          </ac:cxnSpMkLst>
        </pc:cxnChg>
      </pc:sldChg>
      <pc:sldChg chg="addSp delSp modSp add ord">
        <pc:chgData name="Dale" userId="6fce53b1-f6b4-437f-92e5-b29623dbcb9a" providerId="ADAL" clId="{06966603-F586-42D6-9D90-D5258345BCB8}" dt="2020-10-13T00:29:17.096" v="1917"/>
        <pc:sldMkLst>
          <pc:docMk/>
          <pc:sldMk cId="390529568" sldId="907"/>
        </pc:sldMkLst>
        <pc:spChg chg="mod">
          <ac:chgData name="Dale" userId="6fce53b1-f6b4-437f-92e5-b29623dbcb9a" providerId="ADAL" clId="{06966603-F586-42D6-9D90-D5258345BCB8}" dt="2020-10-13T00:28:31.010" v="1916" actId="1076"/>
          <ac:spMkLst>
            <pc:docMk/>
            <pc:sldMk cId="390529568" sldId="907"/>
            <ac:spMk id="2" creationId="{9C345694-5E6B-472E-81A3-1247AF74F641}"/>
          </ac:spMkLst>
        </pc:spChg>
        <pc:spChg chg="del">
          <ac:chgData name="Dale" userId="6fce53b1-f6b4-437f-92e5-b29623dbcb9a" providerId="ADAL" clId="{06966603-F586-42D6-9D90-D5258345BCB8}" dt="2020-10-12T23:28:46.718" v="1724"/>
          <ac:spMkLst>
            <pc:docMk/>
            <pc:sldMk cId="390529568" sldId="907"/>
            <ac:spMk id="4" creationId="{E7CDE5EC-5CD5-4D60-83FD-6087EF62489F}"/>
          </ac:spMkLst>
        </pc:spChg>
        <pc:spChg chg="add mod">
          <ac:chgData name="Dale" userId="6fce53b1-f6b4-437f-92e5-b29623dbcb9a" providerId="ADAL" clId="{06966603-F586-42D6-9D90-D5258345BCB8}" dt="2020-10-12T23:40:34.533" v="1777" actId="1076"/>
          <ac:spMkLst>
            <pc:docMk/>
            <pc:sldMk cId="390529568" sldId="907"/>
            <ac:spMk id="7" creationId="{DC43A3CA-04C2-471D-AB9A-D179F01A5605}"/>
          </ac:spMkLst>
        </pc:spChg>
        <pc:spChg chg="add mod">
          <ac:chgData name="Dale" userId="6fce53b1-f6b4-437f-92e5-b29623dbcb9a" providerId="ADAL" clId="{06966603-F586-42D6-9D90-D5258345BCB8}" dt="2020-10-13T00:09:43.478" v="1882" actId="20577"/>
          <ac:spMkLst>
            <pc:docMk/>
            <pc:sldMk cId="390529568" sldId="907"/>
            <ac:spMk id="8" creationId="{BB92F5F0-A753-4710-ABAE-0758E4748C6F}"/>
          </ac:spMkLst>
        </pc:spChg>
        <pc:spChg chg="add mod">
          <ac:chgData name="Dale" userId="6fce53b1-f6b4-437f-92e5-b29623dbcb9a" providerId="ADAL" clId="{06966603-F586-42D6-9D90-D5258345BCB8}" dt="2020-10-12T23:39:35.936" v="1775" actId="20577"/>
          <ac:spMkLst>
            <pc:docMk/>
            <pc:sldMk cId="390529568" sldId="907"/>
            <ac:spMk id="9" creationId="{8B0A4110-4CC1-4657-9DD9-D49F4C5BAF01}"/>
          </ac:spMkLst>
        </pc:spChg>
        <pc:spChg chg="add mod">
          <ac:chgData name="Dale" userId="6fce53b1-f6b4-437f-92e5-b29623dbcb9a" providerId="ADAL" clId="{06966603-F586-42D6-9D90-D5258345BCB8}" dt="2020-10-12T23:44:46.625" v="1822" actId="14100"/>
          <ac:spMkLst>
            <pc:docMk/>
            <pc:sldMk cId="390529568" sldId="907"/>
            <ac:spMk id="20" creationId="{7CFABA08-D9EA-48A4-8509-067015BE59CD}"/>
          </ac:spMkLst>
        </pc:spChg>
        <pc:spChg chg="add mod">
          <ac:chgData name="Dale" userId="6fce53b1-f6b4-437f-92e5-b29623dbcb9a" providerId="ADAL" clId="{06966603-F586-42D6-9D90-D5258345BCB8}" dt="2020-10-12T23:51:35.012" v="1832" actId="14100"/>
          <ac:spMkLst>
            <pc:docMk/>
            <pc:sldMk cId="390529568" sldId="907"/>
            <ac:spMk id="21" creationId="{FE874539-EBD2-4CE1-BA21-D773252E0912}"/>
          </ac:spMkLst>
        </pc:spChg>
        <pc:spChg chg="add mod">
          <ac:chgData name="Dale" userId="6fce53b1-f6b4-437f-92e5-b29623dbcb9a" providerId="ADAL" clId="{06966603-F586-42D6-9D90-D5258345BCB8}" dt="2020-10-12T23:52:20.184" v="1839" actId="1076"/>
          <ac:spMkLst>
            <pc:docMk/>
            <pc:sldMk cId="390529568" sldId="907"/>
            <ac:spMk id="22" creationId="{147AB3EC-ACE7-46D3-B522-4F087A5F2D04}"/>
          </ac:spMkLst>
        </pc:spChg>
        <pc:spChg chg="add mod">
          <ac:chgData name="Dale" userId="6fce53b1-f6b4-437f-92e5-b29623dbcb9a" providerId="ADAL" clId="{06966603-F586-42D6-9D90-D5258345BCB8}" dt="2020-10-12T23:52:25.491" v="1854" actId="1037"/>
          <ac:spMkLst>
            <pc:docMk/>
            <pc:sldMk cId="390529568" sldId="907"/>
            <ac:spMk id="23" creationId="{8FC14CDB-D634-452C-9F1C-3A9AAA846E5A}"/>
          </ac:spMkLst>
        </pc:spChg>
        <pc:spChg chg="add mod">
          <ac:chgData name="Dale" userId="6fce53b1-f6b4-437f-92e5-b29623dbcb9a" providerId="ADAL" clId="{06966603-F586-42D6-9D90-D5258345BCB8}" dt="2020-10-12T23:52:29.478" v="1873" actId="1037"/>
          <ac:spMkLst>
            <pc:docMk/>
            <pc:sldMk cId="390529568" sldId="907"/>
            <ac:spMk id="24" creationId="{2E8B50B9-4EFD-4B58-8BDC-B0B06F55B9FA}"/>
          </ac:spMkLst>
        </pc:spChg>
        <pc:picChg chg="add mod">
          <ac:chgData name="Dale" userId="6fce53b1-f6b4-437f-92e5-b29623dbcb9a" providerId="ADAL" clId="{06966603-F586-42D6-9D90-D5258345BCB8}" dt="2020-10-12T23:30:10.546" v="1740" actId="1076"/>
          <ac:picMkLst>
            <pc:docMk/>
            <pc:sldMk cId="390529568" sldId="907"/>
            <ac:picMk id="5" creationId="{21210F6C-61C4-4949-B2E7-C6D691D9A427}"/>
          </ac:picMkLst>
        </pc:picChg>
        <pc:picChg chg="add mod">
          <ac:chgData name="Dale" userId="6fce53b1-f6b4-437f-92e5-b29623dbcb9a" providerId="ADAL" clId="{06966603-F586-42D6-9D90-D5258345BCB8}" dt="2020-10-12T23:29:07.797" v="1739" actId="1037"/>
          <ac:picMkLst>
            <pc:docMk/>
            <pc:sldMk cId="390529568" sldId="907"/>
            <ac:picMk id="6" creationId="{23591145-A2F4-4FBC-A8B8-56ED51BA8C25}"/>
          </ac:picMkLst>
        </pc:picChg>
        <pc:cxnChg chg="add mod">
          <ac:chgData name="Dale" userId="6fce53b1-f6b4-437f-92e5-b29623dbcb9a" providerId="ADAL" clId="{06966603-F586-42D6-9D90-D5258345BCB8}" dt="2020-10-12T23:41:31.275" v="1796" actId="14100"/>
          <ac:cxnSpMkLst>
            <pc:docMk/>
            <pc:sldMk cId="390529568" sldId="907"/>
            <ac:cxnSpMk id="11" creationId="{CBBC3C54-2623-40B2-A23B-CE0F6E16A251}"/>
          </ac:cxnSpMkLst>
        </pc:cxnChg>
        <pc:cxnChg chg="add mod">
          <ac:chgData name="Dale" userId="6fce53b1-f6b4-437f-92e5-b29623dbcb9a" providerId="ADAL" clId="{06966603-F586-42D6-9D90-D5258345BCB8}" dt="2020-10-12T23:41:48.670" v="1799" actId="14100"/>
          <ac:cxnSpMkLst>
            <pc:docMk/>
            <pc:sldMk cId="390529568" sldId="907"/>
            <ac:cxnSpMk id="13" creationId="{DE136B80-F3FD-4802-B947-A71F8AEEE7D6}"/>
          </ac:cxnSpMkLst>
        </pc:cxnChg>
        <pc:cxnChg chg="add mod">
          <ac:chgData name="Dale" userId="6fce53b1-f6b4-437f-92e5-b29623dbcb9a" providerId="ADAL" clId="{06966603-F586-42D6-9D90-D5258345BCB8}" dt="2020-10-12T23:49:44.120" v="1824" actId="1076"/>
          <ac:cxnSpMkLst>
            <pc:docMk/>
            <pc:sldMk cId="390529568" sldId="907"/>
            <ac:cxnSpMk id="16" creationId="{EEFFA10E-03AF-4393-8373-5981794EDB97}"/>
          </ac:cxnSpMkLst>
        </pc:cxnChg>
        <pc:cxnChg chg="add del">
          <ac:chgData name="Dale" userId="6fce53b1-f6b4-437f-92e5-b29623dbcb9a" providerId="ADAL" clId="{06966603-F586-42D6-9D90-D5258345BCB8}" dt="2020-10-12T23:42:47.854" v="1804" actId="478"/>
          <ac:cxnSpMkLst>
            <pc:docMk/>
            <pc:sldMk cId="390529568" sldId="907"/>
            <ac:cxnSpMk id="19" creationId="{7CF8FFA1-0F7F-4930-8791-CE5246F2EA2C}"/>
          </ac:cxnSpMkLst>
        </pc:cxnChg>
      </pc:sldChg>
      <pc:sldChg chg="modSp add">
        <pc:chgData name="Dale" userId="6fce53b1-f6b4-437f-92e5-b29623dbcb9a" providerId="ADAL" clId="{06966603-F586-42D6-9D90-D5258345BCB8}" dt="2020-10-13T02:27:20.296" v="4659" actId="20577"/>
        <pc:sldMkLst>
          <pc:docMk/>
          <pc:sldMk cId="950062941" sldId="908"/>
        </pc:sldMkLst>
        <pc:spChg chg="mod">
          <ac:chgData name="Dale" userId="6fce53b1-f6b4-437f-92e5-b29623dbcb9a" providerId="ADAL" clId="{06966603-F586-42D6-9D90-D5258345BCB8}" dt="2020-10-13T00:33:01.122" v="2098" actId="20577"/>
          <ac:spMkLst>
            <pc:docMk/>
            <pc:sldMk cId="950062941" sldId="908"/>
            <ac:spMk id="2" creationId="{84F80A46-A7D7-452E-AE36-21DF6F976C38}"/>
          </ac:spMkLst>
        </pc:spChg>
        <pc:spChg chg="mod">
          <ac:chgData name="Dale" userId="6fce53b1-f6b4-437f-92e5-b29623dbcb9a" providerId="ADAL" clId="{06966603-F586-42D6-9D90-D5258345BCB8}" dt="2020-10-13T02:27:20.296" v="4659" actId="20577"/>
          <ac:spMkLst>
            <pc:docMk/>
            <pc:sldMk cId="950062941" sldId="908"/>
            <ac:spMk id="3" creationId="{AD443CAC-F8F9-4EDE-9292-8B9A83E74031}"/>
          </ac:spMkLst>
        </pc:spChg>
        <pc:spChg chg="mod">
          <ac:chgData name="Dale" userId="6fce53b1-f6b4-437f-92e5-b29623dbcb9a" providerId="ADAL" clId="{06966603-F586-42D6-9D90-D5258345BCB8}" dt="2020-10-13T02:27:02.165" v="4625" actId="27636"/>
          <ac:spMkLst>
            <pc:docMk/>
            <pc:sldMk cId="950062941" sldId="908"/>
            <ac:spMk id="4" creationId="{1E0FDC6B-C5D5-4270-BE0F-1F7E824E5280}"/>
          </ac:spMkLst>
        </pc:spChg>
      </pc:sldChg>
      <pc:sldChg chg="addSp modSp add">
        <pc:chgData name="Dale" userId="6fce53b1-f6b4-437f-92e5-b29623dbcb9a" providerId="ADAL" clId="{06966603-F586-42D6-9D90-D5258345BCB8}" dt="2020-10-13T02:28:00.624" v="4662" actId="20577"/>
        <pc:sldMkLst>
          <pc:docMk/>
          <pc:sldMk cId="1480069988" sldId="909"/>
        </pc:sldMkLst>
        <pc:spChg chg="mod">
          <ac:chgData name="Dale" userId="6fce53b1-f6b4-437f-92e5-b29623dbcb9a" providerId="ADAL" clId="{06966603-F586-42D6-9D90-D5258345BCB8}" dt="2020-10-13T02:28:00.624" v="4662" actId="20577"/>
          <ac:spMkLst>
            <pc:docMk/>
            <pc:sldMk cId="1480069988" sldId="909"/>
            <ac:spMk id="3" creationId="{DDBFAADF-F289-4A43-BD7B-FA41F51AD32F}"/>
          </ac:spMkLst>
        </pc:spChg>
        <pc:spChg chg="add mod">
          <ac:chgData name="Dale" userId="6fce53b1-f6b4-437f-92e5-b29623dbcb9a" providerId="ADAL" clId="{06966603-F586-42D6-9D90-D5258345BCB8}" dt="2020-10-13T02:24:24.643" v="4622" actId="1036"/>
          <ac:spMkLst>
            <pc:docMk/>
            <pc:sldMk cId="1480069988" sldId="909"/>
            <ac:spMk id="4" creationId="{9288FC7B-052B-4583-B7DC-C17B91EAE546}"/>
          </ac:spMkLst>
        </pc:spChg>
        <pc:spChg chg="add mod">
          <ac:chgData name="Dale" userId="6fce53b1-f6b4-437f-92e5-b29623dbcb9a" providerId="ADAL" clId="{06966603-F586-42D6-9D90-D5258345BCB8}" dt="2020-10-13T02:24:24.643" v="4622" actId="1036"/>
          <ac:spMkLst>
            <pc:docMk/>
            <pc:sldMk cId="1480069988" sldId="909"/>
            <ac:spMk id="13" creationId="{D0D9727C-1DFF-4035-8A64-434F37A58512}"/>
          </ac:spMkLst>
        </pc:spChg>
        <pc:spChg chg="add mod">
          <ac:chgData name="Dale" userId="6fce53b1-f6b4-437f-92e5-b29623dbcb9a" providerId="ADAL" clId="{06966603-F586-42D6-9D90-D5258345BCB8}" dt="2020-10-13T02:24:24.643" v="4622" actId="1036"/>
          <ac:spMkLst>
            <pc:docMk/>
            <pc:sldMk cId="1480069988" sldId="909"/>
            <ac:spMk id="14" creationId="{8C3E65F4-B668-4901-B0DB-7F26F07265F1}"/>
          </ac:spMkLst>
        </pc:spChg>
        <pc:spChg chg="add mod">
          <ac:chgData name="Dale" userId="6fce53b1-f6b4-437f-92e5-b29623dbcb9a" providerId="ADAL" clId="{06966603-F586-42D6-9D90-D5258345BCB8}" dt="2020-10-13T02:24:24.643" v="4622" actId="1036"/>
          <ac:spMkLst>
            <pc:docMk/>
            <pc:sldMk cId="1480069988" sldId="909"/>
            <ac:spMk id="15" creationId="{30A7CDA0-18CB-4877-AF96-27217D7A051E}"/>
          </ac:spMkLst>
        </pc:spChg>
        <pc:spChg chg="add mod">
          <ac:chgData name="Dale" userId="6fce53b1-f6b4-437f-92e5-b29623dbcb9a" providerId="ADAL" clId="{06966603-F586-42D6-9D90-D5258345BCB8}" dt="2020-10-13T02:24:24.643" v="4622" actId="1036"/>
          <ac:spMkLst>
            <pc:docMk/>
            <pc:sldMk cId="1480069988" sldId="909"/>
            <ac:spMk id="16" creationId="{126F599B-64C7-4F19-8B87-259EA61FAEE9}"/>
          </ac:spMkLst>
        </pc:spChg>
        <pc:spChg chg="add mod">
          <ac:chgData name="Dale" userId="6fce53b1-f6b4-437f-92e5-b29623dbcb9a" providerId="ADAL" clId="{06966603-F586-42D6-9D90-D5258345BCB8}" dt="2020-10-13T02:24:24.643" v="4622" actId="1036"/>
          <ac:spMkLst>
            <pc:docMk/>
            <pc:sldMk cId="1480069988" sldId="909"/>
            <ac:spMk id="17" creationId="{58C1D79D-ABFE-4113-8D84-59DF8B06D42C}"/>
          </ac:spMkLst>
        </pc:spChg>
        <pc:spChg chg="add mod">
          <ac:chgData name="Dale" userId="6fce53b1-f6b4-437f-92e5-b29623dbcb9a" providerId="ADAL" clId="{06966603-F586-42D6-9D90-D5258345BCB8}" dt="2020-10-13T02:24:24.643" v="4622" actId="1036"/>
          <ac:spMkLst>
            <pc:docMk/>
            <pc:sldMk cId="1480069988" sldId="909"/>
            <ac:spMk id="18" creationId="{2F775F61-01B7-4328-A4CA-BB59E0AC0637}"/>
          </ac:spMkLst>
        </pc:spChg>
        <pc:spChg chg="add mod">
          <ac:chgData name="Dale" userId="6fce53b1-f6b4-437f-92e5-b29623dbcb9a" providerId="ADAL" clId="{06966603-F586-42D6-9D90-D5258345BCB8}" dt="2020-10-13T02:24:24.643" v="4622" actId="1036"/>
          <ac:spMkLst>
            <pc:docMk/>
            <pc:sldMk cId="1480069988" sldId="909"/>
            <ac:spMk id="19" creationId="{FBE3AE21-FD50-468A-87CE-8C17A413491E}"/>
          </ac:spMkLst>
        </pc:spChg>
        <pc:spChg chg="add mod">
          <ac:chgData name="Dale" userId="6fce53b1-f6b4-437f-92e5-b29623dbcb9a" providerId="ADAL" clId="{06966603-F586-42D6-9D90-D5258345BCB8}" dt="2020-10-13T02:24:24.643" v="4622" actId="1036"/>
          <ac:spMkLst>
            <pc:docMk/>
            <pc:sldMk cId="1480069988" sldId="909"/>
            <ac:spMk id="20" creationId="{429696AB-423B-43C6-8D06-A7830B9680AC}"/>
          </ac:spMkLst>
        </pc:spChg>
        <pc:spChg chg="add mod">
          <ac:chgData name="Dale" userId="6fce53b1-f6b4-437f-92e5-b29623dbcb9a" providerId="ADAL" clId="{06966603-F586-42D6-9D90-D5258345BCB8}" dt="2020-10-13T02:24:24.643" v="4622" actId="1036"/>
          <ac:spMkLst>
            <pc:docMk/>
            <pc:sldMk cId="1480069988" sldId="909"/>
            <ac:spMk id="21" creationId="{2765C784-53C5-4C6B-B3E3-C063570D6C23}"/>
          </ac:spMkLst>
        </pc:spChg>
        <pc:spChg chg="add mod">
          <ac:chgData name="Dale" userId="6fce53b1-f6b4-437f-92e5-b29623dbcb9a" providerId="ADAL" clId="{06966603-F586-42D6-9D90-D5258345BCB8}" dt="2020-10-13T02:24:24.643" v="4622" actId="1036"/>
          <ac:spMkLst>
            <pc:docMk/>
            <pc:sldMk cId="1480069988" sldId="909"/>
            <ac:spMk id="22" creationId="{D0D919FD-0468-4A54-8ACF-D3D5002D09C0}"/>
          </ac:spMkLst>
        </pc:spChg>
        <pc:spChg chg="add mod">
          <ac:chgData name="Dale" userId="6fce53b1-f6b4-437f-92e5-b29623dbcb9a" providerId="ADAL" clId="{06966603-F586-42D6-9D90-D5258345BCB8}" dt="2020-10-13T02:24:24.643" v="4622" actId="1036"/>
          <ac:spMkLst>
            <pc:docMk/>
            <pc:sldMk cId="1480069988" sldId="909"/>
            <ac:spMk id="23" creationId="{8BF64ABC-9A43-480F-9FC2-D529EC0E63D5}"/>
          </ac:spMkLst>
        </pc:spChg>
        <pc:spChg chg="add mod">
          <ac:chgData name="Dale" userId="6fce53b1-f6b4-437f-92e5-b29623dbcb9a" providerId="ADAL" clId="{06966603-F586-42D6-9D90-D5258345BCB8}" dt="2020-10-13T02:24:24.643" v="4622" actId="1036"/>
          <ac:spMkLst>
            <pc:docMk/>
            <pc:sldMk cId="1480069988" sldId="909"/>
            <ac:spMk id="24" creationId="{FCE59C14-19C6-45F5-B882-4DCDEAF96B05}"/>
          </ac:spMkLst>
        </pc:spChg>
        <pc:spChg chg="add mod">
          <ac:chgData name="Dale" userId="6fce53b1-f6b4-437f-92e5-b29623dbcb9a" providerId="ADAL" clId="{06966603-F586-42D6-9D90-D5258345BCB8}" dt="2020-10-13T02:24:24.643" v="4622" actId="1036"/>
          <ac:spMkLst>
            <pc:docMk/>
            <pc:sldMk cId="1480069988" sldId="909"/>
            <ac:spMk id="25" creationId="{150DF94E-EDC7-43AC-AC01-0A6FAC12BB1B}"/>
          </ac:spMkLst>
        </pc:spChg>
        <pc:spChg chg="add mod">
          <ac:chgData name="Dale" userId="6fce53b1-f6b4-437f-92e5-b29623dbcb9a" providerId="ADAL" clId="{06966603-F586-42D6-9D90-D5258345BCB8}" dt="2020-10-13T02:24:24.643" v="4622" actId="1036"/>
          <ac:spMkLst>
            <pc:docMk/>
            <pc:sldMk cId="1480069988" sldId="909"/>
            <ac:spMk id="26" creationId="{A3479B42-1EC0-42A5-B829-8A3D622244BD}"/>
          </ac:spMkLst>
        </pc:spChg>
        <pc:spChg chg="add mod">
          <ac:chgData name="Dale" userId="6fce53b1-f6b4-437f-92e5-b29623dbcb9a" providerId="ADAL" clId="{06966603-F586-42D6-9D90-D5258345BCB8}" dt="2020-10-13T02:24:24.643" v="4622" actId="1036"/>
          <ac:spMkLst>
            <pc:docMk/>
            <pc:sldMk cId="1480069988" sldId="909"/>
            <ac:spMk id="27" creationId="{EFD49E12-6540-4532-B770-2975B70C5BF9}"/>
          </ac:spMkLst>
        </pc:spChg>
        <pc:spChg chg="add mod">
          <ac:chgData name="Dale" userId="6fce53b1-f6b4-437f-92e5-b29623dbcb9a" providerId="ADAL" clId="{06966603-F586-42D6-9D90-D5258345BCB8}" dt="2020-10-13T02:24:24.643" v="4622" actId="1036"/>
          <ac:spMkLst>
            <pc:docMk/>
            <pc:sldMk cId="1480069988" sldId="909"/>
            <ac:spMk id="28" creationId="{5DEB2FB3-C481-452B-BAB8-E5452C9BE79D}"/>
          </ac:spMkLst>
        </pc:spChg>
        <pc:spChg chg="add mod">
          <ac:chgData name="Dale" userId="6fce53b1-f6b4-437f-92e5-b29623dbcb9a" providerId="ADAL" clId="{06966603-F586-42D6-9D90-D5258345BCB8}" dt="2020-10-13T02:24:24.643" v="4622" actId="1036"/>
          <ac:spMkLst>
            <pc:docMk/>
            <pc:sldMk cId="1480069988" sldId="909"/>
            <ac:spMk id="29" creationId="{37D68928-131C-466D-A62E-E1EC0336883D}"/>
          </ac:spMkLst>
        </pc:spChg>
        <pc:spChg chg="add mod">
          <ac:chgData name="Dale" userId="6fce53b1-f6b4-437f-92e5-b29623dbcb9a" providerId="ADAL" clId="{06966603-F586-42D6-9D90-D5258345BCB8}" dt="2020-10-13T02:24:24.643" v="4622" actId="1036"/>
          <ac:spMkLst>
            <pc:docMk/>
            <pc:sldMk cId="1480069988" sldId="909"/>
            <ac:spMk id="30" creationId="{8DB5C886-01F9-4CA0-ABAA-17AF17BA52A4}"/>
          </ac:spMkLst>
        </pc:spChg>
        <pc:grpChg chg="add mod">
          <ac:chgData name="Dale" userId="6fce53b1-f6b4-437f-92e5-b29623dbcb9a" providerId="ADAL" clId="{06966603-F586-42D6-9D90-D5258345BCB8}" dt="2020-10-13T02:24:24.643" v="4622" actId="1036"/>
          <ac:grpSpMkLst>
            <pc:docMk/>
            <pc:sldMk cId="1480069988" sldId="909"/>
            <ac:grpSpMk id="5" creationId="{8D684B0E-B65D-4F02-8175-44F7D8B99C08}"/>
          </ac:grpSpMkLst>
        </pc:grpChg>
        <pc:grpChg chg="add mod">
          <ac:chgData name="Dale" userId="6fce53b1-f6b4-437f-92e5-b29623dbcb9a" providerId="ADAL" clId="{06966603-F586-42D6-9D90-D5258345BCB8}" dt="2020-10-13T02:24:24.643" v="4622" actId="1036"/>
          <ac:grpSpMkLst>
            <pc:docMk/>
            <pc:sldMk cId="1480069988" sldId="909"/>
            <ac:grpSpMk id="9" creationId="{4D6D91CE-9617-44DD-BBBD-8E9E3514E55D}"/>
          </ac:grpSpMkLst>
        </pc:grpChg>
        <pc:cxnChg chg="add mod">
          <ac:chgData name="Dale" userId="6fce53b1-f6b4-437f-92e5-b29623dbcb9a" providerId="ADAL" clId="{06966603-F586-42D6-9D90-D5258345BCB8}" dt="2020-10-13T02:24:24.643" v="4622" actId="1036"/>
          <ac:cxnSpMkLst>
            <pc:docMk/>
            <pc:sldMk cId="1480069988" sldId="909"/>
            <ac:cxnSpMk id="31" creationId="{5F7E3A02-8721-4A2A-849D-A55D4C7B45D8}"/>
          </ac:cxnSpMkLst>
        </pc:cxnChg>
      </pc:sldChg>
      <pc:sldChg chg="addSp delSp modSp add del setBg">
        <pc:chgData name="Dale" userId="6fce53b1-f6b4-437f-92e5-b29623dbcb9a" providerId="ADAL" clId="{06966603-F586-42D6-9D90-D5258345BCB8}" dt="2020-10-13T02:24:54.203" v="4623" actId="2696"/>
        <pc:sldMkLst>
          <pc:docMk/>
          <pc:sldMk cId="176336385" sldId="910"/>
        </pc:sldMkLst>
        <pc:spChg chg="mod">
          <ac:chgData name="Dale" userId="6fce53b1-f6b4-437f-92e5-b29623dbcb9a" providerId="ADAL" clId="{06966603-F586-42D6-9D90-D5258345BCB8}" dt="2020-10-13T02:23:59.176" v="4585" actId="1076"/>
          <ac:spMkLst>
            <pc:docMk/>
            <pc:sldMk cId="176336385" sldId="910"/>
            <ac:spMk id="2" creationId="{5829BE83-259D-4F9E-B2CC-163DF6335002}"/>
          </ac:spMkLst>
        </pc:spChg>
        <pc:spChg chg="del mod">
          <ac:chgData name="Dale" userId="6fce53b1-f6b4-437f-92e5-b29623dbcb9a" providerId="ADAL" clId="{06966603-F586-42D6-9D90-D5258345BCB8}" dt="2020-10-13T02:05:37.262" v="3496" actId="478"/>
          <ac:spMkLst>
            <pc:docMk/>
            <pc:sldMk cId="176336385" sldId="910"/>
            <ac:spMk id="3" creationId="{ADA445AF-2B6C-40E6-9EA5-D0D23425CCA9}"/>
          </ac:spMkLst>
        </pc:spChg>
        <pc:spChg chg="del">
          <ac:chgData name="Dale" userId="6fce53b1-f6b4-437f-92e5-b29623dbcb9a" providerId="ADAL" clId="{06966603-F586-42D6-9D90-D5258345BCB8}" dt="2020-10-13T02:07:42.367" v="3557" actId="478"/>
          <ac:spMkLst>
            <pc:docMk/>
            <pc:sldMk cId="176336385" sldId="910"/>
            <ac:spMk id="4" creationId="{06181EBA-A3FF-4E69-822F-DC1DBAC9E771}"/>
          </ac:spMkLst>
        </pc:spChg>
        <pc:spChg chg="add mod">
          <ac:chgData name="Dale" userId="6fce53b1-f6b4-437f-92e5-b29623dbcb9a" providerId="ADAL" clId="{06966603-F586-42D6-9D90-D5258345BCB8}" dt="2020-10-13T00:59:13.177" v="3366" actId="164"/>
          <ac:spMkLst>
            <pc:docMk/>
            <pc:sldMk cId="176336385" sldId="910"/>
            <ac:spMk id="5" creationId="{C201F147-A7D3-41CB-BCC0-6040F13F3E76}"/>
          </ac:spMkLst>
        </pc:spChg>
        <pc:spChg chg="add mod">
          <ac:chgData name="Dale" userId="6fce53b1-f6b4-437f-92e5-b29623dbcb9a" providerId="ADAL" clId="{06966603-F586-42D6-9D90-D5258345BCB8}" dt="2020-10-13T00:59:13.177" v="3366" actId="164"/>
          <ac:spMkLst>
            <pc:docMk/>
            <pc:sldMk cId="176336385" sldId="910"/>
            <ac:spMk id="6" creationId="{343E26BD-9509-47C2-8DC0-D40444E518D8}"/>
          </ac:spMkLst>
        </pc:spChg>
        <pc:spChg chg="mod topLvl">
          <ac:chgData name="Dale" userId="6fce53b1-f6b4-437f-92e5-b29623dbcb9a" providerId="ADAL" clId="{06966603-F586-42D6-9D90-D5258345BCB8}" dt="2020-10-13T02:07:32.748" v="3521" actId="164"/>
          <ac:spMkLst>
            <pc:docMk/>
            <pc:sldMk cId="176336385" sldId="910"/>
            <ac:spMk id="12" creationId="{034BBB4E-C629-4C61-A4F4-C8540B062B38}"/>
          </ac:spMkLst>
        </pc:spChg>
        <pc:spChg chg="mod topLvl">
          <ac:chgData name="Dale" userId="6fce53b1-f6b4-437f-92e5-b29623dbcb9a" providerId="ADAL" clId="{06966603-F586-42D6-9D90-D5258345BCB8}" dt="2020-10-13T02:07:32.748" v="3521" actId="164"/>
          <ac:spMkLst>
            <pc:docMk/>
            <pc:sldMk cId="176336385" sldId="910"/>
            <ac:spMk id="13" creationId="{859F0AFD-84E1-4851-B97D-BBE36539A38F}"/>
          </ac:spMkLst>
        </pc:spChg>
        <pc:spChg chg="add mod">
          <ac:chgData name="Dale" userId="6fce53b1-f6b4-437f-92e5-b29623dbcb9a" providerId="ADAL" clId="{06966603-F586-42D6-9D90-D5258345BCB8}" dt="2020-10-13T02:07:32.748" v="3521" actId="164"/>
          <ac:spMkLst>
            <pc:docMk/>
            <pc:sldMk cId="176336385" sldId="910"/>
            <ac:spMk id="17" creationId="{3A4FE52E-A01C-42AC-9193-D2269B21D697}"/>
          </ac:spMkLst>
        </pc:spChg>
        <pc:spChg chg="add mod">
          <ac:chgData name="Dale" userId="6fce53b1-f6b4-437f-92e5-b29623dbcb9a" providerId="ADAL" clId="{06966603-F586-42D6-9D90-D5258345BCB8}" dt="2020-10-13T02:09:22.151" v="3611" actId="1076"/>
          <ac:spMkLst>
            <pc:docMk/>
            <pc:sldMk cId="176336385" sldId="910"/>
            <ac:spMk id="23" creationId="{E71B5448-38F4-4118-9DD4-6457B9C7BD9C}"/>
          </ac:spMkLst>
        </pc:spChg>
        <pc:spChg chg="add mod">
          <ac:chgData name="Dale" userId="6fce53b1-f6b4-437f-92e5-b29623dbcb9a" providerId="ADAL" clId="{06966603-F586-42D6-9D90-D5258345BCB8}" dt="2020-10-13T02:09:26.986" v="3613" actId="14100"/>
          <ac:spMkLst>
            <pc:docMk/>
            <pc:sldMk cId="176336385" sldId="910"/>
            <ac:spMk id="24" creationId="{79B845CC-27BE-48F4-B2E9-F697363BBE4A}"/>
          </ac:spMkLst>
        </pc:spChg>
        <pc:spChg chg="add mod">
          <ac:chgData name="Dale" userId="6fce53b1-f6b4-437f-92e5-b29623dbcb9a" providerId="ADAL" clId="{06966603-F586-42D6-9D90-D5258345BCB8}" dt="2020-10-13T02:10:47.456" v="4223" actId="1037"/>
          <ac:spMkLst>
            <pc:docMk/>
            <pc:sldMk cId="176336385" sldId="910"/>
            <ac:spMk id="25" creationId="{396305CB-DE6E-44EE-A11D-54EDC5C2B18C}"/>
          </ac:spMkLst>
        </pc:spChg>
        <pc:spChg chg="add mod">
          <ac:chgData name="Dale" userId="6fce53b1-f6b4-437f-92e5-b29623dbcb9a" providerId="ADAL" clId="{06966603-F586-42D6-9D90-D5258345BCB8}" dt="2020-10-13T02:09:33.950" v="3633" actId="1036"/>
          <ac:spMkLst>
            <pc:docMk/>
            <pc:sldMk cId="176336385" sldId="910"/>
            <ac:spMk id="26" creationId="{0A8022F4-B769-4F53-868B-6F429D2C41E7}"/>
          </ac:spMkLst>
        </pc:spChg>
        <pc:spChg chg="add mod">
          <ac:chgData name="Dale" userId="6fce53b1-f6b4-437f-92e5-b29623dbcb9a" providerId="ADAL" clId="{06966603-F586-42D6-9D90-D5258345BCB8}" dt="2020-10-13T02:09:38.339" v="3643" actId="1035"/>
          <ac:spMkLst>
            <pc:docMk/>
            <pc:sldMk cId="176336385" sldId="910"/>
            <ac:spMk id="27" creationId="{29D3A268-8E39-46B7-9033-1F38919C6DF4}"/>
          </ac:spMkLst>
        </pc:spChg>
        <pc:spChg chg="add mod">
          <ac:chgData name="Dale" userId="6fce53b1-f6b4-437f-92e5-b29623dbcb9a" providerId="ADAL" clId="{06966603-F586-42D6-9D90-D5258345BCB8}" dt="2020-10-13T02:11:36.131" v="4224" actId="1076"/>
          <ac:spMkLst>
            <pc:docMk/>
            <pc:sldMk cId="176336385" sldId="910"/>
            <ac:spMk id="28" creationId="{06A7F507-887F-46EC-B7FE-4AA297DB5699}"/>
          </ac:spMkLst>
        </pc:spChg>
        <pc:spChg chg="add mod">
          <ac:chgData name="Dale" userId="6fce53b1-f6b4-437f-92e5-b29623dbcb9a" providerId="ADAL" clId="{06966603-F586-42D6-9D90-D5258345BCB8}" dt="2020-10-13T02:19:54.502" v="4543" actId="1076"/>
          <ac:spMkLst>
            <pc:docMk/>
            <pc:sldMk cId="176336385" sldId="910"/>
            <ac:spMk id="29" creationId="{B617187D-1353-419A-A2A7-1AFCAC49A895}"/>
          </ac:spMkLst>
        </pc:spChg>
        <pc:spChg chg="add mod">
          <ac:chgData name="Dale" userId="6fce53b1-f6b4-437f-92e5-b29623dbcb9a" providerId="ADAL" clId="{06966603-F586-42D6-9D90-D5258345BCB8}" dt="2020-10-13T02:09:59.144" v="3772" actId="1036"/>
          <ac:spMkLst>
            <pc:docMk/>
            <pc:sldMk cId="176336385" sldId="910"/>
            <ac:spMk id="30" creationId="{EAB064D0-CB08-43DA-80E6-32C954EBD9DD}"/>
          </ac:spMkLst>
        </pc:spChg>
        <pc:spChg chg="add mod">
          <ac:chgData name="Dale" userId="6fce53b1-f6b4-437f-92e5-b29623dbcb9a" providerId="ADAL" clId="{06966603-F586-42D6-9D90-D5258345BCB8}" dt="2020-10-13T02:16:41.189" v="4361" actId="1076"/>
          <ac:spMkLst>
            <pc:docMk/>
            <pc:sldMk cId="176336385" sldId="910"/>
            <ac:spMk id="31" creationId="{8A8C4513-7E1B-4320-86BA-44397C5F18D3}"/>
          </ac:spMkLst>
        </pc:spChg>
        <pc:spChg chg="add mod">
          <ac:chgData name="Dale" userId="6fce53b1-f6b4-437f-92e5-b29623dbcb9a" providerId="ADAL" clId="{06966603-F586-42D6-9D90-D5258345BCB8}" dt="2020-10-13T02:19:56.486" v="4544" actId="1076"/>
          <ac:spMkLst>
            <pc:docMk/>
            <pc:sldMk cId="176336385" sldId="910"/>
            <ac:spMk id="32" creationId="{A8276017-A124-4CCA-AFD4-1AFE9ED5CAFA}"/>
          </ac:spMkLst>
        </pc:spChg>
        <pc:spChg chg="add mod">
          <ac:chgData name="Dale" userId="6fce53b1-f6b4-437f-92e5-b29623dbcb9a" providerId="ADAL" clId="{06966603-F586-42D6-9D90-D5258345BCB8}" dt="2020-10-13T02:19:49.990" v="4541" actId="1076"/>
          <ac:spMkLst>
            <pc:docMk/>
            <pc:sldMk cId="176336385" sldId="910"/>
            <ac:spMk id="33" creationId="{CD4EB502-B814-472B-A90F-77997CE92242}"/>
          </ac:spMkLst>
        </pc:spChg>
        <pc:spChg chg="add mod">
          <ac:chgData name="Dale" userId="6fce53b1-f6b4-437f-92e5-b29623dbcb9a" providerId="ADAL" clId="{06966603-F586-42D6-9D90-D5258345BCB8}" dt="2020-10-13T02:20:46.930" v="4562" actId="1076"/>
          <ac:spMkLst>
            <pc:docMk/>
            <pc:sldMk cId="176336385" sldId="910"/>
            <ac:spMk id="34" creationId="{0F75538E-D40E-44C5-A295-EE6A97854C5B}"/>
          </ac:spMkLst>
        </pc:spChg>
        <pc:spChg chg="add mod">
          <ac:chgData name="Dale" userId="6fce53b1-f6b4-437f-92e5-b29623dbcb9a" providerId="ADAL" clId="{06966603-F586-42D6-9D90-D5258345BCB8}" dt="2020-10-13T02:19:58.795" v="4545" actId="1076"/>
          <ac:spMkLst>
            <pc:docMk/>
            <pc:sldMk cId="176336385" sldId="910"/>
            <ac:spMk id="35" creationId="{03769315-FE88-4A99-BD9D-9B5658B1612A}"/>
          </ac:spMkLst>
        </pc:spChg>
        <pc:spChg chg="add mod">
          <ac:chgData name="Dale" userId="6fce53b1-f6b4-437f-92e5-b29623dbcb9a" providerId="ADAL" clId="{06966603-F586-42D6-9D90-D5258345BCB8}" dt="2020-10-13T02:20:49.571" v="4563" actId="1076"/>
          <ac:spMkLst>
            <pc:docMk/>
            <pc:sldMk cId="176336385" sldId="910"/>
            <ac:spMk id="36" creationId="{1426693C-B388-4306-9E2F-80298D0D7722}"/>
          </ac:spMkLst>
        </pc:spChg>
        <pc:spChg chg="add mod">
          <ac:chgData name="Dale" userId="6fce53b1-f6b4-437f-92e5-b29623dbcb9a" providerId="ADAL" clId="{06966603-F586-42D6-9D90-D5258345BCB8}" dt="2020-10-13T02:20:52.051" v="4564" actId="1076"/>
          <ac:spMkLst>
            <pc:docMk/>
            <pc:sldMk cId="176336385" sldId="910"/>
            <ac:spMk id="37" creationId="{9E9D4C3E-8AA6-447C-9233-44D9F21CA29F}"/>
          </ac:spMkLst>
        </pc:spChg>
        <pc:spChg chg="add mod">
          <ac:chgData name="Dale" userId="6fce53b1-f6b4-437f-92e5-b29623dbcb9a" providerId="ADAL" clId="{06966603-F586-42D6-9D90-D5258345BCB8}" dt="2020-10-13T02:22:07.717" v="4569" actId="113"/>
          <ac:spMkLst>
            <pc:docMk/>
            <pc:sldMk cId="176336385" sldId="910"/>
            <ac:spMk id="38" creationId="{0C922AA2-6BC4-4232-B789-44FA9BA55ABA}"/>
          </ac:spMkLst>
        </pc:spChg>
        <pc:spChg chg="add mod">
          <ac:chgData name="Dale" userId="6fce53b1-f6b4-437f-92e5-b29623dbcb9a" providerId="ADAL" clId="{06966603-F586-42D6-9D90-D5258345BCB8}" dt="2020-10-13T02:22:04.476" v="4568" actId="113"/>
          <ac:spMkLst>
            <pc:docMk/>
            <pc:sldMk cId="176336385" sldId="910"/>
            <ac:spMk id="39" creationId="{CD5FAC8B-D03A-401E-9813-E4865D47D1E6}"/>
          </ac:spMkLst>
        </pc:spChg>
        <pc:spChg chg="add mod">
          <ac:chgData name="Dale" userId="6fce53b1-f6b4-437f-92e5-b29623dbcb9a" providerId="ADAL" clId="{06966603-F586-42D6-9D90-D5258345BCB8}" dt="2020-10-13T02:24:11.743" v="4604" actId="1035"/>
          <ac:spMkLst>
            <pc:docMk/>
            <pc:sldMk cId="176336385" sldId="910"/>
            <ac:spMk id="40" creationId="{83E497FA-1F19-47C1-9131-7EE6ADF1A3A5}"/>
          </ac:spMkLst>
        </pc:spChg>
        <pc:grpChg chg="add del mod">
          <ac:chgData name="Dale" userId="6fce53b1-f6b4-437f-92e5-b29623dbcb9a" providerId="ADAL" clId="{06966603-F586-42D6-9D90-D5258345BCB8}" dt="2020-10-13T02:05:43.395" v="3497" actId="478"/>
          <ac:grpSpMkLst>
            <pc:docMk/>
            <pc:sldMk cId="176336385" sldId="910"/>
            <ac:grpSpMk id="7" creationId="{A96FB6BB-B8CD-4114-B967-8ACE2AD11204}"/>
          </ac:grpSpMkLst>
        </pc:grpChg>
        <pc:grpChg chg="add del mod">
          <ac:chgData name="Dale" userId="6fce53b1-f6b4-437f-92e5-b29623dbcb9a" providerId="ADAL" clId="{06966603-F586-42D6-9D90-D5258345BCB8}" dt="2020-10-13T02:05:44.651" v="3498" actId="478"/>
          <ac:grpSpMkLst>
            <pc:docMk/>
            <pc:sldMk cId="176336385" sldId="910"/>
            <ac:grpSpMk id="8" creationId="{23E87D76-6351-413A-ACD4-5DDECFA2AEE0}"/>
          </ac:grpSpMkLst>
        </pc:grpChg>
        <pc:grpChg chg="add del mod">
          <ac:chgData name="Dale" userId="6fce53b1-f6b4-437f-92e5-b29623dbcb9a" providerId="ADAL" clId="{06966603-F586-42D6-9D90-D5258345BCB8}" dt="2020-10-13T02:06:28.545" v="3499" actId="165"/>
          <ac:grpSpMkLst>
            <pc:docMk/>
            <pc:sldMk cId="176336385" sldId="910"/>
            <ac:grpSpMk id="11" creationId="{1D2D1776-F0BA-4210-A51B-64E739F5AA69}"/>
          </ac:grpSpMkLst>
        </pc:grpChg>
        <pc:grpChg chg="add del mod">
          <ac:chgData name="Dale" userId="6fce53b1-f6b4-437f-92e5-b29623dbcb9a" providerId="ADAL" clId="{06966603-F586-42D6-9D90-D5258345BCB8}" dt="2020-10-13T02:06:31.949" v="3500" actId="478"/>
          <ac:grpSpMkLst>
            <pc:docMk/>
            <pc:sldMk cId="176336385" sldId="910"/>
            <ac:grpSpMk id="14" creationId="{28B83957-75A1-4923-9E26-D1088F22DD9C}"/>
          </ac:grpSpMkLst>
        </pc:grpChg>
        <pc:grpChg chg="add mod">
          <ac:chgData name="Dale" userId="6fce53b1-f6b4-437f-92e5-b29623dbcb9a" providerId="ADAL" clId="{06966603-F586-42D6-9D90-D5258345BCB8}" dt="2020-10-13T02:19:36.553" v="4527" actId="1037"/>
          <ac:grpSpMkLst>
            <pc:docMk/>
            <pc:sldMk cId="176336385" sldId="910"/>
            <ac:grpSpMk id="18" creationId="{E51E0531-DCCD-4644-858C-77E30F9B4441}"/>
          </ac:grpSpMkLst>
        </pc:grpChg>
        <pc:grpChg chg="add mod">
          <ac:chgData name="Dale" userId="6fce53b1-f6b4-437f-92e5-b29623dbcb9a" providerId="ADAL" clId="{06966603-F586-42D6-9D90-D5258345BCB8}" dt="2020-10-13T02:24:07.552" v="4601" actId="1035"/>
          <ac:grpSpMkLst>
            <pc:docMk/>
            <pc:sldMk cId="176336385" sldId="910"/>
            <ac:grpSpMk id="19" creationId="{063F15A3-A693-4E25-ACF8-EADA0234C19C}"/>
          </ac:grpSpMkLst>
        </pc:grpChg>
        <pc:cxnChg chg="add mod">
          <ac:chgData name="Dale" userId="6fce53b1-f6b4-437f-92e5-b29623dbcb9a" providerId="ADAL" clId="{06966603-F586-42D6-9D90-D5258345BCB8}" dt="2020-10-13T02:24:05.116" v="4600" actId="1035"/>
          <ac:cxnSpMkLst>
            <pc:docMk/>
            <pc:sldMk cId="176336385" sldId="910"/>
            <ac:cxnSpMk id="42" creationId="{FFCECAC0-E333-49E1-B5F3-346875607AA9}"/>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B061C1-DD3C-401D-AD87-B8C7667D97DB}" type="datetimeFigureOut">
              <a:rPr lang="en-AU" smtClean="0"/>
              <a:pPr/>
              <a:t>21/10/2020</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3553F6-962E-4330-9629-7C9B66BB78A2}" type="slidenum">
              <a:rPr lang="en-AU" smtClean="0"/>
              <a:pPr/>
              <a:t>‹#›</a:t>
            </a:fld>
            <a:endParaRPr lang="en-AU"/>
          </a:p>
        </p:txBody>
      </p:sp>
    </p:spTree>
    <p:extLst>
      <p:ext uri="{BB962C8B-B14F-4D97-AF65-F5344CB8AC3E}">
        <p14:creationId xmlns:p14="http://schemas.microsoft.com/office/powerpoint/2010/main" val="352478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53553F6-962E-4330-9629-7C9B66BB78A2}" type="slidenum">
              <a:rPr lang="en-AU" smtClean="0"/>
              <a:pPr/>
              <a:t>4</a:t>
            </a:fld>
            <a:endParaRPr lang="en-AU"/>
          </a:p>
        </p:txBody>
      </p:sp>
    </p:spTree>
    <p:extLst>
      <p:ext uri="{BB962C8B-B14F-4D97-AF65-F5344CB8AC3E}">
        <p14:creationId xmlns:p14="http://schemas.microsoft.com/office/powerpoint/2010/main" val="2733210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853553F6-962E-4330-9629-7C9B66BB78A2}" type="slidenum">
              <a:rPr lang="en-AU" smtClean="0"/>
              <a:pPr/>
              <a:t>19</a:t>
            </a:fld>
            <a:endParaRPr lang="en-AU"/>
          </a:p>
        </p:txBody>
      </p:sp>
    </p:spTree>
    <p:extLst>
      <p:ext uri="{BB962C8B-B14F-4D97-AF65-F5344CB8AC3E}">
        <p14:creationId xmlns:p14="http://schemas.microsoft.com/office/powerpoint/2010/main" val="1716714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Collaborator logos">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grpSp>
        <p:nvGrpSpPr>
          <p:cNvPr id="4" name="Group 6"/>
          <p:cNvGrpSpPr/>
          <p:nvPr/>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520713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6388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endParaRPr lang="en-US"/>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a:t>Click to edit Master text styles</a:t>
            </a:r>
          </a:p>
          <a:p>
            <a:pPr lvl="1"/>
            <a:r>
              <a:rPr lang="en-US"/>
              <a:t>Second level</a:t>
            </a:r>
          </a:p>
          <a:p>
            <a:pPr lvl="2"/>
            <a:r>
              <a:rPr lang="en-US"/>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9382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grpSp>
        <p:nvGrpSpPr>
          <p:cNvPr id="2" name="Group 30"/>
          <p:cNvGrpSpPr/>
          <p:nvPr/>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grpSp>
          <p:nvGrpSpPr>
            <p:cNvPr id="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a:t>Click to edit Master text styles</a:t>
            </a:r>
          </a:p>
          <a:p>
            <a:pPr lvl="1"/>
            <a:r>
              <a:rPr lang="en-US"/>
              <a:t>Second level</a:t>
            </a:r>
          </a:p>
          <a:p>
            <a:pPr lvl="2"/>
            <a:r>
              <a:rPr lang="en-US"/>
              <a:t>Third level</a:t>
            </a:r>
          </a:p>
        </p:txBody>
      </p:sp>
      <p:sp>
        <p:nvSpPr>
          <p:cNvPr id="12" name="Footer Placeholder 3"/>
          <p:cNvSpPr>
            <a:spLocks noGrp="1"/>
          </p:cNvSpPr>
          <p:nvPr>
            <p:ph type="ftr" sz="quarter" idx="11"/>
          </p:nvPr>
        </p:nvSpPr>
        <p:spPr>
          <a:xfrm>
            <a:off x="677991" y="6504332"/>
            <a:ext cx="6083845" cy="124274"/>
          </a:xfrm>
        </p:spPr>
        <p:txBody>
          <a:bodyPr/>
          <a:lstStyle/>
          <a:p>
            <a:endParaRPr lang="en-US"/>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64123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hank You Option 1">
    <p:spTree>
      <p:nvGrpSpPr>
        <p:cNvPr id="1" name=""/>
        <p:cNvGrpSpPr/>
        <p:nvPr/>
      </p:nvGrpSpPr>
      <p:grpSpPr>
        <a:xfrm>
          <a:off x="0" y="0"/>
          <a:ext cx="0" cy="0"/>
          <a:chOff x="0" y="0"/>
          <a:chExt cx="0" cy="0"/>
        </a:xfrm>
      </p:grpSpPr>
      <p:grpSp>
        <p:nvGrpSpPr>
          <p:cNvPr id="2" name="Group 28"/>
          <p:cNvGrpSpPr/>
          <p:nvPr/>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ank You Option 2">
    <p:spTree>
      <p:nvGrpSpPr>
        <p:cNvPr id="1" name=""/>
        <p:cNvGrpSpPr/>
        <p:nvPr/>
      </p:nvGrpSpPr>
      <p:grpSpPr>
        <a:xfrm>
          <a:off x="0" y="0"/>
          <a:ext cx="0" cy="0"/>
          <a:chOff x="0" y="0"/>
          <a:chExt cx="0" cy="0"/>
        </a:xfrm>
      </p:grpSpPr>
      <p:grpSp>
        <p:nvGrpSpPr>
          <p:cNvPr id="2" name="Group 28"/>
          <p:cNvGrpSpPr/>
          <p:nvPr/>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edit Master text styles</a:t>
            </a:r>
          </a:p>
          <a:p>
            <a:pPr lvl="1"/>
            <a:r>
              <a:rPr lang="en-US" dirty="0"/>
              <a:t>Second level</a:t>
            </a:r>
          </a:p>
          <a:p>
            <a:pPr lvl="2"/>
            <a:r>
              <a:rPr lang="en-US" dirty="0"/>
              <a:t>Third level</a:t>
            </a:r>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463021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lternative Title Slide + Collaborator logos">
    <p:spTree>
      <p:nvGrpSpPr>
        <p:cNvPr id="1" name=""/>
        <p:cNvGrpSpPr/>
        <p:nvPr/>
      </p:nvGrpSpPr>
      <p:grpSpPr>
        <a:xfrm>
          <a:off x="0" y="0"/>
          <a:ext cx="0" cy="0"/>
          <a:chOff x="0" y="0"/>
          <a:chExt cx="0" cy="0"/>
        </a:xfrm>
      </p:grpSpPr>
      <p:grpSp>
        <p:nvGrpSpPr>
          <p:cNvPr id="4" name="Group 27"/>
          <p:cNvGrpSpPr/>
          <p:nvPr/>
        </p:nvGrpSpPr>
        <p:grpSpPr>
          <a:xfrm>
            <a:off x="-26988" y="357188"/>
            <a:ext cx="9199469" cy="6500812"/>
            <a:chOff x="-26988" y="357188"/>
            <a:chExt cx="9199469" cy="6500812"/>
          </a:xfrm>
        </p:grpSpPr>
        <p:grpSp>
          <p:nvGrpSpPr>
            <p:cNvPr id="5"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nvGrpSpPr>
            <p:cNvPr id="6"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7"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8"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363796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8"/>
          <p:cNvGrpSpPr/>
          <p:nvPr/>
        </p:nvGrpSpPr>
        <p:grpSpPr>
          <a:xfrm>
            <a:off x="608" y="5500319"/>
            <a:ext cx="9167813" cy="996950"/>
            <a:chOff x="608" y="5500319"/>
            <a:chExt cx="9167813" cy="996950"/>
          </a:xfrm>
        </p:grpSpPr>
        <p:grpSp>
          <p:nvGrpSpPr>
            <p:cNvPr id="5"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6"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177597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lternative Title Slide">
    <p:spTree>
      <p:nvGrpSpPr>
        <p:cNvPr id="1" name=""/>
        <p:cNvGrpSpPr/>
        <p:nvPr/>
      </p:nvGrpSpPr>
      <p:grpSpPr>
        <a:xfrm>
          <a:off x="0" y="0"/>
          <a:ext cx="0" cy="0"/>
          <a:chOff x="0" y="0"/>
          <a:chExt cx="0" cy="0"/>
        </a:xfrm>
      </p:grpSpPr>
      <p:grpSp>
        <p:nvGrpSpPr>
          <p:cNvPr id="4" name="Group 27"/>
          <p:cNvGrpSpPr/>
          <p:nvPr/>
        </p:nvGrpSpPr>
        <p:grpSpPr>
          <a:xfrm>
            <a:off x="-26988" y="357188"/>
            <a:ext cx="9195409" cy="6140081"/>
            <a:chOff x="-26988" y="357188"/>
            <a:chExt cx="9195409" cy="6140081"/>
          </a:xfrm>
        </p:grpSpPr>
        <p:grpSp>
          <p:nvGrpSpPr>
            <p:cNvPr id="5" name="Group 28"/>
            <p:cNvGrpSpPr/>
            <p:nvPr userDrawn="1"/>
          </p:nvGrpSpPr>
          <p:grpSpPr>
            <a:xfrm>
              <a:off x="608" y="5500319"/>
              <a:ext cx="9167813" cy="996950"/>
              <a:chOff x="608" y="5500319"/>
              <a:chExt cx="9167813" cy="996950"/>
            </a:xfrm>
          </p:grpSpPr>
          <p:grpSp>
            <p:nvGrpSpPr>
              <p:cNvPr id="6"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7"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p:spPr>
              <p:txBody>
                <a:bodyPr/>
                <a:lstStyle/>
                <a:p>
                  <a:pPr>
                    <a:defRPr/>
                  </a:pPr>
                  <a:endParaRPr lang="en-AU"/>
                </a:p>
              </p:txBody>
            </p:sp>
          </p:grpSp>
        </p:grpSp>
        <p:grpSp>
          <p:nvGrpSpPr>
            <p:cNvPr id="8"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a:t>Click to edit Master text styles</a:t>
            </a:r>
          </a:p>
        </p:txBody>
      </p:sp>
    </p:spTree>
    <p:extLst>
      <p:ext uri="{BB962C8B-B14F-4D97-AF65-F5344CB8AC3E}">
        <p14:creationId xmlns:p14="http://schemas.microsoft.com/office/powerpoint/2010/main" val="2647630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09613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46466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11"/>
          </p:nvPr>
        </p:nvSpPr>
        <p:spPr/>
        <p:txBody>
          <a:bodyPr/>
          <a:lstStyle/>
          <a:p>
            <a:endParaRPr lang="en-US"/>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a:t>Click to edit Master title style</a:t>
            </a:r>
          </a:p>
          <a:p>
            <a:pPr lvl="1"/>
            <a:r>
              <a:rPr lang="en-US" dirty="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983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6" name="Footer Placeholder 5"/>
          <p:cNvSpPr>
            <a:spLocks noGrp="1"/>
          </p:cNvSpPr>
          <p:nvPr>
            <p:ph type="ftr" sz="quarter" idx="11"/>
          </p:nvPr>
        </p:nvSpPr>
        <p:spPr/>
        <p:txBody>
          <a:bodyPr/>
          <a:lstStyle/>
          <a:p>
            <a:endParaRPr lang="en-US"/>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04712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4" name="Footer Placeholder 3"/>
          <p:cNvSpPr>
            <a:spLocks noGrp="1"/>
          </p:cNvSpPr>
          <p:nvPr>
            <p:ph type="ftr" sz="quarter" idx="11"/>
          </p:nvPr>
        </p:nvSpPr>
        <p:spPr/>
        <p:txBody>
          <a:bodyPr/>
          <a:lstStyle/>
          <a:p>
            <a:endParaRPr lang="en-US"/>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896000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gs>
            <a:gs pos="50000">
              <a:schemeClr val="accent1">
                <a:tint val="44500"/>
                <a:satMod val="160000"/>
              </a:schemeClr>
            </a:gs>
            <a:gs pos="100000">
              <a:schemeClr val="accent1">
                <a:tint val="23500"/>
                <a:satMod val="1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grpSp>
        <p:nvGrpSpPr>
          <p:cNvPr id="4" name="Group 6"/>
          <p:cNvGrpSpPr/>
          <p:nvPr/>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endParaRPr lang="en-US"/>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B6F15528-21DE-4FAA-801E-634DDDAF4B2B}" type="slidenum">
              <a:rPr lang="en-US" smtClean="0"/>
              <a:pPr/>
              <a:t>‹#›</a:t>
            </a:fld>
            <a:endParaRPr lang="en-US"/>
          </a:p>
        </p:txBody>
      </p:sp>
      <p:sp>
        <p:nvSpPr>
          <p:cNvPr id="36" name="AutoShape 4"/>
          <p:cNvSpPr>
            <a:spLocks noChangeAspect="1" noChangeArrowheads="1" noTextEdit="1"/>
          </p:cNvSpPr>
          <p:nvPr/>
        </p:nvSpPr>
        <p:spPr bwMode="auto">
          <a:xfrm>
            <a:off x="3175" y="3326606"/>
            <a:ext cx="9161463" cy="801687"/>
          </a:xfrm>
          <a:prstGeom prst="rect">
            <a:avLst/>
          </a:prstGeom>
          <a:noFill/>
          <a:ln>
            <a:noFill/>
          </a:ln>
        </p:spPr>
        <p:txBody>
          <a:bodyPr/>
          <a:lstStyle/>
          <a:p>
            <a:pPr>
              <a:defRPr/>
            </a:pPr>
            <a:endParaRPr lang="en-AU"/>
          </a:p>
        </p:txBody>
      </p:sp>
      <p:sp>
        <p:nvSpPr>
          <p:cNvPr id="38" name="Rectangle 7"/>
          <p:cNvSpPr>
            <a:spLocks noChangeArrowheads="1"/>
          </p:cNvSpPr>
          <p:nvPr/>
        </p:nvSpPr>
        <p:spPr bwMode="auto">
          <a:xfrm>
            <a:off x="12701" y="3637756"/>
            <a:ext cx="9142412" cy="490537"/>
          </a:xfrm>
          <a:prstGeom prst="rect">
            <a:avLst/>
          </a:prstGeom>
          <a:noFill/>
          <a:ln>
            <a:noFill/>
          </a:ln>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 Id="rId5" Type="http://schemas.openxmlformats.org/officeDocument/2006/relationships/image" Target="../media/image5.jpe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pjumppanen/niMSE-IO-BET-YFT/" TargetMode="Externa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5" Type="http://schemas.openxmlformats.org/officeDocument/2006/relationships/image" Target="../media/image31.png"/><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i="1" dirty="0">
                <a:solidFill>
                  <a:schemeClr val="accent2">
                    <a:lumMod val="75000"/>
                    <a:lumOff val="25000"/>
                  </a:schemeClr>
                </a:solidFill>
              </a:rPr>
              <a:t>IOTC–2020–WPM11–12 </a:t>
            </a:r>
            <a:br>
              <a:rPr lang="en-AU" dirty="0"/>
            </a:br>
            <a:r>
              <a:rPr lang="en-AU" dirty="0"/>
              <a:t>IOTC Yellowfin</a:t>
            </a:r>
            <a:br>
              <a:rPr lang="en-AU" dirty="0"/>
            </a:br>
            <a:r>
              <a:rPr lang="en-AU" dirty="0"/>
              <a:t>Management Strategy Evaluation: </a:t>
            </a:r>
            <a:br>
              <a:rPr lang="en-AU" dirty="0"/>
            </a:br>
            <a:r>
              <a:rPr lang="en-AU" dirty="0"/>
              <a:t>October 2020 Update</a:t>
            </a:r>
            <a:br>
              <a:rPr lang="en-AU" dirty="0"/>
            </a:br>
            <a:br>
              <a:rPr lang="en-AU" dirty="0"/>
            </a:br>
            <a:br>
              <a:rPr lang="en-AU" dirty="0"/>
            </a:br>
            <a:r>
              <a:rPr lang="en-AU" sz="2200" dirty="0"/>
              <a:t>Dale Kolody</a:t>
            </a:r>
            <a:br>
              <a:rPr lang="en-AU" sz="2200" dirty="0"/>
            </a:br>
            <a:r>
              <a:rPr lang="en-AU" sz="2200" dirty="0"/>
              <a:t>Paavo Jumppanen</a:t>
            </a:r>
            <a:br>
              <a:rPr lang="en-AU" sz="2200" dirty="0"/>
            </a:br>
            <a:r>
              <a:rPr lang="en-AU" sz="2200" dirty="0"/>
              <a:t>Jemery Day</a:t>
            </a:r>
            <a:br>
              <a:rPr lang="en-AU" sz="2200" dirty="0"/>
            </a:br>
            <a:r>
              <a:rPr lang="en-AU" sz="2200" dirty="0"/>
              <a:t>CSIRO Oceans &amp; Atmosphere, Australia</a:t>
            </a:r>
            <a:br>
              <a:rPr lang="en-AU" sz="2200" dirty="0"/>
            </a:br>
            <a:endParaRPr lang="en-AU" dirty="0"/>
          </a:p>
        </p:txBody>
      </p:sp>
      <p:pic>
        <p:nvPicPr>
          <p:cNvPr id="5" name="Picture 10" descr="maldives yf on the 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752601"/>
            <a:ext cx="2362200" cy="199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descr="C:\Users\Keith\Documents\keith\powerpoint talks\general images\oceans, coasts and uses\fishing\HF1219_tunaman.t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52600"/>
            <a:ext cx="2262187"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Users\Keith\Documents\keith\powerpoint talks\general images\oceans, coasts and uses\critters\GB1031(graham_bligh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 y="4855297"/>
            <a:ext cx="2262187" cy="195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a:extLst>
              <a:ext uri="{FF2B5EF4-FFF2-40B4-BE49-F238E27FC236}">
                <a16:creationId xmlns:a16="http://schemas.microsoft.com/office/drawing/2014/main" id="{F7EECEC7-DB78-4072-BDA6-9D45C8045CDA}"/>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pic>
        <p:nvPicPr>
          <p:cNvPr id="8" name="Picture 2" descr="Thunnus albacares">
            <a:extLst>
              <a:ext uri="{FF2B5EF4-FFF2-40B4-BE49-F238E27FC236}">
                <a16:creationId xmlns:a16="http://schemas.microsoft.com/office/drawing/2014/main" id="{AE88A5BF-BBF3-4874-9C68-37114ACF39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0" y="4855297"/>
            <a:ext cx="3657614" cy="19542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a:bodyPr>
          <a:lstStyle/>
          <a:p>
            <a:r>
              <a:rPr lang="en-AU" dirty="0"/>
              <a:t>Unresolved Issues 4: Alternate CPUE Series</a:t>
            </a:r>
            <a:endParaRPr lang="en-AU" u="sng" dirty="0"/>
          </a:p>
        </p:txBody>
      </p:sp>
      <p:sp>
        <p:nvSpPr>
          <p:cNvPr id="4" name="Content Placeholder 3">
            <a:extLst>
              <a:ext uri="{FF2B5EF4-FFF2-40B4-BE49-F238E27FC236}">
                <a16:creationId xmlns:a16="http://schemas.microsoft.com/office/drawing/2014/main" id="{CAA8D9A2-5E43-4070-BF1C-ACE05A2C2E7F}"/>
              </a:ext>
            </a:extLst>
          </p:cNvPr>
          <p:cNvSpPr>
            <a:spLocks noGrp="1"/>
          </p:cNvSpPr>
          <p:nvPr>
            <p:ph sz="half" idx="2"/>
          </p:nvPr>
        </p:nvSpPr>
        <p:spPr>
          <a:xfrm>
            <a:off x="358776" y="1432718"/>
            <a:ext cx="8429659" cy="4525963"/>
          </a:xfrm>
        </p:spPr>
        <p:txBody>
          <a:bodyPr>
            <a:normAutofit fontScale="92500"/>
          </a:bodyPr>
          <a:lstStyle/>
          <a:p>
            <a:r>
              <a:rPr lang="en-AU" dirty="0"/>
              <a:t>2019 CPUE Working group did not update the previous “alternative” series </a:t>
            </a:r>
          </a:p>
          <a:p>
            <a:endParaRPr lang="en-AU" dirty="0"/>
          </a:p>
          <a:p>
            <a:r>
              <a:rPr lang="en-AU" dirty="0"/>
              <a:t>Suggested item for CPUE working group </a:t>
            </a:r>
            <a:r>
              <a:rPr lang="en-AU" dirty="0" err="1"/>
              <a:t>ToR</a:t>
            </a:r>
            <a:r>
              <a:rPr lang="en-AU" dirty="0"/>
              <a:t> (2021?):</a:t>
            </a:r>
          </a:p>
          <a:p>
            <a:pPr marL="0" indent="0">
              <a:buNone/>
            </a:pPr>
            <a:endParaRPr lang="en-AU" dirty="0"/>
          </a:p>
          <a:p>
            <a:pPr marL="0" indent="0">
              <a:buNone/>
            </a:pPr>
            <a:r>
              <a:rPr lang="en-AU" dirty="0"/>
              <a:t>Identify a small number of alternate CPUE series that encompasses the plausible range of uncertainty in relative abundance that the group feels is important to represent in Management Procedure Evaluation. Ideally, this should include i) standardization approach, ii) regional scaling factors, and iii) unaccounted for catchability trend hypotheses.</a:t>
            </a:r>
          </a:p>
          <a:p>
            <a:endParaRPr lang="en-AU" dirty="0"/>
          </a:p>
          <a:p>
            <a:pPr marL="432000" lvl="2" indent="0">
              <a:buNone/>
            </a:pPr>
            <a:endParaRPr lang="en-AU" dirty="0"/>
          </a:p>
          <a:p>
            <a:pPr marL="432000" lvl="2" indent="0">
              <a:buNone/>
            </a:pPr>
            <a:r>
              <a:rPr lang="en-AU" dirty="0"/>
              <a:t> </a:t>
            </a:r>
          </a:p>
        </p:txBody>
      </p:sp>
    </p:spTree>
    <p:extLst>
      <p:ext uri="{BB962C8B-B14F-4D97-AF65-F5344CB8AC3E}">
        <p14:creationId xmlns:p14="http://schemas.microsoft.com/office/powerpoint/2010/main" val="116196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9155-5082-40A1-8639-8FAFB9B91CEC}"/>
              </a:ext>
            </a:extLst>
          </p:cNvPr>
          <p:cNvSpPr>
            <a:spLocks noGrp="1"/>
          </p:cNvSpPr>
          <p:nvPr>
            <p:ph type="title"/>
          </p:nvPr>
        </p:nvSpPr>
        <p:spPr/>
        <p:txBody>
          <a:bodyPr/>
          <a:lstStyle/>
          <a:p>
            <a:r>
              <a:rPr lang="en-AU" dirty="0"/>
              <a:t>What did we achieve </a:t>
            </a:r>
            <a:r>
              <a:rPr lang="en-AU" dirty="0" err="1"/>
              <a:t>wrt</a:t>
            </a:r>
            <a:r>
              <a:rPr lang="en-AU" dirty="0"/>
              <a:t>: Yellowfin MSE ?</a:t>
            </a:r>
          </a:p>
        </p:txBody>
      </p:sp>
      <p:sp>
        <p:nvSpPr>
          <p:cNvPr id="3" name="Content Placeholder 2">
            <a:extLst>
              <a:ext uri="{FF2B5EF4-FFF2-40B4-BE49-F238E27FC236}">
                <a16:creationId xmlns:a16="http://schemas.microsoft.com/office/drawing/2014/main" id="{01ABCFDF-11FA-4E2B-B564-66DC2584DDC4}"/>
              </a:ext>
            </a:extLst>
          </p:cNvPr>
          <p:cNvSpPr>
            <a:spLocks noGrp="1"/>
          </p:cNvSpPr>
          <p:nvPr>
            <p:ph sz="half" idx="1"/>
          </p:nvPr>
        </p:nvSpPr>
        <p:spPr>
          <a:xfrm>
            <a:off x="228600" y="1351547"/>
            <a:ext cx="4728178" cy="4525963"/>
          </a:xfrm>
        </p:spPr>
        <p:txBody>
          <a:bodyPr>
            <a:normAutofit/>
          </a:bodyPr>
          <a:lstStyle/>
          <a:p>
            <a:pPr marL="0" indent="0">
              <a:buNone/>
            </a:pPr>
            <a:r>
              <a:rPr lang="en-AU" dirty="0"/>
              <a:t>1) CPUE discontinuity fixed  </a:t>
            </a:r>
          </a:p>
          <a:p>
            <a:endParaRPr lang="en-AU" dirty="0"/>
          </a:p>
          <a:p>
            <a:endParaRPr lang="en-AU" dirty="0"/>
          </a:p>
          <a:p>
            <a:endParaRPr lang="en-AU" dirty="0"/>
          </a:p>
          <a:p>
            <a:endParaRPr lang="en-AU" dirty="0"/>
          </a:p>
        </p:txBody>
      </p:sp>
      <p:sp>
        <p:nvSpPr>
          <p:cNvPr id="4" name="Content Placeholder 2">
            <a:extLst>
              <a:ext uri="{FF2B5EF4-FFF2-40B4-BE49-F238E27FC236}">
                <a16:creationId xmlns:a16="http://schemas.microsoft.com/office/drawing/2014/main" id="{7AFC246F-F484-4596-9197-3A3A9E48CF80}"/>
              </a:ext>
            </a:extLst>
          </p:cNvPr>
          <p:cNvSpPr txBox="1">
            <a:spLocks/>
          </p:cNvSpPr>
          <p:nvPr/>
        </p:nvSpPr>
        <p:spPr>
          <a:xfrm>
            <a:off x="5257800" y="533400"/>
            <a:ext cx="3562350" cy="4525963"/>
          </a:xfrm>
          <a:prstGeom prst="rect">
            <a:avLst/>
          </a:prstGeom>
        </p:spPr>
        <p:txBody>
          <a:bodyPr vert="horz" lIns="0" tIns="0" rIns="0" bIns="0" rtlCol="0">
            <a:norm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AU" dirty="0"/>
              <a:t> </a:t>
            </a:r>
            <a:endParaRPr lang="en-AU" sz="1800" dirty="0"/>
          </a:p>
          <a:p>
            <a:endParaRPr lang="en-AU" sz="1800" dirty="0"/>
          </a:p>
          <a:p>
            <a:endParaRPr lang="en-AU" sz="1800" dirty="0"/>
          </a:p>
          <a:p>
            <a:endParaRPr lang="en-AU" dirty="0"/>
          </a:p>
          <a:p>
            <a:endParaRPr lang="en-AU" dirty="0"/>
          </a:p>
          <a:p>
            <a:endParaRPr lang="en-AU" dirty="0"/>
          </a:p>
          <a:p>
            <a:endParaRPr lang="en-AU" dirty="0"/>
          </a:p>
        </p:txBody>
      </p:sp>
    </p:spTree>
    <p:extLst>
      <p:ext uri="{BB962C8B-B14F-4D97-AF65-F5344CB8AC3E}">
        <p14:creationId xmlns:p14="http://schemas.microsoft.com/office/powerpoint/2010/main" val="347317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1DC4-09C8-4CBB-A6A9-DA39CFD71060}"/>
              </a:ext>
            </a:extLst>
          </p:cNvPr>
          <p:cNvSpPr>
            <a:spLocks noGrp="1"/>
          </p:cNvSpPr>
          <p:nvPr>
            <p:ph type="title"/>
          </p:nvPr>
        </p:nvSpPr>
        <p:spPr/>
        <p:txBody>
          <a:bodyPr>
            <a:normAutofit fontScale="90000"/>
          </a:bodyPr>
          <a:lstStyle/>
          <a:p>
            <a:r>
              <a:rPr lang="en-AU" dirty="0"/>
              <a:t>2. CPUE discontinuity resolved</a:t>
            </a:r>
            <a:br>
              <a:rPr lang="en-AU" dirty="0"/>
            </a:br>
            <a:endParaRPr lang="en-AU" dirty="0"/>
          </a:p>
        </p:txBody>
      </p:sp>
      <p:sp>
        <p:nvSpPr>
          <p:cNvPr id="3" name="Content Placeholder 2">
            <a:extLst>
              <a:ext uri="{FF2B5EF4-FFF2-40B4-BE49-F238E27FC236}">
                <a16:creationId xmlns:a16="http://schemas.microsoft.com/office/drawing/2014/main" id="{52A1A278-D206-45B1-B66A-A423C1B8CCD8}"/>
              </a:ext>
            </a:extLst>
          </p:cNvPr>
          <p:cNvSpPr>
            <a:spLocks noGrp="1"/>
          </p:cNvSpPr>
          <p:nvPr>
            <p:ph idx="1"/>
          </p:nvPr>
        </p:nvSpPr>
        <p:spPr>
          <a:xfrm>
            <a:off x="6163742" y="1485308"/>
            <a:ext cx="2827219" cy="4328923"/>
          </a:xfrm>
        </p:spPr>
        <p:txBody>
          <a:bodyPr>
            <a:normAutofit/>
          </a:bodyPr>
          <a:lstStyle/>
          <a:p>
            <a:r>
              <a:rPr lang="en-AU" dirty="0"/>
              <a:t>MP must always use the same observed CPUE series.</a:t>
            </a:r>
          </a:p>
          <a:p>
            <a:endParaRPr lang="en-AU" dirty="0"/>
          </a:p>
          <a:p>
            <a:r>
              <a:rPr lang="en-AU" dirty="0"/>
              <a:t>OM 2 not consistent with CPUE 2</a:t>
            </a:r>
          </a:p>
          <a:p>
            <a:endParaRPr lang="en-AU" dirty="0"/>
          </a:p>
          <a:p>
            <a:r>
              <a:rPr lang="en-AU" dirty="0"/>
              <a:t>Current approach calculates q based on whole time series means</a:t>
            </a:r>
          </a:p>
        </p:txBody>
      </p:sp>
      <p:cxnSp>
        <p:nvCxnSpPr>
          <p:cNvPr id="12" name="Straight Arrow Connector 11">
            <a:extLst>
              <a:ext uri="{FF2B5EF4-FFF2-40B4-BE49-F238E27FC236}">
                <a16:creationId xmlns:a16="http://schemas.microsoft.com/office/drawing/2014/main" id="{6585FB7F-45CF-45C7-BD73-8469EAD267C3}"/>
              </a:ext>
            </a:extLst>
          </p:cNvPr>
          <p:cNvCxnSpPr>
            <a:cxnSpLocks/>
          </p:cNvCxnSpPr>
          <p:nvPr/>
        </p:nvCxnSpPr>
        <p:spPr>
          <a:xfrm flipV="1">
            <a:off x="838200" y="1891748"/>
            <a:ext cx="0" cy="3429000"/>
          </a:xfrm>
          <a:prstGeom prst="straightConnector1">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838A1DF-7D99-4567-A878-E51AFA4FCC0B}"/>
              </a:ext>
            </a:extLst>
          </p:cNvPr>
          <p:cNvCxnSpPr>
            <a:cxnSpLocks/>
          </p:cNvCxnSpPr>
          <p:nvPr/>
        </p:nvCxnSpPr>
        <p:spPr>
          <a:xfrm>
            <a:off x="838200" y="5334000"/>
            <a:ext cx="4724400" cy="0"/>
          </a:xfrm>
          <a:prstGeom prst="straightConnector1">
            <a:avLst/>
          </a:prstGeom>
          <a:ln w="4762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19FF9EB-0AEA-41CC-A88C-2304B801692E}"/>
              </a:ext>
            </a:extLst>
          </p:cNvPr>
          <p:cNvSpPr txBox="1"/>
          <p:nvPr/>
        </p:nvSpPr>
        <p:spPr>
          <a:xfrm flipH="1">
            <a:off x="2175090" y="5370284"/>
            <a:ext cx="1325881" cy="523220"/>
          </a:xfrm>
          <a:prstGeom prst="rect">
            <a:avLst/>
          </a:prstGeom>
          <a:noFill/>
        </p:spPr>
        <p:txBody>
          <a:bodyPr wrap="square" rtlCol="0">
            <a:spAutoFit/>
          </a:bodyPr>
          <a:lstStyle/>
          <a:p>
            <a:r>
              <a:rPr lang="en-AU" sz="2800" dirty="0"/>
              <a:t>Time</a:t>
            </a:r>
          </a:p>
        </p:txBody>
      </p:sp>
      <p:sp>
        <p:nvSpPr>
          <p:cNvPr id="27" name="TextBox 26">
            <a:extLst>
              <a:ext uri="{FF2B5EF4-FFF2-40B4-BE49-F238E27FC236}">
                <a16:creationId xmlns:a16="http://schemas.microsoft.com/office/drawing/2014/main" id="{A8482FDB-92A7-4776-8EDE-6445E20BBD5F}"/>
              </a:ext>
            </a:extLst>
          </p:cNvPr>
          <p:cNvSpPr txBox="1"/>
          <p:nvPr/>
        </p:nvSpPr>
        <p:spPr>
          <a:xfrm rot="16200000" flipH="1">
            <a:off x="-1209880" y="3062111"/>
            <a:ext cx="3572939" cy="523220"/>
          </a:xfrm>
          <a:prstGeom prst="rect">
            <a:avLst/>
          </a:prstGeom>
          <a:noFill/>
        </p:spPr>
        <p:txBody>
          <a:bodyPr wrap="square" rtlCol="0">
            <a:spAutoFit/>
          </a:bodyPr>
          <a:lstStyle/>
          <a:p>
            <a:r>
              <a:rPr lang="en-AU" sz="2800" dirty="0"/>
              <a:t>Relative abundance</a:t>
            </a:r>
          </a:p>
        </p:txBody>
      </p:sp>
      <p:sp>
        <p:nvSpPr>
          <p:cNvPr id="29" name="Freeform: Shape 28">
            <a:extLst>
              <a:ext uri="{FF2B5EF4-FFF2-40B4-BE49-F238E27FC236}">
                <a16:creationId xmlns:a16="http://schemas.microsoft.com/office/drawing/2014/main" id="{41B3044D-1637-4383-B888-1D54CAFE6ABF}"/>
              </a:ext>
            </a:extLst>
          </p:cNvPr>
          <p:cNvSpPr/>
          <p:nvPr/>
        </p:nvSpPr>
        <p:spPr>
          <a:xfrm>
            <a:off x="874643" y="2090858"/>
            <a:ext cx="4306957" cy="2279409"/>
          </a:xfrm>
          <a:custGeom>
            <a:avLst/>
            <a:gdLst>
              <a:gd name="connsiteX0" fmla="*/ 0 w 4306957"/>
              <a:gd name="connsiteY0" fmla="*/ 132521 h 2279409"/>
              <a:gd name="connsiteX1" fmla="*/ 66261 w 4306957"/>
              <a:gd name="connsiteY1" fmla="*/ 119269 h 2279409"/>
              <a:gd name="connsiteX2" fmla="*/ 119270 w 4306957"/>
              <a:gd name="connsiteY2" fmla="*/ 106017 h 2279409"/>
              <a:gd name="connsiteX3" fmla="*/ 225287 w 4306957"/>
              <a:gd name="connsiteY3" fmla="*/ 92765 h 2279409"/>
              <a:gd name="connsiteX4" fmla="*/ 291548 w 4306957"/>
              <a:gd name="connsiteY4" fmla="*/ 66260 h 2279409"/>
              <a:gd name="connsiteX5" fmla="*/ 357809 w 4306957"/>
              <a:gd name="connsiteY5" fmla="*/ 0 h 2279409"/>
              <a:gd name="connsiteX6" fmla="*/ 397565 w 4306957"/>
              <a:gd name="connsiteY6" fmla="*/ 13252 h 2279409"/>
              <a:gd name="connsiteX7" fmla="*/ 437322 w 4306957"/>
              <a:gd name="connsiteY7" fmla="*/ 159026 h 2279409"/>
              <a:gd name="connsiteX8" fmla="*/ 477078 w 4306957"/>
              <a:gd name="connsiteY8" fmla="*/ 291547 h 2279409"/>
              <a:gd name="connsiteX9" fmla="*/ 516835 w 4306957"/>
              <a:gd name="connsiteY9" fmla="*/ 477078 h 2279409"/>
              <a:gd name="connsiteX10" fmla="*/ 556591 w 4306957"/>
              <a:gd name="connsiteY10" fmla="*/ 503582 h 2279409"/>
              <a:gd name="connsiteX11" fmla="*/ 583096 w 4306957"/>
              <a:gd name="connsiteY11" fmla="*/ 583095 h 2279409"/>
              <a:gd name="connsiteX12" fmla="*/ 675861 w 4306957"/>
              <a:gd name="connsiteY12" fmla="*/ 702365 h 2279409"/>
              <a:gd name="connsiteX13" fmla="*/ 689113 w 4306957"/>
              <a:gd name="connsiteY13" fmla="*/ 755374 h 2279409"/>
              <a:gd name="connsiteX14" fmla="*/ 755374 w 4306957"/>
              <a:gd name="connsiteY14" fmla="*/ 821634 h 2279409"/>
              <a:gd name="connsiteX15" fmla="*/ 821635 w 4306957"/>
              <a:gd name="connsiteY15" fmla="*/ 742121 h 2279409"/>
              <a:gd name="connsiteX16" fmla="*/ 848139 w 4306957"/>
              <a:gd name="connsiteY16" fmla="*/ 689113 h 2279409"/>
              <a:gd name="connsiteX17" fmla="*/ 887896 w 4306957"/>
              <a:gd name="connsiteY17" fmla="*/ 662608 h 2279409"/>
              <a:gd name="connsiteX18" fmla="*/ 901148 w 4306957"/>
              <a:gd name="connsiteY18" fmla="*/ 622852 h 2279409"/>
              <a:gd name="connsiteX19" fmla="*/ 940905 w 4306957"/>
              <a:gd name="connsiteY19" fmla="*/ 569843 h 2279409"/>
              <a:gd name="connsiteX20" fmla="*/ 967409 w 4306957"/>
              <a:gd name="connsiteY20" fmla="*/ 530087 h 2279409"/>
              <a:gd name="connsiteX21" fmla="*/ 980661 w 4306957"/>
              <a:gd name="connsiteY21" fmla="*/ 477078 h 2279409"/>
              <a:gd name="connsiteX22" fmla="*/ 1020418 w 4306957"/>
              <a:gd name="connsiteY22" fmla="*/ 490330 h 2279409"/>
              <a:gd name="connsiteX23" fmla="*/ 1060174 w 4306957"/>
              <a:gd name="connsiteY23" fmla="*/ 583095 h 2279409"/>
              <a:gd name="connsiteX24" fmla="*/ 1139687 w 4306957"/>
              <a:gd name="connsiteY24" fmla="*/ 649356 h 2279409"/>
              <a:gd name="connsiteX25" fmla="*/ 1166191 w 4306957"/>
              <a:gd name="connsiteY25" fmla="*/ 702365 h 2279409"/>
              <a:gd name="connsiteX26" fmla="*/ 1192696 w 4306957"/>
              <a:gd name="connsiteY26" fmla="*/ 728869 h 2279409"/>
              <a:gd name="connsiteX27" fmla="*/ 1205948 w 4306957"/>
              <a:gd name="connsiteY27" fmla="*/ 768626 h 2279409"/>
              <a:gd name="connsiteX28" fmla="*/ 1219200 w 4306957"/>
              <a:gd name="connsiteY28" fmla="*/ 834887 h 2279409"/>
              <a:gd name="connsiteX29" fmla="*/ 1232452 w 4306957"/>
              <a:gd name="connsiteY29" fmla="*/ 887895 h 2279409"/>
              <a:gd name="connsiteX30" fmla="*/ 1258957 w 4306957"/>
              <a:gd name="connsiteY30" fmla="*/ 1139687 h 2279409"/>
              <a:gd name="connsiteX31" fmla="*/ 1258957 w 4306957"/>
              <a:gd name="connsiteY31" fmla="*/ 1378226 h 2279409"/>
              <a:gd name="connsiteX32" fmla="*/ 1378226 w 4306957"/>
              <a:gd name="connsiteY32" fmla="*/ 1510747 h 2279409"/>
              <a:gd name="connsiteX33" fmla="*/ 1484244 w 4306957"/>
              <a:gd name="connsiteY33" fmla="*/ 1643269 h 2279409"/>
              <a:gd name="connsiteX34" fmla="*/ 1510748 w 4306957"/>
              <a:gd name="connsiteY34" fmla="*/ 1669774 h 2279409"/>
              <a:gd name="connsiteX35" fmla="*/ 1590261 w 4306957"/>
              <a:gd name="connsiteY35" fmla="*/ 1762539 h 2279409"/>
              <a:gd name="connsiteX36" fmla="*/ 1630018 w 4306957"/>
              <a:gd name="connsiteY36" fmla="*/ 1775791 h 2279409"/>
              <a:gd name="connsiteX37" fmla="*/ 1696278 w 4306957"/>
              <a:gd name="connsiteY37" fmla="*/ 1749287 h 2279409"/>
              <a:gd name="connsiteX38" fmla="*/ 1709531 w 4306957"/>
              <a:gd name="connsiteY38" fmla="*/ 1497495 h 2279409"/>
              <a:gd name="connsiteX39" fmla="*/ 1722783 w 4306957"/>
              <a:gd name="connsiteY39" fmla="*/ 1391478 h 2279409"/>
              <a:gd name="connsiteX40" fmla="*/ 1828800 w 4306957"/>
              <a:gd name="connsiteY40" fmla="*/ 1510747 h 2279409"/>
              <a:gd name="connsiteX41" fmla="*/ 1895061 w 4306957"/>
              <a:gd name="connsiteY41" fmla="*/ 1563756 h 2279409"/>
              <a:gd name="connsiteX42" fmla="*/ 1934818 w 4306957"/>
              <a:gd name="connsiteY42" fmla="*/ 1603513 h 2279409"/>
              <a:gd name="connsiteX43" fmla="*/ 1961322 w 4306957"/>
              <a:gd name="connsiteY43" fmla="*/ 1643269 h 2279409"/>
              <a:gd name="connsiteX44" fmla="*/ 2001078 w 4306957"/>
              <a:gd name="connsiteY44" fmla="*/ 1656521 h 2279409"/>
              <a:gd name="connsiteX45" fmla="*/ 2014331 w 4306957"/>
              <a:gd name="connsiteY45" fmla="*/ 1722782 h 2279409"/>
              <a:gd name="connsiteX46" fmla="*/ 2040835 w 4306957"/>
              <a:gd name="connsiteY46" fmla="*/ 1749287 h 2279409"/>
              <a:gd name="connsiteX47" fmla="*/ 2054087 w 4306957"/>
              <a:gd name="connsiteY47" fmla="*/ 1603513 h 2279409"/>
              <a:gd name="connsiteX48" fmla="*/ 2080591 w 4306957"/>
              <a:gd name="connsiteY48" fmla="*/ 1417982 h 2279409"/>
              <a:gd name="connsiteX49" fmla="*/ 2093844 w 4306957"/>
              <a:gd name="connsiteY49" fmla="*/ 1378226 h 2279409"/>
              <a:gd name="connsiteX50" fmla="*/ 2120348 w 4306957"/>
              <a:gd name="connsiteY50" fmla="*/ 1351721 h 2279409"/>
              <a:gd name="connsiteX51" fmla="*/ 2173357 w 4306957"/>
              <a:gd name="connsiteY51" fmla="*/ 1258956 h 2279409"/>
              <a:gd name="connsiteX52" fmla="*/ 2186609 w 4306957"/>
              <a:gd name="connsiteY52" fmla="*/ 1219200 h 2279409"/>
              <a:gd name="connsiteX53" fmla="*/ 2279374 w 4306957"/>
              <a:gd name="connsiteY53" fmla="*/ 1179443 h 2279409"/>
              <a:gd name="connsiteX54" fmla="*/ 2411896 w 4306957"/>
              <a:gd name="connsiteY54" fmla="*/ 1205947 h 2279409"/>
              <a:gd name="connsiteX55" fmla="*/ 2438400 w 4306957"/>
              <a:gd name="connsiteY55" fmla="*/ 1245704 h 2279409"/>
              <a:gd name="connsiteX56" fmla="*/ 2478157 w 4306957"/>
              <a:gd name="connsiteY56" fmla="*/ 1298713 h 2279409"/>
              <a:gd name="connsiteX57" fmla="*/ 2531165 w 4306957"/>
              <a:gd name="connsiteY57" fmla="*/ 1431234 h 2279409"/>
              <a:gd name="connsiteX58" fmla="*/ 2544418 w 4306957"/>
              <a:gd name="connsiteY58" fmla="*/ 1470991 h 2279409"/>
              <a:gd name="connsiteX59" fmla="*/ 2557670 w 4306957"/>
              <a:gd name="connsiteY59" fmla="*/ 1524000 h 2279409"/>
              <a:gd name="connsiteX60" fmla="*/ 2570922 w 4306957"/>
              <a:gd name="connsiteY60" fmla="*/ 1590260 h 2279409"/>
              <a:gd name="connsiteX61" fmla="*/ 2597426 w 4306957"/>
              <a:gd name="connsiteY61" fmla="*/ 1616765 h 2279409"/>
              <a:gd name="connsiteX62" fmla="*/ 2637183 w 4306957"/>
              <a:gd name="connsiteY62" fmla="*/ 1749287 h 2279409"/>
              <a:gd name="connsiteX63" fmla="*/ 2650435 w 4306957"/>
              <a:gd name="connsiteY63" fmla="*/ 1802295 h 2279409"/>
              <a:gd name="connsiteX64" fmla="*/ 2663687 w 4306957"/>
              <a:gd name="connsiteY64" fmla="*/ 1868556 h 2279409"/>
              <a:gd name="connsiteX65" fmla="*/ 2716696 w 4306957"/>
              <a:gd name="connsiteY65" fmla="*/ 1908313 h 2279409"/>
              <a:gd name="connsiteX66" fmla="*/ 2782957 w 4306957"/>
              <a:gd name="connsiteY66" fmla="*/ 1961321 h 2279409"/>
              <a:gd name="connsiteX67" fmla="*/ 2968487 w 4306957"/>
              <a:gd name="connsiteY67" fmla="*/ 1948069 h 2279409"/>
              <a:gd name="connsiteX68" fmla="*/ 3021496 w 4306957"/>
              <a:gd name="connsiteY68" fmla="*/ 1908313 h 2279409"/>
              <a:gd name="connsiteX69" fmla="*/ 3087757 w 4306957"/>
              <a:gd name="connsiteY69" fmla="*/ 1881808 h 2279409"/>
              <a:gd name="connsiteX70" fmla="*/ 3154018 w 4306957"/>
              <a:gd name="connsiteY70" fmla="*/ 1842052 h 2279409"/>
              <a:gd name="connsiteX71" fmla="*/ 3167270 w 4306957"/>
              <a:gd name="connsiteY71" fmla="*/ 1802295 h 2279409"/>
              <a:gd name="connsiteX72" fmla="*/ 3246783 w 4306957"/>
              <a:gd name="connsiteY72" fmla="*/ 1775791 h 2279409"/>
              <a:gd name="connsiteX73" fmla="*/ 3273287 w 4306957"/>
              <a:gd name="connsiteY73" fmla="*/ 1842052 h 2279409"/>
              <a:gd name="connsiteX74" fmla="*/ 3352800 w 4306957"/>
              <a:gd name="connsiteY74" fmla="*/ 1895060 h 2279409"/>
              <a:gd name="connsiteX75" fmla="*/ 3392557 w 4306957"/>
              <a:gd name="connsiteY75" fmla="*/ 1948069 h 2279409"/>
              <a:gd name="connsiteX76" fmla="*/ 3432313 w 4306957"/>
              <a:gd name="connsiteY76" fmla="*/ 1961321 h 2279409"/>
              <a:gd name="connsiteX77" fmla="*/ 3458818 w 4306957"/>
              <a:gd name="connsiteY77" fmla="*/ 1987826 h 2279409"/>
              <a:gd name="connsiteX78" fmla="*/ 3498574 w 4306957"/>
              <a:gd name="connsiteY78" fmla="*/ 2001078 h 2279409"/>
              <a:gd name="connsiteX79" fmla="*/ 3525078 w 4306957"/>
              <a:gd name="connsiteY79" fmla="*/ 2054087 h 2279409"/>
              <a:gd name="connsiteX80" fmla="*/ 3578087 w 4306957"/>
              <a:gd name="connsiteY80" fmla="*/ 2080591 h 2279409"/>
              <a:gd name="connsiteX81" fmla="*/ 3670852 w 4306957"/>
              <a:gd name="connsiteY81" fmla="*/ 2133600 h 2279409"/>
              <a:gd name="connsiteX82" fmla="*/ 3790122 w 4306957"/>
              <a:gd name="connsiteY82" fmla="*/ 2120347 h 2279409"/>
              <a:gd name="connsiteX83" fmla="*/ 3856383 w 4306957"/>
              <a:gd name="connsiteY83" fmla="*/ 2027582 h 2279409"/>
              <a:gd name="connsiteX84" fmla="*/ 3896139 w 4306957"/>
              <a:gd name="connsiteY84" fmla="*/ 2014330 h 2279409"/>
              <a:gd name="connsiteX85" fmla="*/ 3949148 w 4306957"/>
              <a:gd name="connsiteY85" fmla="*/ 2027582 h 2279409"/>
              <a:gd name="connsiteX86" fmla="*/ 3962400 w 4306957"/>
              <a:gd name="connsiteY86" fmla="*/ 2067339 h 2279409"/>
              <a:gd name="connsiteX87" fmla="*/ 4028661 w 4306957"/>
              <a:gd name="connsiteY87" fmla="*/ 2107095 h 2279409"/>
              <a:gd name="connsiteX88" fmla="*/ 4055165 w 4306957"/>
              <a:gd name="connsiteY88" fmla="*/ 2133600 h 2279409"/>
              <a:gd name="connsiteX89" fmla="*/ 4068418 w 4306957"/>
              <a:gd name="connsiteY89" fmla="*/ 2173356 h 2279409"/>
              <a:gd name="connsiteX90" fmla="*/ 4147931 w 4306957"/>
              <a:gd name="connsiteY90" fmla="*/ 2199860 h 2279409"/>
              <a:gd name="connsiteX91" fmla="*/ 4253948 w 4306957"/>
              <a:gd name="connsiteY91" fmla="*/ 2266121 h 2279409"/>
              <a:gd name="connsiteX92" fmla="*/ 4306957 w 4306957"/>
              <a:gd name="connsiteY92" fmla="*/ 2279374 h 227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4306957" h="2279409">
                <a:moveTo>
                  <a:pt x="0" y="132521"/>
                </a:moveTo>
                <a:cubicBezTo>
                  <a:pt x="22087" y="128104"/>
                  <a:pt x="44273" y="124155"/>
                  <a:pt x="66261" y="119269"/>
                </a:cubicBezTo>
                <a:cubicBezTo>
                  <a:pt x="84041" y="115318"/>
                  <a:pt x="101304" y="109011"/>
                  <a:pt x="119270" y="106017"/>
                </a:cubicBezTo>
                <a:cubicBezTo>
                  <a:pt x="154399" y="100162"/>
                  <a:pt x="189948" y="97182"/>
                  <a:pt x="225287" y="92765"/>
                </a:cubicBezTo>
                <a:cubicBezTo>
                  <a:pt x="247374" y="83930"/>
                  <a:pt x="273486" y="81741"/>
                  <a:pt x="291548" y="66260"/>
                </a:cubicBezTo>
                <a:cubicBezTo>
                  <a:pt x="395755" y="-23060"/>
                  <a:pt x="248783" y="36341"/>
                  <a:pt x="357809" y="0"/>
                </a:cubicBezTo>
                <a:cubicBezTo>
                  <a:pt x="371061" y="4417"/>
                  <a:pt x="386657" y="4526"/>
                  <a:pt x="397565" y="13252"/>
                </a:cubicBezTo>
                <a:cubicBezTo>
                  <a:pt x="441322" y="48257"/>
                  <a:pt x="427693" y="114088"/>
                  <a:pt x="437322" y="159026"/>
                </a:cubicBezTo>
                <a:cubicBezTo>
                  <a:pt x="463835" y="282757"/>
                  <a:pt x="460799" y="193873"/>
                  <a:pt x="477078" y="291547"/>
                </a:cubicBezTo>
                <a:cubicBezTo>
                  <a:pt x="479002" y="303089"/>
                  <a:pt x="490675" y="459638"/>
                  <a:pt x="516835" y="477078"/>
                </a:cubicBezTo>
                <a:lnTo>
                  <a:pt x="556591" y="503582"/>
                </a:lnTo>
                <a:cubicBezTo>
                  <a:pt x="565426" y="530086"/>
                  <a:pt x="567599" y="559849"/>
                  <a:pt x="583096" y="583095"/>
                </a:cubicBezTo>
                <a:cubicBezTo>
                  <a:pt x="646501" y="678202"/>
                  <a:pt x="613581" y="640083"/>
                  <a:pt x="675861" y="702365"/>
                </a:cubicBezTo>
                <a:cubicBezTo>
                  <a:pt x="680278" y="720035"/>
                  <a:pt x="679010" y="740220"/>
                  <a:pt x="689113" y="755374"/>
                </a:cubicBezTo>
                <a:cubicBezTo>
                  <a:pt x="706439" y="781363"/>
                  <a:pt x="755374" y="821634"/>
                  <a:pt x="755374" y="821634"/>
                </a:cubicBezTo>
                <a:cubicBezTo>
                  <a:pt x="791922" y="785087"/>
                  <a:pt x="797034" y="785174"/>
                  <a:pt x="821635" y="742121"/>
                </a:cubicBezTo>
                <a:cubicBezTo>
                  <a:pt x="831436" y="724969"/>
                  <a:pt x="835492" y="704289"/>
                  <a:pt x="848139" y="689113"/>
                </a:cubicBezTo>
                <a:cubicBezTo>
                  <a:pt x="858335" y="676877"/>
                  <a:pt x="874644" y="671443"/>
                  <a:pt x="887896" y="662608"/>
                </a:cubicBezTo>
                <a:cubicBezTo>
                  <a:pt x="892313" y="649356"/>
                  <a:pt x="894217" y="634980"/>
                  <a:pt x="901148" y="622852"/>
                </a:cubicBezTo>
                <a:cubicBezTo>
                  <a:pt x="912106" y="603675"/>
                  <a:pt x="928067" y="587816"/>
                  <a:pt x="940905" y="569843"/>
                </a:cubicBezTo>
                <a:cubicBezTo>
                  <a:pt x="950162" y="556883"/>
                  <a:pt x="958574" y="543339"/>
                  <a:pt x="967409" y="530087"/>
                </a:cubicBezTo>
                <a:cubicBezTo>
                  <a:pt x="971826" y="512417"/>
                  <a:pt x="966090" y="488006"/>
                  <a:pt x="980661" y="477078"/>
                </a:cubicBezTo>
                <a:cubicBezTo>
                  <a:pt x="991836" y="468696"/>
                  <a:pt x="1010540" y="480452"/>
                  <a:pt x="1020418" y="490330"/>
                </a:cubicBezTo>
                <a:cubicBezTo>
                  <a:pt x="1059192" y="529104"/>
                  <a:pt x="1036416" y="543498"/>
                  <a:pt x="1060174" y="583095"/>
                </a:cubicBezTo>
                <a:cubicBezTo>
                  <a:pt x="1071664" y="602245"/>
                  <a:pt x="1130832" y="642715"/>
                  <a:pt x="1139687" y="649356"/>
                </a:cubicBezTo>
                <a:cubicBezTo>
                  <a:pt x="1148522" y="667026"/>
                  <a:pt x="1155233" y="685928"/>
                  <a:pt x="1166191" y="702365"/>
                </a:cubicBezTo>
                <a:cubicBezTo>
                  <a:pt x="1173122" y="712761"/>
                  <a:pt x="1186268" y="718155"/>
                  <a:pt x="1192696" y="728869"/>
                </a:cubicBezTo>
                <a:cubicBezTo>
                  <a:pt x="1199883" y="740847"/>
                  <a:pt x="1202560" y="755074"/>
                  <a:pt x="1205948" y="768626"/>
                </a:cubicBezTo>
                <a:cubicBezTo>
                  <a:pt x="1211411" y="790478"/>
                  <a:pt x="1214314" y="812899"/>
                  <a:pt x="1219200" y="834887"/>
                </a:cubicBezTo>
                <a:cubicBezTo>
                  <a:pt x="1223151" y="852666"/>
                  <a:pt x="1228035" y="870226"/>
                  <a:pt x="1232452" y="887895"/>
                </a:cubicBezTo>
                <a:cubicBezTo>
                  <a:pt x="1241287" y="971826"/>
                  <a:pt x="1255833" y="1055350"/>
                  <a:pt x="1258957" y="1139687"/>
                </a:cubicBezTo>
                <a:cubicBezTo>
                  <a:pt x="1263625" y="1265718"/>
                  <a:pt x="1212959" y="1240231"/>
                  <a:pt x="1258957" y="1378226"/>
                </a:cubicBezTo>
                <a:cubicBezTo>
                  <a:pt x="1268795" y="1407739"/>
                  <a:pt x="1361186" y="1492003"/>
                  <a:pt x="1378226" y="1510747"/>
                </a:cubicBezTo>
                <a:cubicBezTo>
                  <a:pt x="1504108" y="1649217"/>
                  <a:pt x="1394670" y="1535779"/>
                  <a:pt x="1484244" y="1643269"/>
                </a:cubicBezTo>
                <a:cubicBezTo>
                  <a:pt x="1492243" y="1652867"/>
                  <a:pt x="1502943" y="1660018"/>
                  <a:pt x="1510748" y="1669774"/>
                </a:cubicBezTo>
                <a:cubicBezTo>
                  <a:pt x="1532329" y="1696751"/>
                  <a:pt x="1555461" y="1750939"/>
                  <a:pt x="1590261" y="1762539"/>
                </a:cubicBezTo>
                <a:lnTo>
                  <a:pt x="1630018" y="1775791"/>
                </a:lnTo>
                <a:cubicBezTo>
                  <a:pt x="1667776" y="1800963"/>
                  <a:pt x="1685517" y="1831785"/>
                  <a:pt x="1696278" y="1749287"/>
                </a:cubicBezTo>
                <a:cubicBezTo>
                  <a:pt x="1707149" y="1665946"/>
                  <a:pt x="1703322" y="1581312"/>
                  <a:pt x="1709531" y="1497495"/>
                </a:cubicBezTo>
                <a:cubicBezTo>
                  <a:pt x="1712162" y="1461978"/>
                  <a:pt x="1718366" y="1426817"/>
                  <a:pt x="1722783" y="1391478"/>
                </a:cubicBezTo>
                <a:cubicBezTo>
                  <a:pt x="1816070" y="1453669"/>
                  <a:pt x="1701000" y="1370168"/>
                  <a:pt x="1828800" y="1510747"/>
                </a:cubicBezTo>
                <a:cubicBezTo>
                  <a:pt x="1847827" y="1531676"/>
                  <a:pt x="1873774" y="1545130"/>
                  <a:pt x="1895061" y="1563756"/>
                </a:cubicBezTo>
                <a:cubicBezTo>
                  <a:pt x="1909165" y="1576097"/>
                  <a:pt x="1922820" y="1589115"/>
                  <a:pt x="1934818" y="1603513"/>
                </a:cubicBezTo>
                <a:cubicBezTo>
                  <a:pt x="1945014" y="1615748"/>
                  <a:pt x="1948885" y="1633320"/>
                  <a:pt x="1961322" y="1643269"/>
                </a:cubicBezTo>
                <a:cubicBezTo>
                  <a:pt x="1972230" y="1651995"/>
                  <a:pt x="1987826" y="1652104"/>
                  <a:pt x="2001078" y="1656521"/>
                </a:cubicBezTo>
                <a:cubicBezTo>
                  <a:pt x="2005496" y="1678608"/>
                  <a:pt x="2005458" y="1702079"/>
                  <a:pt x="2014331" y="1722782"/>
                </a:cubicBezTo>
                <a:cubicBezTo>
                  <a:pt x="2019253" y="1734266"/>
                  <a:pt x="2036884" y="1761140"/>
                  <a:pt x="2040835" y="1749287"/>
                </a:cubicBezTo>
                <a:cubicBezTo>
                  <a:pt x="2056264" y="1702999"/>
                  <a:pt x="2048274" y="1651957"/>
                  <a:pt x="2054087" y="1603513"/>
                </a:cubicBezTo>
                <a:cubicBezTo>
                  <a:pt x="2061530" y="1541486"/>
                  <a:pt x="2060834" y="1477247"/>
                  <a:pt x="2080591" y="1417982"/>
                </a:cubicBezTo>
                <a:cubicBezTo>
                  <a:pt x="2085009" y="1404730"/>
                  <a:pt x="2086657" y="1390204"/>
                  <a:pt x="2093844" y="1378226"/>
                </a:cubicBezTo>
                <a:cubicBezTo>
                  <a:pt x="2100272" y="1367512"/>
                  <a:pt x="2111513" y="1360556"/>
                  <a:pt x="2120348" y="1351721"/>
                </a:cubicBezTo>
                <a:cubicBezTo>
                  <a:pt x="2150733" y="1260567"/>
                  <a:pt x="2109173" y="1371277"/>
                  <a:pt x="2173357" y="1258956"/>
                </a:cubicBezTo>
                <a:cubicBezTo>
                  <a:pt x="2180288" y="1246828"/>
                  <a:pt x="2176732" y="1229077"/>
                  <a:pt x="2186609" y="1219200"/>
                </a:cubicBezTo>
                <a:cubicBezTo>
                  <a:pt x="2202986" y="1202823"/>
                  <a:pt x="2255613" y="1187363"/>
                  <a:pt x="2279374" y="1179443"/>
                </a:cubicBezTo>
                <a:cubicBezTo>
                  <a:pt x="2323548" y="1188278"/>
                  <a:pt x="2370313" y="1188621"/>
                  <a:pt x="2411896" y="1205947"/>
                </a:cubicBezTo>
                <a:cubicBezTo>
                  <a:pt x="2426598" y="1212073"/>
                  <a:pt x="2429143" y="1232743"/>
                  <a:pt x="2438400" y="1245704"/>
                </a:cubicBezTo>
                <a:cubicBezTo>
                  <a:pt x="2451238" y="1263677"/>
                  <a:pt x="2466451" y="1279983"/>
                  <a:pt x="2478157" y="1298713"/>
                </a:cubicBezTo>
                <a:cubicBezTo>
                  <a:pt x="2506014" y="1343283"/>
                  <a:pt x="2514171" y="1380252"/>
                  <a:pt x="2531165" y="1431234"/>
                </a:cubicBezTo>
                <a:cubicBezTo>
                  <a:pt x="2535583" y="1444486"/>
                  <a:pt x="2541030" y="1457439"/>
                  <a:pt x="2544418" y="1470991"/>
                </a:cubicBezTo>
                <a:cubicBezTo>
                  <a:pt x="2548835" y="1488661"/>
                  <a:pt x="2553719" y="1506220"/>
                  <a:pt x="2557670" y="1524000"/>
                </a:cubicBezTo>
                <a:cubicBezTo>
                  <a:pt x="2562556" y="1545988"/>
                  <a:pt x="2562049" y="1569557"/>
                  <a:pt x="2570922" y="1590260"/>
                </a:cubicBezTo>
                <a:cubicBezTo>
                  <a:pt x="2575844" y="1601744"/>
                  <a:pt x="2588591" y="1607930"/>
                  <a:pt x="2597426" y="1616765"/>
                </a:cubicBezTo>
                <a:cubicBezTo>
                  <a:pt x="2617552" y="1677144"/>
                  <a:pt x="2614427" y="1665850"/>
                  <a:pt x="2637183" y="1749287"/>
                </a:cubicBezTo>
                <a:cubicBezTo>
                  <a:pt x="2641975" y="1766858"/>
                  <a:pt x="2646484" y="1784516"/>
                  <a:pt x="2650435" y="1802295"/>
                </a:cubicBezTo>
                <a:cubicBezTo>
                  <a:pt x="2655321" y="1824283"/>
                  <a:pt x="2651749" y="1849455"/>
                  <a:pt x="2663687" y="1868556"/>
                </a:cubicBezTo>
                <a:cubicBezTo>
                  <a:pt x="2675393" y="1887286"/>
                  <a:pt x="2701078" y="1892695"/>
                  <a:pt x="2716696" y="1908313"/>
                </a:cubicBezTo>
                <a:cubicBezTo>
                  <a:pt x="2776638" y="1968255"/>
                  <a:pt x="2705559" y="1935522"/>
                  <a:pt x="2782957" y="1961321"/>
                </a:cubicBezTo>
                <a:cubicBezTo>
                  <a:pt x="2844800" y="1956904"/>
                  <a:pt x="2907962" y="1961519"/>
                  <a:pt x="2968487" y="1948069"/>
                </a:cubicBezTo>
                <a:cubicBezTo>
                  <a:pt x="2990048" y="1943278"/>
                  <a:pt x="3002189" y="1919039"/>
                  <a:pt x="3021496" y="1908313"/>
                </a:cubicBezTo>
                <a:cubicBezTo>
                  <a:pt x="3042291" y="1896760"/>
                  <a:pt x="3066480" y="1892447"/>
                  <a:pt x="3087757" y="1881808"/>
                </a:cubicBezTo>
                <a:cubicBezTo>
                  <a:pt x="3110795" y="1870289"/>
                  <a:pt x="3131931" y="1855304"/>
                  <a:pt x="3154018" y="1842052"/>
                </a:cubicBezTo>
                <a:cubicBezTo>
                  <a:pt x="3158435" y="1828800"/>
                  <a:pt x="3155903" y="1810414"/>
                  <a:pt x="3167270" y="1802295"/>
                </a:cubicBezTo>
                <a:cubicBezTo>
                  <a:pt x="3190004" y="1786056"/>
                  <a:pt x="3246783" y="1775791"/>
                  <a:pt x="3246783" y="1775791"/>
                </a:cubicBezTo>
                <a:cubicBezTo>
                  <a:pt x="3255618" y="1797878"/>
                  <a:pt x="3257483" y="1824272"/>
                  <a:pt x="3273287" y="1842052"/>
                </a:cubicBezTo>
                <a:cubicBezTo>
                  <a:pt x="3294450" y="1865860"/>
                  <a:pt x="3333687" y="1869577"/>
                  <a:pt x="3352800" y="1895060"/>
                </a:cubicBezTo>
                <a:cubicBezTo>
                  <a:pt x="3366052" y="1912730"/>
                  <a:pt x="3375589" y="1933929"/>
                  <a:pt x="3392557" y="1948069"/>
                </a:cubicBezTo>
                <a:cubicBezTo>
                  <a:pt x="3403288" y="1957012"/>
                  <a:pt x="3419061" y="1956904"/>
                  <a:pt x="3432313" y="1961321"/>
                </a:cubicBezTo>
                <a:cubicBezTo>
                  <a:pt x="3441148" y="1970156"/>
                  <a:pt x="3448104" y="1981398"/>
                  <a:pt x="3458818" y="1987826"/>
                </a:cubicBezTo>
                <a:cubicBezTo>
                  <a:pt x="3470796" y="1995013"/>
                  <a:pt x="3488697" y="1991200"/>
                  <a:pt x="3498574" y="2001078"/>
                </a:cubicBezTo>
                <a:cubicBezTo>
                  <a:pt x="3512543" y="2015047"/>
                  <a:pt x="3511109" y="2040118"/>
                  <a:pt x="3525078" y="2054087"/>
                </a:cubicBezTo>
                <a:cubicBezTo>
                  <a:pt x="3539047" y="2068056"/>
                  <a:pt x="3562011" y="2069109"/>
                  <a:pt x="3578087" y="2080591"/>
                </a:cubicBezTo>
                <a:cubicBezTo>
                  <a:pt x="3663115" y="2141324"/>
                  <a:pt x="3568183" y="2107931"/>
                  <a:pt x="3670852" y="2133600"/>
                </a:cubicBezTo>
                <a:cubicBezTo>
                  <a:pt x="3710609" y="2129182"/>
                  <a:pt x="3753198" y="2135732"/>
                  <a:pt x="3790122" y="2120347"/>
                </a:cubicBezTo>
                <a:cubicBezTo>
                  <a:pt x="3819652" y="2108043"/>
                  <a:pt x="3831892" y="2047175"/>
                  <a:pt x="3856383" y="2027582"/>
                </a:cubicBezTo>
                <a:cubicBezTo>
                  <a:pt x="3867291" y="2018856"/>
                  <a:pt x="3882887" y="2018747"/>
                  <a:pt x="3896139" y="2014330"/>
                </a:cubicBezTo>
                <a:cubicBezTo>
                  <a:pt x="3913809" y="2018747"/>
                  <a:pt x="3934926" y="2016204"/>
                  <a:pt x="3949148" y="2027582"/>
                </a:cubicBezTo>
                <a:cubicBezTo>
                  <a:pt x="3960056" y="2036308"/>
                  <a:pt x="3955213" y="2055361"/>
                  <a:pt x="3962400" y="2067339"/>
                </a:cubicBezTo>
                <a:cubicBezTo>
                  <a:pt x="3980591" y="2097656"/>
                  <a:pt x="3997391" y="2096672"/>
                  <a:pt x="4028661" y="2107095"/>
                </a:cubicBezTo>
                <a:cubicBezTo>
                  <a:pt x="4037496" y="2115930"/>
                  <a:pt x="4048737" y="2122886"/>
                  <a:pt x="4055165" y="2133600"/>
                </a:cubicBezTo>
                <a:cubicBezTo>
                  <a:pt x="4062352" y="2145578"/>
                  <a:pt x="4057051" y="2165237"/>
                  <a:pt x="4068418" y="2173356"/>
                </a:cubicBezTo>
                <a:cubicBezTo>
                  <a:pt x="4091152" y="2189594"/>
                  <a:pt x="4147931" y="2199860"/>
                  <a:pt x="4147931" y="2199860"/>
                </a:cubicBezTo>
                <a:cubicBezTo>
                  <a:pt x="4179475" y="2220890"/>
                  <a:pt x="4221969" y="2250132"/>
                  <a:pt x="4253948" y="2266121"/>
                </a:cubicBezTo>
                <a:cubicBezTo>
                  <a:pt x="4283248" y="2280771"/>
                  <a:pt x="4284368" y="2279374"/>
                  <a:pt x="4306957" y="227937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Freeform: Shape 30">
            <a:extLst>
              <a:ext uri="{FF2B5EF4-FFF2-40B4-BE49-F238E27FC236}">
                <a16:creationId xmlns:a16="http://schemas.microsoft.com/office/drawing/2014/main" id="{C2CDBA77-8FD5-4320-9D48-B66EFC1BA035}"/>
              </a:ext>
            </a:extLst>
          </p:cNvPr>
          <p:cNvSpPr/>
          <p:nvPr/>
        </p:nvSpPr>
        <p:spPr>
          <a:xfrm>
            <a:off x="914400" y="2971800"/>
            <a:ext cx="4319752" cy="819555"/>
          </a:xfrm>
          <a:custGeom>
            <a:avLst/>
            <a:gdLst>
              <a:gd name="connsiteX0" fmla="*/ 0 w 4319752"/>
              <a:gd name="connsiteY0" fmla="*/ 0 h 2364827"/>
              <a:gd name="connsiteX1" fmla="*/ 1219200 w 4319752"/>
              <a:gd name="connsiteY1" fmla="*/ 1397876 h 2364827"/>
              <a:gd name="connsiteX2" fmla="*/ 4319752 w 4319752"/>
              <a:gd name="connsiteY2" fmla="*/ 2364827 h 2364827"/>
            </a:gdLst>
            <a:ahLst/>
            <a:cxnLst>
              <a:cxn ang="0">
                <a:pos x="connsiteX0" y="connsiteY0"/>
              </a:cxn>
              <a:cxn ang="0">
                <a:pos x="connsiteX1" y="connsiteY1"/>
              </a:cxn>
              <a:cxn ang="0">
                <a:pos x="connsiteX2" y="connsiteY2"/>
              </a:cxn>
            </a:cxnLst>
            <a:rect l="l" t="t" r="r" b="b"/>
            <a:pathLst>
              <a:path w="4319752" h="2364827">
                <a:moveTo>
                  <a:pt x="0" y="0"/>
                </a:moveTo>
                <a:cubicBezTo>
                  <a:pt x="249620" y="501869"/>
                  <a:pt x="499241" y="1003738"/>
                  <a:pt x="1219200" y="1397876"/>
                </a:cubicBezTo>
                <a:cubicBezTo>
                  <a:pt x="1939159" y="1792014"/>
                  <a:pt x="3774966" y="2149365"/>
                  <a:pt x="4319752" y="2364827"/>
                </a:cubicBezTo>
              </a:path>
            </a:pathLst>
          </a:custGeom>
          <a:no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TextBox 31">
            <a:extLst>
              <a:ext uri="{FF2B5EF4-FFF2-40B4-BE49-F238E27FC236}">
                <a16:creationId xmlns:a16="http://schemas.microsoft.com/office/drawing/2014/main" id="{4A00C565-FDB4-44B0-9710-0D997F6B1505}"/>
              </a:ext>
            </a:extLst>
          </p:cNvPr>
          <p:cNvSpPr txBox="1"/>
          <p:nvPr/>
        </p:nvSpPr>
        <p:spPr>
          <a:xfrm flipH="1">
            <a:off x="1524000" y="2261964"/>
            <a:ext cx="3048000" cy="369332"/>
          </a:xfrm>
          <a:prstGeom prst="rect">
            <a:avLst/>
          </a:prstGeom>
          <a:noFill/>
        </p:spPr>
        <p:txBody>
          <a:bodyPr wrap="square" rtlCol="0">
            <a:spAutoFit/>
          </a:bodyPr>
          <a:lstStyle/>
          <a:p>
            <a:r>
              <a:rPr lang="en-AU" b="1" dirty="0">
                <a:solidFill>
                  <a:schemeClr val="accent2">
                    <a:lumMod val="75000"/>
                    <a:lumOff val="25000"/>
                  </a:schemeClr>
                </a:solidFill>
              </a:rPr>
              <a:t>CPUE 1 (MP uses this series)</a:t>
            </a:r>
          </a:p>
        </p:txBody>
      </p:sp>
      <p:sp>
        <p:nvSpPr>
          <p:cNvPr id="34" name="TextBox 33">
            <a:extLst>
              <a:ext uri="{FF2B5EF4-FFF2-40B4-BE49-F238E27FC236}">
                <a16:creationId xmlns:a16="http://schemas.microsoft.com/office/drawing/2014/main" id="{FADF4EC2-F71F-443D-9461-3A14826C6B16}"/>
              </a:ext>
            </a:extLst>
          </p:cNvPr>
          <p:cNvSpPr txBox="1"/>
          <p:nvPr/>
        </p:nvSpPr>
        <p:spPr>
          <a:xfrm flipH="1">
            <a:off x="2391351" y="2848620"/>
            <a:ext cx="3660204" cy="369332"/>
          </a:xfrm>
          <a:prstGeom prst="rect">
            <a:avLst/>
          </a:prstGeom>
          <a:noFill/>
        </p:spPr>
        <p:txBody>
          <a:bodyPr wrap="square" rtlCol="0">
            <a:spAutoFit/>
          </a:bodyPr>
          <a:lstStyle/>
          <a:p>
            <a:r>
              <a:rPr lang="en-AU" b="1" dirty="0">
                <a:solidFill>
                  <a:srgbClr val="00B050"/>
                </a:solidFill>
              </a:rPr>
              <a:t>Vulnerable Biomass 2 (fits CPUE 2)</a:t>
            </a:r>
          </a:p>
        </p:txBody>
      </p:sp>
      <p:sp>
        <p:nvSpPr>
          <p:cNvPr id="14" name="Isosceles Triangle 13">
            <a:extLst>
              <a:ext uri="{FF2B5EF4-FFF2-40B4-BE49-F238E27FC236}">
                <a16:creationId xmlns:a16="http://schemas.microsoft.com/office/drawing/2014/main" id="{BD4D3FD4-D036-4A94-85E3-710953DBD243}"/>
              </a:ext>
            </a:extLst>
          </p:cNvPr>
          <p:cNvSpPr/>
          <p:nvPr/>
        </p:nvSpPr>
        <p:spPr>
          <a:xfrm>
            <a:off x="5300413" y="3562755"/>
            <a:ext cx="333890" cy="228600"/>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Isosceles Triangle 14">
            <a:extLst>
              <a:ext uri="{FF2B5EF4-FFF2-40B4-BE49-F238E27FC236}">
                <a16:creationId xmlns:a16="http://schemas.microsoft.com/office/drawing/2014/main" id="{A3314902-D478-4F7D-8F75-521D2E9396CE}"/>
              </a:ext>
            </a:extLst>
          </p:cNvPr>
          <p:cNvSpPr/>
          <p:nvPr/>
        </p:nvSpPr>
        <p:spPr>
          <a:xfrm>
            <a:off x="5596646" y="3677055"/>
            <a:ext cx="333890" cy="228600"/>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Isosceles Triangle 15">
            <a:extLst>
              <a:ext uri="{FF2B5EF4-FFF2-40B4-BE49-F238E27FC236}">
                <a16:creationId xmlns:a16="http://schemas.microsoft.com/office/drawing/2014/main" id="{55A405A9-580F-4406-848D-69682D8DCFE7}"/>
              </a:ext>
            </a:extLst>
          </p:cNvPr>
          <p:cNvSpPr/>
          <p:nvPr/>
        </p:nvSpPr>
        <p:spPr>
          <a:xfrm>
            <a:off x="5914510" y="3581400"/>
            <a:ext cx="333890" cy="228600"/>
          </a:xfrm>
          <a:prstGeom prst="triangl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7" name="Straight Arrow Connector 16">
            <a:extLst>
              <a:ext uri="{FF2B5EF4-FFF2-40B4-BE49-F238E27FC236}">
                <a16:creationId xmlns:a16="http://schemas.microsoft.com/office/drawing/2014/main" id="{8708ADCD-9457-4FA2-9337-2BBBA9C65C03}"/>
              </a:ext>
            </a:extLst>
          </p:cNvPr>
          <p:cNvCxnSpPr>
            <a:cxnSpLocks/>
            <a:endCxn id="14" idx="5"/>
          </p:cNvCxnSpPr>
          <p:nvPr/>
        </p:nvCxnSpPr>
        <p:spPr>
          <a:xfrm flipV="1">
            <a:off x="5221357" y="3677055"/>
            <a:ext cx="329474" cy="693214"/>
          </a:xfrm>
          <a:prstGeom prst="straightConnector1">
            <a:avLst/>
          </a:prstGeom>
          <a:ln w="635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03F05FF-61FE-4D21-8509-F38B7EB8DA13}"/>
              </a:ext>
            </a:extLst>
          </p:cNvPr>
          <p:cNvSpPr txBox="1"/>
          <p:nvPr/>
        </p:nvSpPr>
        <p:spPr>
          <a:xfrm>
            <a:off x="1043904" y="4727509"/>
            <a:ext cx="3886200" cy="2031325"/>
          </a:xfrm>
          <a:prstGeom prst="rect">
            <a:avLst/>
          </a:prstGeom>
          <a:solidFill>
            <a:schemeClr val="accent1">
              <a:lumMod val="60000"/>
              <a:lumOff val="40000"/>
            </a:schemeClr>
          </a:solidFill>
        </p:spPr>
        <p:txBody>
          <a:bodyPr wrap="square" rtlCol="0">
            <a:spAutoFit/>
          </a:bodyPr>
          <a:lstStyle/>
          <a:p>
            <a:r>
              <a:rPr lang="en-AU" b="1" dirty="0"/>
              <a:t>Two changes to MSE code:</a:t>
            </a:r>
          </a:p>
          <a:p>
            <a:pPr marL="342900" indent="-342900">
              <a:buAutoNum type="arabicParenR"/>
            </a:pPr>
            <a:r>
              <a:rPr lang="en-AU" dirty="0"/>
              <a:t>CPUE projection error characteristics tied to individual SS models in OM</a:t>
            </a:r>
          </a:p>
          <a:p>
            <a:pPr marL="342900" indent="-342900">
              <a:buAutoNum type="arabicParenR"/>
            </a:pPr>
            <a:r>
              <a:rPr lang="en-AU" dirty="0"/>
              <a:t>Rare recruitment anomalies fixed by constraining recent recruitment for 12 quarters</a:t>
            </a:r>
          </a:p>
        </p:txBody>
      </p:sp>
      <p:sp>
        <p:nvSpPr>
          <p:cNvPr id="19" name="TextBox 18">
            <a:extLst>
              <a:ext uri="{FF2B5EF4-FFF2-40B4-BE49-F238E27FC236}">
                <a16:creationId xmlns:a16="http://schemas.microsoft.com/office/drawing/2014/main" id="{0AE24D96-642F-4859-B2D8-0943B5CF0926}"/>
              </a:ext>
            </a:extLst>
          </p:cNvPr>
          <p:cNvSpPr txBox="1"/>
          <p:nvPr/>
        </p:nvSpPr>
        <p:spPr>
          <a:xfrm>
            <a:off x="7037420" y="211138"/>
            <a:ext cx="1267561" cy="369332"/>
          </a:xfrm>
          <a:prstGeom prst="rect">
            <a:avLst/>
          </a:prstGeom>
          <a:solidFill>
            <a:schemeClr val="accent1">
              <a:lumMod val="60000"/>
              <a:lumOff val="40000"/>
            </a:schemeClr>
          </a:solidFill>
        </p:spPr>
        <p:txBody>
          <a:bodyPr wrap="square" rtlCol="0">
            <a:spAutoFit/>
          </a:bodyPr>
          <a:lstStyle/>
          <a:p>
            <a:r>
              <a:rPr lang="en-AU" dirty="0"/>
              <a:t>(2019 slide)</a:t>
            </a:r>
          </a:p>
        </p:txBody>
      </p:sp>
    </p:spTree>
    <p:extLst>
      <p:ext uri="{BB962C8B-B14F-4D97-AF65-F5344CB8AC3E}">
        <p14:creationId xmlns:p14="http://schemas.microsoft.com/office/powerpoint/2010/main" val="135916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p:bldP spid="14" grpId="0" animBg="1"/>
      <p:bldP spid="15" grpId="0" animBg="1"/>
      <p:bldP spid="16"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9155-5082-40A1-8639-8FAFB9B91CEC}"/>
              </a:ext>
            </a:extLst>
          </p:cNvPr>
          <p:cNvSpPr>
            <a:spLocks noGrp="1"/>
          </p:cNvSpPr>
          <p:nvPr>
            <p:ph type="title"/>
          </p:nvPr>
        </p:nvSpPr>
        <p:spPr/>
        <p:txBody>
          <a:bodyPr/>
          <a:lstStyle/>
          <a:p>
            <a:r>
              <a:rPr lang="en-AU" dirty="0"/>
              <a:t>What did we achieve </a:t>
            </a:r>
            <a:r>
              <a:rPr lang="en-AU" dirty="0" err="1"/>
              <a:t>wrt</a:t>
            </a:r>
            <a:r>
              <a:rPr lang="en-AU" dirty="0"/>
              <a:t>: Yellowfin MSE ?</a:t>
            </a:r>
          </a:p>
        </p:txBody>
      </p:sp>
      <p:sp>
        <p:nvSpPr>
          <p:cNvPr id="3" name="Content Placeholder 2">
            <a:extLst>
              <a:ext uri="{FF2B5EF4-FFF2-40B4-BE49-F238E27FC236}">
                <a16:creationId xmlns:a16="http://schemas.microsoft.com/office/drawing/2014/main" id="{01ABCFDF-11FA-4E2B-B564-66DC2584DDC4}"/>
              </a:ext>
            </a:extLst>
          </p:cNvPr>
          <p:cNvSpPr>
            <a:spLocks noGrp="1"/>
          </p:cNvSpPr>
          <p:nvPr>
            <p:ph sz="half" idx="1"/>
          </p:nvPr>
        </p:nvSpPr>
        <p:spPr>
          <a:xfrm>
            <a:off x="358774" y="1268413"/>
            <a:ext cx="4728178" cy="4525963"/>
          </a:xfrm>
        </p:spPr>
        <p:txBody>
          <a:bodyPr>
            <a:normAutofit lnSpcReduction="10000"/>
          </a:bodyPr>
          <a:lstStyle/>
          <a:p>
            <a:pPr marL="0" indent="0">
              <a:buNone/>
            </a:pPr>
            <a:r>
              <a:rPr lang="en-AU" dirty="0"/>
              <a:t>1) CPUE discontinuity fixed  </a:t>
            </a:r>
          </a:p>
          <a:p>
            <a:endParaRPr lang="en-AU" dirty="0"/>
          </a:p>
          <a:p>
            <a:pPr marL="0" indent="0">
              <a:buNone/>
            </a:pPr>
            <a:r>
              <a:rPr lang="en-AU" dirty="0"/>
              <a:t>2) Explored options for resolving the retrospective problem:</a:t>
            </a:r>
          </a:p>
          <a:p>
            <a:pPr lvl="2"/>
            <a:r>
              <a:rPr lang="en-AU" dirty="0"/>
              <a:t>Iterative reweighting</a:t>
            </a:r>
          </a:p>
          <a:p>
            <a:pPr lvl="2"/>
            <a:r>
              <a:rPr lang="en-AU" dirty="0"/>
              <a:t>CPUE Hyperdepletion </a:t>
            </a:r>
          </a:p>
          <a:p>
            <a:endParaRPr lang="en-AU" dirty="0"/>
          </a:p>
          <a:p>
            <a:pPr marL="0" indent="0">
              <a:buNone/>
            </a:pPr>
            <a:r>
              <a:rPr lang="en-AU" dirty="0"/>
              <a:t>3) Explored high Longline F as a model plausibility diagnostic (see text)</a:t>
            </a:r>
          </a:p>
          <a:p>
            <a:endParaRPr lang="en-AU" dirty="0"/>
          </a:p>
          <a:p>
            <a:pPr marL="0" indent="0">
              <a:buNone/>
            </a:pPr>
            <a:r>
              <a:rPr lang="en-AU" dirty="0"/>
              <a:t>4) Explored environmental links as a mechanism for supporting seasonality and reducing high F</a:t>
            </a:r>
          </a:p>
          <a:p>
            <a:endParaRPr lang="en-AU" dirty="0"/>
          </a:p>
          <a:p>
            <a:endParaRPr lang="en-AU" dirty="0"/>
          </a:p>
          <a:p>
            <a:endParaRPr lang="en-AU" dirty="0"/>
          </a:p>
          <a:p>
            <a:endParaRPr lang="en-AU" dirty="0"/>
          </a:p>
        </p:txBody>
      </p:sp>
      <p:sp>
        <p:nvSpPr>
          <p:cNvPr id="4" name="Content Placeholder 2">
            <a:extLst>
              <a:ext uri="{FF2B5EF4-FFF2-40B4-BE49-F238E27FC236}">
                <a16:creationId xmlns:a16="http://schemas.microsoft.com/office/drawing/2014/main" id="{7AFC246F-F484-4596-9197-3A3A9E48CF80}"/>
              </a:ext>
            </a:extLst>
          </p:cNvPr>
          <p:cNvSpPr txBox="1">
            <a:spLocks/>
          </p:cNvSpPr>
          <p:nvPr/>
        </p:nvSpPr>
        <p:spPr>
          <a:xfrm>
            <a:off x="5257800" y="533400"/>
            <a:ext cx="3562350" cy="4525963"/>
          </a:xfrm>
          <a:prstGeom prst="rect">
            <a:avLst/>
          </a:prstGeom>
        </p:spPr>
        <p:txBody>
          <a:bodyPr vert="horz" lIns="0" tIns="0" rIns="0" bIns="0" rtlCol="0">
            <a:norm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AU" dirty="0"/>
              <a:t> </a:t>
            </a:r>
            <a:endParaRPr lang="en-AU" sz="1800" dirty="0"/>
          </a:p>
          <a:p>
            <a:pPr lvl="1"/>
            <a:endParaRPr lang="en-AU" sz="1800" b="1" dirty="0">
              <a:solidFill>
                <a:srgbClr val="00B050"/>
              </a:solidFill>
            </a:endParaRPr>
          </a:p>
          <a:p>
            <a:pPr lvl="1"/>
            <a:r>
              <a:rPr lang="en-AU" sz="1800" b="1" dirty="0">
                <a:solidFill>
                  <a:srgbClr val="00B050"/>
                </a:solidFill>
              </a:rPr>
              <a:t>Useful for a small proportion of outlier models</a:t>
            </a:r>
          </a:p>
          <a:p>
            <a:endParaRPr lang="en-AU" sz="1800" dirty="0"/>
          </a:p>
          <a:p>
            <a:endParaRPr lang="en-AU" sz="1800" dirty="0"/>
          </a:p>
          <a:p>
            <a:endParaRPr lang="en-AU" sz="1800" dirty="0"/>
          </a:p>
          <a:p>
            <a:pPr lvl="1"/>
            <a:r>
              <a:rPr lang="en-AU" sz="1800" b="1" dirty="0">
                <a:solidFill>
                  <a:srgbClr val="FF0000"/>
                </a:solidFill>
              </a:rPr>
              <a:t>No obvious fix for YFT assessment and OM issues</a:t>
            </a:r>
          </a:p>
          <a:p>
            <a:endParaRPr lang="en-AU" dirty="0"/>
          </a:p>
          <a:p>
            <a:endParaRPr lang="en-AU" dirty="0"/>
          </a:p>
          <a:p>
            <a:endParaRPr lang="en-AU" dirty="0"/>
          </a:p>
          <a:p>
            <a:endParaRPr lang="en-AU" dirty="0"/>
          </a:p>
        </p:txBody>
      </p:sp>
      <p:sp>
        <p:nvSpPr>
          <p:cNvPr id="5" name="Left Brace 4">
            <a:extLst>
              <a:ext uri="{FF2B5EF4-FFF2-40B4-BE49-F238E27FC236}">
                <a16:creationId xmlns:a16="http://schemas.microsoft.com/office/drawing/2014/main" id="{EFB6E720-FCEA-4E4A-A19C-9C9EE53A0964}"/>
              </a:ext>
            </a:extLst>
          </p:cNvPr>
          <p:cNvSpPr/>
          <p:nvPr/>
        </p:nvSpPr>
        <p:spPr>
          <a:xfrm>
            <a:off x="3657600" y="914400"/>
            <a:ext cx="1600200" cy="1066800"/>
          </a:xfrm>
          <a:prstGeom prst="leftBrace">
            <a:avLst/>
          </a:prstGeom>
          <a:ln w="7620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Left Brace 5">
            <a:extLst>
              <a:ext uri="{FF2B5EF4-FFF2-40B4-BE49-F238E27FC236}">
                <a16:creationId xmlns:a16="http://schemas.microsoft.com/office/drawing/2014/main" id="{AEEB3651-BB22-4387-A3DE-B00B5BC2CB69}"/>
              </a:ext>
            </a:extLst>
          </p:cNvPr>
          <p:cNvSpPr/>
          <p:nvPr/>
        </p:nvSpPr>
        <p:spPr>
          <a:xfrm flipH="1">
            <a:off x="4962224" y="2239962"/>
            <a:ext cx="591152" cy="3349625"/>
          </a:xfrm>
          <a:prstGeom prst="leftBrace">
            <a:avLst>
              <a:gd name="adj1" fmla="val 8333"/>
              <a:gd name="adj2" fmla="val 28161"/>
            </a:avLst>
          </a:prstGeom>
          <a:ln w="762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311359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1226-447C-40BB-9CC7-6A584BB8A16B}"/>
              </a:ext>
            </a:extLst>
          </p:cNvPr>
          <p:cNvSpPr>
            <a:spLocks noGrp="1"/>
          </p:cNvSpPr>
          <p:nvPr>
            <p:ph type="title"/>
          </p:nvPr>
        </p:nvSpPr>
        <p:spPr/>
        <p:txBody>
          <a:bodyPr/>
          <a:lstStyle/>
          <a:p>
            <a:r>
              <a:rPr lang="en-AU" dirty="0"/>
              <a:t>Very high F in some age/region strata</a:t>
            </a:r>
          </a:p>
        </p:txBody>
      </p:sp>
      <p:sp>
        <p:nvSpPr>
          <p:cNvPr id="10" name="Content Placeholder 9">
            <a:extLst>
              <a:ext uri="{FF2B5EF4-FFF2-40B4-BE49-F238E27FC236}">
                <a16:creationId xmlns:a16="http://schemas.microsoft.com/office/drawing/2014/main" id="{DF6C1099-0028-4525-AE39-5BF14FA22662}"/>
              </a:ext>
            </a:extLst>
          </p:cNvPr>
          <p:cNvSpPr>
            <a:spLocks noGrp="1"/>
          </p:cNvSpPr>
          <p:nvPr>
            <p:ph idx="1"/>
          </p:nvPr>
        </p:nvSpPr>
        <p:spPr>
          <a:xfrm>
            <a:off x="358775" y="4876800"/>
            <a:ext cx="8461375" cy="1828800"/>
          </a:xfrm>
        </p:spPr>
        <p:txBody>
          <a:bodyPr/>
          <a:lstStyle/>
          <a:p>
            <a:r>
              <a:rPr lang="en-AU" dirty="0"/>
              <a:t>Probably indicates something is not realistic in the model</a:t>
            </a:r>
          </a:p>
          <a:p>
            <a:r>
              <a:rPr lang="en-AU" dirty="0"/>
              <a:t>Should an implausibility threshold be adopted for rejection ?</a:t>
            </a:r>
          </a:p>
          <a:p>
            <a:r>
              <a:rPr lang="en-AU" dirty="0"/>
              <a:t>How high is too high?</a:t>
            </a:r>
          </a:p>
          <a:p>
            <a:r>
              <a:rPr lang="en-AU" dirty="0"/>
              <a:t>Ignorable artefact of poor seasonal dynamics?</a:t>
            </a:r>
          </a:p>
          <a:p>
            <a:endParaRPr lang="en-AU" dirty="0"/>
          </a:p>
        </p:txBody>
      </p:sp>
      <p:pic>
        <p:nvPicPr>
          <p:cNvPr id="5" name="Picture 4">
            <a:extLst>
              <a:ext uri="{FF2B5EF4-FFF2-40B4-BE49-F238E27FC236}">
                <a16:creationId xmlns:a16="http://schemas.microsoft.com/office/drawing/2014/main" id="{11AE3E38-FB69-4C9F-A80C-6520EDDD2561}"/>
              </a:ext>
            </a:extLst>
          </p:cNvPr>
          <p:cNvPicPr/>
          <p:nvPr/>
        </p:nvPicPr>
        <p:blipFill>
          <a:blip r:embed="rId2"/>
          <a:stretch>
            <a:fillRect/>
          </a:stretch>
        </p:blipFill>
        <p:spPr>
          <a:xfrm>
            <a:off x="358776" y="1127125"/>
            <a:ext cx="8461374" cy="3657600"/>
          </a:xfrm>
          <a:prstGeom prst="rect">
            <a:avLst/>
          </a:prstGeom>
        </p:spPr>
      </p:pic>
      <p:cxnSp>
        <p:nvCxnSpPr>
          <p:cNvPr id="7" name="Straight Arrow Connector 6">
            <a:extLst>
              <a:ext uri="{FF2B5EF4-FFF2-40B4-BE49-F238E27FC236}">
                <a16:creationId xmlns:a16="http://schemas.microsoft.com/office/drawing/2014/main" id="{F40E037C-B0C8-40FA-97C9-2A407893EDB1}"/>
              </a:ext>
            </a:extLst>
          </p:cNvPr>
          <p:cNvCxnSpPr/>
          <p:nvPr/>
        </p:nvCxnSpPr>
        <p:spPr>
          <a:xfrm>
            <a:off x="3048000" y="2590800"/>
            <a:ext cx="3048000" cy="0"/>
          </a:xfrm>
          <a:prstGeom prst="straightConnector1">
            <a:avLst/>
          </a:prstGeom>
          <a:ln w="635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E210835-7ED2-4635-8D9A-108E444C63F0}"/>
              </a:ext>
            </a:extLst>
          </p:cNvPr>
          <p:cNvSpPr txBox="1"/>
          <p:nvPr/>
        </p:nvSpPr>
        <p:spPr>
          <a:xfrm>
            <a:off x="6087177" y="2175301"/>
            <a:ext cx="1212191" cy="830997"/>
          </a:xfrm>
          <a:prstGeom prst="rect">
            <a:avLst/>
          </a:prstGeom>
          <a:noFill/>
        </p:spPr>
        <p:txBody>
          <a:bodyPr wrap="none" rtlCol="0">
            <a:spAutoFit/>
          </a:bodyPr>
          <a:lstStyle/>
          <a:p>
            <a:r>
              <a:rPr lang="en-AU" sz="2400" dirty="0"/>
              <a:t>F &gt; 2.9</a:t>
            </a:r>
          </a:p>
          <a:p>
            <a:r>
              <a:rPr lang="en-AU" sz="2400" dirty="0"/>
              <a:t>H &gt; 0.95</a:t>
            </a:r>
          </a:p>
        </p:txBody>
      </p:sp>
      <p:sp>
        <p:nvSpPr>
          <p:cNvPr id="9" name="TextBox 8">
            <a:extLst>
              <a:ext uri="{FF2B5EF4-FFF2-40B4-BE49-F238E27FC236}">
                <a16:creationId xmlns:a16="http://schemas.microsoft.com/office/drawing/2014/main" id="{70E83F21-F3FE-45DF-8FEA-C6E8C323FCF0}"/>
              </a:ext>
            </a:extLst>
          </p:cNvPr>
          <p:cNvSpPr txBox="1"/>
          <p:nvPr/>
        </p:nvSpPr>
        <p:spPr>
          <a:xfrm>
            <a:off x="2057400" y="2175301"/>
            <a:ext cx="1281120" cy="830997"/>
          </a:xfrm>
          <a:prstGeom prst="rect">
            <a:avLst/>
          </a:prstGeom>
          <a:noFill/>
        </p:spPr>
        <p:txBody>
          <a:bodyPr wrap="none" rtlCol="0">
            <a:spAutoFit/>
          </a:bodyPr>
          <a:lstStyle/>
          <a:p>
            <a:r>
              <a:rPr lang="en-AU" sz="2400" dirty="0"/>
              <a:t> F &lt; 2.9</a:t>
            </a:r>
          </a:p>
          <a:p>
            <a:r>
              <a:rPr lang="en-AU" sz="2400" dirty="0"/>
              <a:t> H &lt; 0.95</a:t>
            </a:r>
          </a:p>
        </p:txBody>
      </p:sp>
    </p:spTree>
    <p:extLst>
      <p:ext uri="{BB962C8B-B14F-4D97-AF65-F5344CB8AC3E}">
        <p14:creationId xmlns:p14="http://schemas.microsoft.com/office/powerpoint/2010/main" val="803363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8D8EB-3195-43EF-B784-FE673F6FA7DB}"/>
              </a:ext>
            </a:extLst>
          </p:cNvPr>
          <p:cNvSpPr>
            <a:spLocks noGrp="1"/>
          </p:cNvSpPr>
          <p:nvPr>
            <p:ph type="title"/>
          </p:nvPr>
        </p:nvSpPr>
        <p:spPr/>
        <p:txBody>
          <a:bodyPr>
            <a:normAutofit fontScale="90000"/>
          </a:bodyPr>
          <a:lstStyle/>
          <a:p>
            <a:r>
              <a:rPr lang="en-AU" dirty="0"/>
              <a:t>Can we resolve high F and retrospective problem with hyperdepletion?</a:t>
            </a:r>
          </a:p>
        </p:txBody>
      </p:sp>
      <p:sp>
        <p:nvSpPr>
          <p:cNvPr id="4" name="Content Placeholder 3">
            <a:extLst>
              <a:ext uri="{FF2B5EF4-FFF2-40B4-BE49-F238E27FC236}">
                <a16:creationId xmlns:a16="http://schemas.microsoft.com/office/drawing/2014/main" id="{52FE518F-0CE1-47F1-AB1E-58D0A8C06C31}"/>
              </a:ext>
            </a:extLst>
          </p:cNvPr>
          <p:cNvSpPr>
            <a:spLocks noGrp="1"/>
          </p:cNvSpPr>
          <p:nvPr>
            <p:ph sz="half" idx="2"/>
          </p:nvPr>
        </p:nvSpPr>
        <p:spPr>
          <a:xfrm>
            <a:off x="4781550" y="1752600"/>
            <a:ext cx="4038600" cy="4041776"/>
          </a:xfrm>
        </p:spPr>
        <p:txBody>
          <a:bodyPr>
            <a:normAutofit/>
          </a:bodyPr>
          <a:lstStyle/>
          <a:p>
            <a:endParaRPr lang="en-AU" dirty="0"/>
          </a:p>
        </p:txBody>
      </p:sp>
      <p:pic>
        <p:nvPicPr>
          <p:cNvPr id="5" name="Picture 4">
            <a:extLst>
              <a:ext uri="{FF2B5EF4-FFF2-40B4-BE49-F238E27FC236}">
                <a16:creationId xmlns:a16="http://schemas.microsoft.com/office/drawing/2014/main" id="{F9FDA54E-8E7B-482F-845E-8A9A11325DFA}"/>
              </a:ext>
            </a:extLst>
          </p:cNvPr>
          <p:cNvPicPr>
            <a:picLocks noChangeAspect="1"/>
          </p:cNvPicPr>
          <p:nvPr/>
        </p:nvPicPr>
        <p:blipFill>
          <a:blip r:embed="rId2"/>
          <a:stretch>
            <a:fillRect/>
          </a:stretch>
        </p:blipFill>
        <p:spPr>
          <a:xfrm>
            <a:off x="3686977" y="4343400"/>
            <a:ext cx="5457825" cy="2457450"/>
          </a:xfrm>
          <a:prstGeom prst="rect">
            <a:avLst/>
          </a:prstGeom>
        </p:spPr>
      </p:pic>
      <p:pic>
        <p:nvPicPr>
          <p:cNvPr id="6" name="Picture 5">
            <a:extLst>
              <a:ext uri="{FF2B5EF4-FFF2-40B4-BE49-F238E27FC236}">
                <a16:creationId xmlns:a16="http://schemas.microsoft.com/office/drawing/2014/main" id="{E99103C2-BD4B-4657-B634-400CCF73C173}"/>
              </a:ext>
            </a:extLst>
          </p:cNvPr>
          <p:cNvPicPr>
            <a:picLocks noChangeAspect="1"/>
          </p:cNvPicPr>
          <p:nvPr/>
        </p:nvPicPr>
        <p:blipFill>
          <a:blip r:embed="rId3"/>
          <a:stretch>
            <a:fillRect/>
          </a:stretch>
        </p:blipFill>
        <p:spPr>
          <a:xfrm>
            <a:off x="228600" y="1266825"/>
            <a:ext cx="3752850" cy="3533775"/>
          </a:xfrm>
          <a:prstGeom prst="rect">
            <a:avLst/>
          </a:prstGeom>
        </p:spPr>
      </p:pic>
      <p:pic>
        <p:nvPicPr>
          <p:cNvPr id="7" name="Picture 6">
            <a:extLst>
              <a:ext uri="{FF2B5EF4-FFF2-40B4-BE49-F238E27FC236}">
                <a16:creationId xmlns:a16="http://schemas.microsoft.com/office/drawing/2014/main" id="{0D56709A-C7ED-4253-BD3C-C3B4AA3C43BA}"/>
              </a:ext>
            </a:extLst>
          </p:cNvPr>
          <p:cNvPicPr>
            <a:picLocks noChangeAspect="1"/>
          </p:cNvPicPr>
          <p:nvPr/>
        </p:nvPicPr>
        <p:blipFill>
          <a:blip r:embed="rId4"/>
          <a:stretch>
            <a:fillRect/>
          </a:stretch>
        </p:blipFill>
        <p:spPr>
          <a:xfrm>
            <a:off x="5041899" y="848226"/>
            <a:ext cx="3743325" cy="3467100"/>
          </a:xfrm>
          <a:prstGeom prst="rect">
            <a:avLst/>
          </a:prstGeom>
        </p:spPr>
      </p:pic>
      <p:sp>
        <p:nvSpPr>
          <p:cNvPr id="15" name="TextBox 14">
            <a:extLst>
              <a:ext uri="{FF2B5EF4-FFF2-40B4-BE49-F238E27FC236}">
                <a16:creationId xmlns:a16="http://schemas.microsoft.com/office/drawing/2014/main" id="{13CA1873-E076-4007-90A1-88196880D342}"/>
              </a:ext>
            </a:extLst>
          </p:cNvPr>
          <p:cNvSpPr txBox="1"/>
          <p:nvPr/>
        </p:nvSpPr>
        <p:spPr>
          <a:xfrm>
            <a:off x="1219200" y="2581776"/>
            <a:ext cx="667170" cy="369332"/>
          </a:xfrm>
          <a:prstGeom prst="rect">
            <a:avLst/>
          </a:prstGeom>
          <a:solidFill>
            <a:schemeClr val="accent1"/>
          </a:solidFill>
        </p:spPr>
        <p:txBody>
          <a:bodyPr wrap="none" rtlCol="0">
            <a:spAutoFit/>
          </a:bodyPr>
          <a:lstStyle/>
          <a:p>
            <a:r>
              <a:rPr lang="en-AU" dirty="0"/>
              <a:t>H = 0</a:t>
            </a:r>
          </a:p>
        </p:txBody>
      </p:sp>
      <p:sp>
        <p:nvSpPr>
          <p:cNvPr id="17" name="TextBox 16">
            <a:extLst>
              <a:ext uri="{FF2B5EF4-FFF2-40B4-BE49-F238E27FC236}">
                <a16:creationId xmlns:a16="http://schemas.microsoft.com/office/drawing/2014/main" id="{7885D5B2-A5CB-4A43-B06A-A14943269078}"/>
              </a:ext>
            </a:extLst>
          </p:cNvPr>
          <p:cNvSpPr txBox="1"/>
          <p:nvPr/>
        </p:nvSpPr>
        <p:spPr>
          <a:xfrm>
            <a:off x="5790762" y="2173844"/>
            <a:ext cx="841897" cy="369332"/>
          </a:xfrm>
          <a:prstGeom prst="rect">
            <a:avLst/>
          </a:prstGeom>
          <a:solidFill>
            <a:schemeClr val="accent1"/>
          </a:solidFill>
        </p:spPr>
        <p:txBody>
          <a:bodyPr wrap="none" rtlCol="0">
            <a:spAutoFit/>
          </a:bodyPr>
          <a:lstStyle/>
          <a:p>
            <a:r>
              <a:rPr lang="en-AU" dirty="0"/>
              <a:t>H = 0.1</a:t>
            </a:r>
          </a:p>
        </p:txBody>
      </p:sp>
      <p:sp>
        <p:nvSpPr>
          <p:cNvPr id="20" name="TextBox 19">
            <a:extLst>
              <a:ext uri="{FF2B5EF4-FFF2-40B4-BE49-F238E27FC236}">
                <a16:creationId xmlns:a16="http://schemas.microsoft.com/office/drawing/2014/main" id="{4D0BBCF2-8622-48A5-9DD0-7BB8F640AEDC}"/>
              </a:ext>
            </a:extLst>
          </p:cNvPr>
          <p:cNvSpPr txBox="1"/>
          <p:nvPr/>
        </p:nvSpPr>
        <p:spPr>
          <a:xfrm>
            <a:off x="875573" y="3408846"/>
            <a:ext cx="2118657" cy="369332"/>
          </a:xfrm>
          <a:prstGeom prst="rect">
            <a:avLst/>
          </a:prstGeom>
          <a:solidFill>
            <a:srgbClr val="FF0000"/>
          </a:solidFill>
        </p:spPr>
        <p:txBody>
          <a:bodyPr wrap="none" rtlCol="0">
            <a:spAutoFit/>
          </a:bodyPr>
          <a:lstStyle/>
          <a:p>
            <a:r>
              <a:rPr lang="en-AU" dirty="0"/>
              <a:t>Worse Retrospective</a:t>
            </a:r>
          </a:p>
        </p:txBody>
      </p:sp>
      <p:sp>
        <p:nvSpPr>
          <p:cNvPr id="21" name="TextBox 20">
            <a:extLst>
              <a:ext uri="{FF2B5EF4-FFF2-40B4-BE49-F238E27FC236}">
                <a16:creationId xmlns:a16="http://schemas.microsoft.com/office/drawing/2014/main" id="{19873613-ED49-4F20-941C-187DE1A39840}"/>
              </a:ext>
            </a:extLst>
          </p:cNvPr>
          <p:cNvSpPr txBox="1"/>
          <p:nvPr/>
        </p:nvSpPr>
        <p:spPr>
          <a:xfrm>
            <a:off x="875573" y="3869792"/>
            <a:ext cx="1776448" cy="369332"/>
          </a:xfrm>
          <a:prstGeom prst="rect">
            <a:avLst/>
          </a:prstGeom>
          <a:solidFill>
            <a:srgbClr val="00B050"/>
          </a:solidFill>
        </p:spPr>
        <p:txBody>
          <a:bodyPr wrap="none" rtlCol="0">
            <a:spAutoFit/>
          </a:bodyPr>
          <a:lstStyle/>
          <a:p>
            <a:r>
              <a:rPr lang="en-AU" dirty="0"/>
              <a:t>Better Likelihood</a:t>
            </a:r>
          </a:p>
        </p:txBody>
      </p:sp>
      <p:sp>
        <p:nvSpPr>
          <p:cNvPr id="22" name="TextBox 21">
            <a:extLst>
              <a:ext uri="{FF2B5EF4-FFF2-40B4-BE49-F238E27FC236}">
                <a16:creationId xmlns:a16="http://schemas.microsoft.com/office/drawing/2014/main" id="{5A8B403F-DC21-4F13-8A51-3AD54684DA49}"/>
              </a:ext>
            </a:extLst>
          </p:cNvPr>
          <p:cNvSpPr txBox="1"/>
          <p:nvPr/>
        </p:nvSpPr>
        <p:spPr>
          <a:xfrm>
            <a:off x="5744435" y="3106468"/>
            <a:ext cx="2031325" cy="369332"/>
          </a:xfrm>
          <a:prstGeom prst="rect">
            <a:avLst/>
          </a:prstGeom>
          <a:solidFill>
            <a:srgbClr val="00B050"/>
          </a:solidFill>
        </p:spPr>
        <p:txBody>
          <a:bodyPr wrap="none" rtlCol="0">
            <a:spAutoFit/>
          </a:bodyPr>
          <a:lstStyle/>
          <a:p>
            <a:r>
              <a:rPr lang="en-AU" dirty="0"/>
              <a:t>Good Retrospective</a:t>
            </a:r>
          </a:p>
        </p:txBody>
      </p:sp>
      <p:sp>
        <p:nvSpPr>
          <p:cNvPr id="23" name="TextBox 22">
            <a:extLst>
              <a:ext uri="{FF2B5EF4-FFF2-40B4-BE49-F238E27FC236}">
                <a16:creationId xmlns:a16="http://schemas.microsoft.com/office/drawing/2014/main" id="{5C4D3F03-9F59-4E9E-A859-683B7D6E7AC3}"/>
              </a:ext>
            </a:extLst>
          </p:cNvPr>
          <p:cNvSpPr txBox="1"/>
          <p:nvPr/>
        </p:nvSpPr>
        <p:spPr>
          <a:xfrm>
            <a:off x="5732019" y="3593512"/>
            <a:ext cx="1862754" cy="369332"/>
          </a:xfrm>
          <a:prstGeom prst="rect">
            <a:avLst/>
          </a:prstGeom>
          <a:solidFill>
            <a:srgbClr val="FF0000"/>
          </a:solidFill>
        </p:spPr>
        <p:txBody>
          <a:bodyPr wrap="none" rtlCol="0">
            <a:spAutoFit/>
          </a:bodyPr>
          <a:lstStyle/>
          <a:p>
            <a:r>
              <a:rPr lang="en-AU" dirty="0"/>
              <a:t>Worse Likelihood</a:t>
            </a:r>
          </a:p>
        </p:txBody>
      </p:sp>
      <p:sp>
        <p:nvSpPr>
          <p:cNvPr id="24" name="Rectangle: Rounded Corners 23">
            <a:extLst>
              <a:ext uri="{FF2B5EF4-FFF2-40B4-BE49-F238E27FC236}">
                <a16:creationId xmlns:a16="http://schemas.microsoft.com/office/drawing/2014/main" id="{D55A953D-A1FE-49F8-9EFC-DC63FD6B611C}"/>
              </a:ext>
            </a:extLst>
          </p:cNvPr>
          <p:cNvSpPr/>
          <p:nvPr/>
        </p:nvSpPr>
        <p:spPr>
          <a:xfrm>
            <a:off x="3885181" y="5669194"/>
            <a:ext cx="5030219" cy="485274"/>
          </a:xfrm>
          <a:prstGeom prst="roundRect">
            <a:avLst/>
          </a:prstGeom>
          <a:noFill/>
          <a:ln w="635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9516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80A46-A7D7-452E-AE36-21DF6F976C38}"/>
              </a:ext>
            </a:extLst>
          </p:cNvPr>
          <p:cNvSpPr>
            <a:spLocks noGrp="1"/>
          </p:cNvSpPr>
          <p:nvPr>
            <p:ph type="title"/>
          </p:nvPr>
        </p:nvSpPr>
        <p:spPr/>
        <p:txBody>
          <a:bodyPr>
            <a:normAutofit/>
          </a:bodyPr>
          <a:lstStyle/>
          <a:p>
            <a:r>
              <a:rPr lang="en-AU" dirty="0"/>
              <a:t>Iterative reweighting</a:t>
            </a:r>
          </a:p>
        </p:txBody>
      </p:sp>
      <p:sp>
        <p:nvSpPr>
          <p:cNvPr id="3" name="Content Placeholder 2">
            <a:extLst>
              <a:ext uri="{FF2B5EF4-FFF2-40B4-BE49-F238E27FC236}">
                <a16:creationId xmlns:a16="http://schemas.microsoft.com/office/drawing/2014/main" id="{AD443CAC-F8F9-4EDE-9292-8B9A83E74031}"/>
              </a:ext>
            </a:extLst>
          </p:cNvPr>
          <p:cNvSpPr>
            <a:spLocks noGrp="1"/>
          </p:cNvSpPr>
          <p:nvPr>
            <p:ph sz="half" idx="1"/>
          </p:nvPr>
        </p:nvSpPr>
        <p:spPr/>
        <p:txBody>
          <a:bodyPr>
            <a:normAutofit/>
          </a:bodyPr>
          <a:lstStyle/>
          <a:p>
            <a:r>
              <a:rPr lang="en-AU" dirty="0"/>
              <a:t>Formal approach used in Pacific Fishery Management Council (2018)</a:t>
            </a:r>
          </a:p>
          <a:p>
            <a:endParaRPr lang="en-AU" dirty="0"/>
          </a:p>
          <a:p>
            <a:r>
              <a:rPr lang="en-AU" dirty="0"/>
              <a:t>Typically involved 5-7 iterations</a:t>
            </a:r>
          </a:p>
          <a:p>
            <a:endParaRPr lang="en-AU" dirty="0"/>
          </a:p>
          <a:p>
            <a:r>
              <a:rPr lang="en-AU" dirty="0"/>
              <a:t>Approach did not consider tags</a:t>
            </a:r>
          </a:p>
          <a:p>
            <a:endParaRPr lang="en-AU" dirty="0"/>
          </a:p>
        </p:txBody>
      </p:sp>
      <p:sp>
        <p:nvSpPr>
          <p:cNvPr id="4" name="Content Placeholder 3">
            <a:extLst>
              <a:ext uri="{FF2B5EF4-FFF2-40B4-BE49-F238E27FC236}">
                <a16:creationId xmlns:a16="http://schemas.microsoft.com/office/drawing/2014/main" id="{1E0FDC6B-C5D5-4270-BE0F-1F7E824E5280}"/>
              </a:ext>
            </a:extLst>
          </p:cNvPr>
          <p:cNvSpPr>
            <a:spLocks noGrp="1"/>
          </p:cNvSpPr>
          <p:nvPr>
            <p:ph sz="half" idx="2"/>
          </p:nvPr>
        </p:nvSpPr>
        <p:spPr/>
        <p:txBody>
          <a:bodyPr>
            <a:normAutofit/>
          </a:bodyPr>
          <a:lstStyle/>
          <a:p>
            <a:r>
              <a:rPr lang="en-AU" dirty="0"/>
              <a:t>Conclusions:</a:t>
            </a:r>
          </a:p>
          <a:p>
            <a:pPr lvl="2"/>
            <a:r>
              <a:rPr lang="en-AU" dirty="0"/>
              <a:t>Very slow if applied to all elements of a grid</a:t>
            </a:r>
          </a:p>
          <a:p>
            <a:pPr lvl="2"/>
            <a:endParaRPr lang="en-AU" dirty="0"/>
          </a:p>
          <a:p>
            <a:pPr lvl="2"/>
            <a:r>
              <a:rPr lang="en-AU" dirty="0"/>
              <a:t>Reweighting effect not very important for uncertainty relative to the grid.</a:t>
            </a:r>
          </a:p>
          <a:p>
            <a:pPr lvl="2"/>
            <a:endParaRPr lang="en-AU" b="1" dirty="0"/>
          </a:p>
        </p:txBody>
      </p:sp>
    </p:spTree>
    <p:extLst>
      <p:ext uri="{BB962C8B-B14F-4D97-AF65-F5344CB8AC3E}">
        <p14:creationId xmlns:p14="http://schemas.microsoft.com/office/powerpoint/2010/main" val="2573451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2B5C7-FE3B-4E2A-AAB0-A7BDD87976B5}"/>
              </a:ext>
            </a:extLst>
          </p:cNvPr>
          <p:cNvSpPr>
            <a:spLocks noGrp="1"/>
          </p:cNvSpPr>
          <p:nvPr>
            <p:ph type="title"/>
          </p:nvPr>
        </p:nvSpPr>
        <p:spPr/>
        <p:txBody>
          <a:bodyPr>
            <a:normAutofit fontScale="90000"/>
          </a:bodyPr>
          <a:lstStyle/>
          <a:p>
            <a:r>
              <a:rPr lang="en-AU" dirty="0"/>
              <a:t>Seasonal environmental links averaged over years</a:t>
            </a:r>
          </a:p>
        </p:txBody>
      </p:sp>
      <p:sp>
        <p:nvSpPr>
          <p:cNvPr id="3" name="Content Placeholder 2">
            <a:extLst>
              <a:ext uri="{FF2B5EF4-FFF2-40B4-BE49-F238E27FC236}">
                <a16:creationId xmlns:a16="http://schemas.microsoft.com/office/drawing/2014/main" id="{84735D31-1BD7-4340-8128-83D9D794B606}"/>
              </a:ext>
            </a:extLst>
          </p:cNvPr>
          <p:cNvSpPr>
            <a:spLocks noGrp="1"/>
          </p:cNvSpPr>
          <p:nvPr>
            <p:ph sz="half" idx="1"/>
          </p:nvPr>
        </p:nvSpPr>
        <p:spPr/>
        <p:txBody>
          <a:bodyPr/>
          <a:lstStyle/>
          <a:p>
            <a:r>
              <a:rPr lang="en-AU" dirty="0"/>
              <a:t>Potential mechanism for introducing seasonal movement (including in projections)</a:t>
            </a:r>
          </a:p>
          <a:p>
            <a:endParaRPr lang="en-AU" dirty="0"/>
          </a:p>
          <a:p>
            <a:r>
              <a:rPr lang="en-AU" dirty="0"/>
              <a:t>Potential for reducing F in critical time/area strata</a:t>
            </a:r>
          </a:p>
          <a:p>
            <a:endParaRPr lang="en-AU" dirty="0"/>
          </a:p>
        </p:txBody>
      </p:sp>
      <p:sp>
        <p:nvSpPr>
          <p:cNvPr id="4" name="Content Placeholder 3">
            <a:extLst>
              <a:ext uri="{FF2B5EF4-FFF2-40B4-BE49-F238E27FC236}">
                <a16:creationId xmlns:a16="http://schemas.microsoft.com/office/drawing/2014/main" id="{3502C5E4-6903-41FE-8E6D-2DEFDC142FB2}"/>
              </a:ext>
            </a:extLst>
          </p:cNvPr>
          <p:cNvSpPr>
            <a:spLocks noGrp="1"/>
          </p:cNvSpPr>
          <p:nvPr>
            <p:ph sz="half" idx="2"/>
          </p:nvPr>
        </p:nvSpPr>
        <p:spPr/>
        <p:txBody>
          <a:bodyPr/>
          <a:lstStyle/>
          <a:p>
            <a:endParaRPr lang="en-AU" dirty="0"/>
          </a:p>
          <a:p>
            <a:endParaRPr lang="en-AU" dirty="0"/>
          </a:p>
          <a:p>
            <a:r>
              <a:rPr lang="en-AU" dirty="0"/>
              <a:t>Did not have much effect</a:t>
            </a:r>
          </a:p>
          <a:p>
            <a:endParaRPr lang="en-AU" dirty="0"/>
          </a:p>
        </p:txBody>
      </p:sp>
    </p:spTree>
    <p:extLst>
      <p:ext uri="{BB962C8B-B14F-4D97-AF65-F5344CB8AC3E}">
        <p14:creationId xmlns:p14="http://schemas.microsoft.com/office/powerpoint/2010/main" val="3783085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A332-8216-48D0-A97E-27AF4C4E80EB}"/>
              </a:ext>
            </a:extLst>
          </p:cNvPr>
          <p:cNvSpPr>
            <a:spLocks noGrp="1"/>
          </p:cNvSpPr>
          <p:nvPr>
            <p:ph type="title"/>
          </p:nvPr>
        </p:nvSpPr>
        <p:spPr>
          <a:xfrm>
            <a:off x="166689" y="0"/>
            <a:ext cx="8461374" cy="852487"/>
          </a:xfrm>
        </p:spPr>
        <p:txBody>
          <a:bodyPr>
            <a:normAutofit fontScale="90000"/>
          </a:bodyPr>
          <a:lstStyle/>
          <a:p>
            <a:r>
              <a:rPr lang="en-AU" dirty="0"/>
              <a:t>Proposed Yellowfin Reference Set OM – </a:t>
            </a:r>
            <a:br>
              <a:rPr lang="en-AU" dirty="0"/>
            </a:br>
            <a:r>
              <a:rPr lang="en-AU" sz="2700" dirty="0"/>
              <a:t>(</a:t>
            </a:r>
            <a:r>
              <a:rPr lang="en-AU" sz="2700" i="1" dirty="0">
                <a:solidFill>
                  <a:schemeClr val="accent1"/>
                </a:solidFill>
              </a:rPr>
              <a:t>depending on new insights from 2020 assessment</a:t>
            </a:r>
            <a:r>
              <a:rPr lang="en-AU" sz="2700" dirty="0"/>
              <a:t>) </a:t>
            </a:r>
          </a:p>
        </p:txBody>
      </p:sp>
      <p:sp>
        <p:nvSpPr>
          <p:cNvPr id="4" name="Content Placeholder 3">
            <a:extLst>
              <a:ext uri="{FF2B5EF4-FFF2-40B4-BE49-F238E27FC236}">
                <a16:creationId xmlns:a16="http://schemas.microsoft.com/office/drawing/2014/main" id="{591287CE-9291-4195-87F8-45E4223E30F9}"/>
              </a:ext>
            </a:extLst>
          </p:cNvPr>
          <p:cNvSpPr>
            <a:spLocks noGrp="1"/>
          </p:cNvSpPr>
          <p:nvPr>
            <p:ph sz="half" idx="2"/>
          </p:nvPr>
        </p:nvSpPr>
        <p:spPr>
          <a:xfrm>
            <a:off x="533400" y="1828800"/>
            <a:ext cx="8286750" cy="3965576"/>
          </a:xfrm>
        </p:spPr>
        <p:txBody>
          <a:bodyPr/>
          <a:lstStyle/>
          <a:p>
            <a:pPr lvl="3"/>
            <a:endParaRPr lang="en-AU" dirty="0"/>
          </a:p>
          <a:p>
            <a:pPr lvl="1"/>
            <a:r>
              <a:rPr lang="en-AU" dirty="0"/>
              <a:t>Again using fractional factorial design to include more uncertainty dimensions</a:t>
            </a:r>
          </a:p>
          <a:p>
            <a:pPr lvl="1"/>
            <a:endParaRPr lang="en-AU" dirty="0"/>
          </a:p>
          <a:p>
            <a:pPr lvl="1"/>
            <a:r>
              <a:rPr lang="en-AU" dirty="0"/>
              <a:t>Repeated (X3) minimization to reduce impact of sensitivity to initial parameters </a:t>
            </a:r>
          </a:p>
          <a:p>
            <a:endParaRPr lang="en-AU" dirty="0"/>
          </a:p>
        </p:txBody>
      </p:sp>
    </p:spTree>
    <p:extLst>
      <p:ext uri="{BB962C8B-B14F-4D97-AF65-F5344CB8AC3E}">
        <p14:creationId xmlns:p14="http://schemas.microsoft.com/office/powerpoint/2010/main" val="2431679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5694-5E6B-472E-81A3-1247AF74F641}"/>
              </a:ext>
            </a:extLst>
          </p:cNvPr>
          <p:cNvSpPr>
            <a:spLocks noGrp="1"/>
          </p:cNvSpPr>
          <p:nvPr>
            <p:ph type="title"/>
          </p:nvPr>
        </p:nvSpPr>
        <p:spPr>
          <a:xfrm>
            <a:off x="722315" y="33675"/>
            <a:ext cx="8461374" cy="852487"/>
          </a:xfrm>
        </p:spPr>
        <p:txBody>
          <a:bodyPr>
            <a:normAutofit/>
          </a:bodyPr>
          <a:lstStyle/>
          <a:p>
            <a:r>
              <a:rPr lang="en-AU" sz="2400" dirty="0"/>
              <a:t>YFT reference set OM dimensions</a:t>
            </a:r>
          </a:p>
        </p:txBody>
      </p:sp>
      <p:sp>
        <p:nvSpPr>
          <p:cNvPr id="3" name="Content Placeholder 2">
            <a:extLst>
              <a:ext uri="{FF2B5EF4-FFF2-40B4-BE49-F238E27FC236}">
                <a16:creationId xmlns:a16="http://schemas.microsoft.com/office/drawing/2014/main" id="{782DDE76-5EC5-473F-895C-4A11F64D2509}"/>
              </a:ext>
            </a:extLst>
          </p:cNvPr>
          <p:cNvSpPr>
            <a:spLocks noGrp="1"/>
          </p:cNvSpPr>
          <p:nvPr>
            <p:ph sz="half" idx="1"/>
          </p:nvPr>
        </p:nvSpPr>
        <p:spPr/>
        <p:txBody>
          <a:bodyPr/>
          <a:lstStyle/>
          <a:p>
            <a:endParaRPr lang="en-AU" dirty="0"/>
          </a:p>
        </p:txBody>
      </p:sp>
      <p:pic>
        <p:nvPicPr>
          <p:cNvPr id="5" name="Content Placeholder 5">
            <a:extLst>
              <a:ext uri="{FF2B5EF4-FFF2-40B4-BE49-F238E27FC236}">
                <a16:creationId xmlns:a16="http://schemas.microsoft.com/office/drawing/2014/main" id="{21210F6C-61C4-4949-B2E7-C6D691D9A42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533400" y="838201"/>
            <a:ext cx="3657600" cy="6019799"/>
          </a:xfrm>
          <a:prstGeom prst="rect">
            <a:avLst/>
          </a:prstGeom>
          <a:noFill/>
          <a:ln>
            <a:noFill/>
          </a:ln>
        </p:spPr>
      </p:pic>
      <p:pic>
        <p:nvPicPr>
          <p:cNvPr id="6" name="Content Placeholder 4">
            <a:extLst>
              <a:ext uri="{FF2B5EF4-FFF2-40B4-BE49-F238E27FC236}">
                <a16:creationId xmlns:a16="http://schemas.microsoft.com/office/drawing/2014/main" id="{23591145-A2F4-4FBC-A8B8-56ED51BA8C25}"/>
              </a:ext>
            </a:extLst>
          </p:cNvPr>
          <p:cNvPicPr>
            <a:picLocks noGrp="1" noChangeAspect="1"/>
          </p:cNvPicPr>
          <p:nvPr>
            <p:ph sz="half" idx="2"/>
          </p:nvPr>
        </p:nvPicPr>
        <p:blipFill>
          <a:blip r:embed="rId4"/>
          <a:stretch>
            <a:fillRect/>
          </a:stretch>
        </p:blipFill>
        <p:spPr>
          <a:xfrm>
            <a:off x="4495800" y="601979"/>
            <a:ext cx="4267200" cy="6256020"/>
          </a:xfrm>
          <a:prstGeom prst="rect">
            <a:avLst/>
          </a:prstGeom>
        </p:spPr>
      </p:pic>
      <p:sp>
        <p:nvSpPr>
          <p:cNvPr id="7" name="Multiplication Sign 6">
            <a:extLst>
              <a:ext uri="{FF2B5EF4-FFF2-40B4-BE49-F238E27FC236}">
                <a16:creationId xmlns:a16="http://schemas.microsoft.com/office/drawing/2014/main" id="{DC43A3CA-04C2-471D-AB9A-D179F01A5605}"/>
              </a:ext>
            </a:extLst>
          </p:cNvPr>
          <p:cNvSpPr/>
          <p:nvPr/>
        </p:nvSpPr>
        <p:spPr>
          <a:xfrm>
            <a:off x="2423325" y="4794126"/>
            <a:ext cx="476394" cy="480255"/>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BB92F5F0-A753-4710-ABAE-0758E4748C6F}"/>
              </a:ext>
            </a:extLst>
          </p:cNvPr>
          <p:cNvSpPr txBox="1"/>
          <p:nvPr/>
        </p:nvSpPr>
        <p:spPr>
          <a:xfrm>
            <a:off x="609600" y="417313"/>
            <a:ext cx="3563796" cy="369332"/>
          </a:xfrm>
          <a:prstGeom prst="rect">
            <a:avLst/>
          </a:prstGeom>
          <a:solidFill>
            <a:schemeClr val="accent1"/>
          </a:solidFill>
        </p:spPr>
        <p:txBody>
          <a:bodyPr wrap="none" rtlCol="0">
            <a:spAutoFit/>
          </a:bodyPr>
          <a:lstStyle/>
          <a:p>
            <a:r>
              <a:rPr lang="en-AU" dirty="0"/>
              <a:t>WPTT 2019 Proposal for 2020 TCMP</a:t>
            </a:r>
          </a:p>
        </p:txBody>
      </p:sp>
      <p:sp>
        <p:nvSpPr>
          <p:cNvPr id="9" name="TextBox 8">
            <a:extLst>
              <a:ext uri="{FF2B5EF4-FFF2-40B4-BE49-F238E27FC236}">
                <a16:creationId xmlns:a16="http://schemas.microsoft.com/office/drawing/2014/main" id="{8B0A4110-4CC1-4657-9DD9-D49F4C5BAF01}"/>
              </a:ext>
            </a:extLst>
          </p:cNvPr>
          <p:cNvSpPr txBox="1"/>
          <p:nvPr/>
        </p:nvSpPr>
        <p:spPr>
          <a:xfrm>
            <a:off x="5257800" y="156508"/>
            <a:ext cx="2963760" cy="369332"/>
          </a:xfrm>
          <a:prstGeom prst="rect">
            <a:avLst/>
          </a:prstGeom>
          <a:solidFill>
            <a:schemeClr val="accent1"/>
          </a:solidFill>
        </p:spPr>
        <p:txBody>
          <a:bodyPr wrap="none" rtlCol="0">
            <a:spAutoFit/>
          </a:bodyPr>
          <a:lstStyle/>
          <a:p>
            <a:r>
              <a:rPr lang="en-AU" dirty="0"/>
              <a:t>2020 proposal for 2021 TCMP</a:t>
            </a:r>
          </a:p>
        </p:txBody>
      </p:sp>
      <p:cxnSp>
        <p:nvCxnSpPr>
          <p:cNvPr id="11" name="Straight Arrow Connector 10">
            <a:extLst>
              <a:ext uri="{FF2B5EF4-FFF2-40B4-BE49-F238E27FC236}">
                <a16:creationId xmlns:a16="http://schemas.microsoft.com/office/drawing/2014/main" id="{CBBC3C54-2623-40B2-A23B-CE0F6E16A251}"/>
              </a:ext>
            </a:extLst>
          </p:cNvPr>
          <p:cNvCxnSpPr>
            <a:cxnSpLocks/>
          </p:cNvCxnSpPr>
          <p:nvPr/>
        </p:nvCxnSpPr>
        <p:spPr>
          <a:xfrm flipV="1">
            <a:off x="3124200" y="1203264"/>
            <a:ext cx="1752600" cy="244537"/>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136B80-F3FD-4802-B947-A71F8AEEE7D6}"/>
              </a:ext>
            </a:extLst>
          </p:cNvPr>
          <p:cNvCxnSpPr>
            <a:cxnSpLocks/>
          </p:cNvCxnSpPr>
          <p:nvPr/>
        </p:nvCxnSpPr>
        <p:spPr>
          <a:xfrm flipV="1">
            <a:off x="2971800" y="2362200"/>
            <a:ext cx="1617663" cy="30480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EFFA10E-03AF-4393-8373-5981794EDB97}"/>
              </a:ext>
            </a:extLst>
          </p:cNvPr>
          <p:cNvCxnSpPr>
            <a:cxnSpLocks/>
          </p:cNvCxnSpPr>
          <p:nvPr/>
        </p:nvCxnSpPr>
        <p:spPr>
          <a:xfrm flipV="1">
            <a:off x="2720808" y="3410346"/>
            <a:ext cx="2559383" cy="546895"/>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CFABA08-D9EA-48A4-8509-067015BE59CD}"/>
              </a:ext>
            </a:extLst>
          </p:cNvPr>
          <p:cNvSpPr/>
          <p:nvPr/>
        </p:nvSpPr>
        <p:spPr>
          <a:xfrm>
            <a:off x="4495800" y="5794376"/>
            <a:ext cx="4191000" cy="1063623"/>
          </a:xfrm>
          <a:prstGeom prst="rect">
            <a:avLst/>
          </a:prstGeom>
          <a:noFill/>
          <a:ln w="730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FE874539-EBD2-4CE1-BA21-D773252E0912}"/>
              </a:ext>
            </a:extLst>
          </p:cNvPr>
          <p:cNvSpPr/>
          <p:nvPr/>
        </p:nvSpPr>
        <p:spPr>
          <a:xfrm>
            <a:off x="4495800" y="4950222"/>
            <a:ext cx="4191000" cy="457398"/>
          </a:xfrm>
          <a:prstGeom prst="rect">
            <a:avLst/>
          </a:prstGeom>
          <a:noFill/>
          <a:ln w="730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TextBox 21">
            <a:extLst>
              <a:ext uri="{FF2B5EF4-FFF2-40B4-BE49-F238E27FC236}">
                <a16:creationId xmlns:a16="http://schemas.microsoft.com/office/drawing/2014/main" id="{147AB3EC-ACE7-46D3-B522-4F087A5F2D04}"/>
              </a:ext>
            </a:extLst>
          </p:cNvPr>
          <p:cNvSpPr txBox="1"/>
          <p:nvPr/>
        </p:nvSpPr>
        <p:spPr>
          <a:xfrm>
            <a:off x="8164357" y="4950222"/>
            <a:ext cx="327334" cy="461665"/>
          </a:xfrm>
          <a:prstGeom prst="rect">
            <a:avLst/>
          </a:prstGeom>
          <a:noFill/>
        </p:spPr>
        <p:txBody>
          <a:bodyPr wrap="none" rtlCol="0">
            <a:spAutoFit/>
          </a:bodyPr>
          <a:lstStyle/>
          <a:p>
            <a:r>
              <a:rPr lang="en-AU" sz="2400" b="1" dirty="0">
                <a:solidFill>
                  <a:schemeClr val="accent1"/>
                </a:solidFill>
              </a:rPr>
              <a:t>?</a:t>
            </a:r>
          </a:p>
        </p:txBody>
      </p:sp>
      <p:sp>
        <p:nvSpPr>
          <p:cNvPr id="23" name="TextBox 22">
            <a:extLst>
              <a:ext uri="{FF2B5EF4-FFF2-40B4-BE49-F238E27FC236}">
                <a16:creationId xmlns:a16="http://schemas.microsoft.com/office/drawing/2014/main" id="{8FC14CDB-D634-452C-9F1C-3A9AAA846E5A}"/>
              </a:ext>
            </a:extLst>
          </p:cNvPr>
          <p:cNvSpPr txBox="1"/>
          <p:nvPr/>
        </p:nvSpPr>
        <p:spPr>
          <a:xfrm>
            <a:off x="8229600" y="5715000"/>
            <a:ext cx="327334" cy="461665"/>
          </a:xfrm>
          <a:prstGeom prst="rect">
            <a:avLst/>
          </a:prstGeom>
          <a:noFill/>
        </p:spPr>
        <p:txBody>
          <a:bodyPr wrap="none" rtlCol="0">
            <a:spAutoFit/>
          </a:bodyPr>
          <a:lstStyle/>
          <a:p>
            <a:r>
              <a:rPr lang="en-AU" sz="2400" b="1" dirty="0">
                <a:solidFill>
                  <a:schemeClr val="accent1"/>
                </a:solidFill>
              </a:rPr>
              <a:t>?</a:t>
            </a:r>
          </a:p>
        </p:txBody>
      </p:sp>
      <p:sp>
        <p:nvSpPr>
          <p:cNvPr id="24" name="TextBox 23">
            <a:extLst>
              <a:ext uri="{FF2B5EF4-FFF2-40B4-BE49-F238E27FC236}">
                <a16:creationId xmlns:a16="http://schemas.microsoft.com/office/drawing/2014/main" id="{2E8B50B9-4EFD-4B58-8BDC-B0B06F55B9FA}"/>
              </a:ext>
            </a:extLst>
          </p:cNvPr>
          <p:cNvSpPr txBox="1"/>
          <p:nvPr/>
        </p:nvSpPr>
        <p:spPr>
          <a:xfrm>
            <a:off x="8229600" y="6172200"/>
            <a:ext cx="327334" cy="461665"/>
          </a:xfrm>
          <a:prstGeom prst="rect">
            <a:avLst/>
          </a:prstGeom>
          <a:noFill/>
        </p:spPr>
        <p:txBody>
          <a:bodyPr wrap="none" rtlCol="0">
            <a:spAutoFit/>
          </a:bodyPr>
          <a:lstStyle/>
          <a:p>
            <a:r>
              <a:rPr lang="en-AU" sz="2400" b="1" dirty="0">
                <a:solidFill>
                  <a:schemeClr val="accent1"/>
                </a:solidFill>
              </a:rPr>
              <a:t>?</a:t>
            </a:r>
          </a:p>
        </p:txBody>
      </p:sp>
      <p:sp>
        <p:nvSpPr>
          <p:cNvPr id="17" name="TextBox 16">
            <a:extLst>
              <a:ext uri="{FF2B5EF4-FFF2-40B4-BE49-F238E27FC236}">
                <a16:creationId xmlns:a16="http://schemas.microsoft.com/office/drawing/2014/main" id="{52C52410-5083-4F55-9F73-CB9E4E903C2F}"/>
              </a:ext>
            </a:extLst>
          </p:cNvPr>
          <p:cNvSpPr txBox="1"/>
          <p:nvPr/>
        </p:nvSpPr>
        <p:spPr>
          <a:xfrm>
            <a:off x="3482666" y="3729335"/>
            <a:ext cx="327334" cy="461665"/>
          </a:xfrm>
          <a:prstGeom prst="rect">
            <a:avLst/>
          </a:prstGeom>
          <a:noFill/>
        </p:spPr>
        <p:txBody>
          <a:bodyPr wrap="none" rtlCol="0">
            <a:spAutoFit/>
          </a:bodyPr>
          <a:lstStyle/>
          <a:p>
            <a:r>
              <a:rPr lang="en-AU" sz="2400" b="1" dirty="0">
                <a:solidFill>
                  <a:schemeClr val="accent1"/>
                </a:solidFill>
              </a:rPr>
              <a:t>?</a:t>
            </a:r>
          </a:p>
        </p:txBody>
      </p:sp>
      <p:sp>
        <p:nvSpPr>
          <p:cNvPr id="18" name="TextBox 17">
            <a:extLst>
              <a:ext uri="{FF2B5EF4-FFF2-40B4-BE49-F238E27FC236}">
                <a16:creationId xmlns:a16="http://schemas.microsoft.com/office/drawing/2014/main" id="{388AAB97-0B1B-4D21-9F61-2ACFB76CBC76}"/>
              </a:ext>
            </a:extLst>
          </p:cNvPr>
          <p:cNvSpPr txBox="1"/>
          <p:nvPr/>
        </p:nvSpPr>
        <p:spPr>
          <a:xfrm>
            <a:off x="3863666" y="1290935"/>
            <a:ext cx="327334" cy="461665"/>
          </a:xfrm>
          <a:prstGeom prst="rect">
            <a:avLst/>
          </a:prstGeom>
          <a:noFill/>
        </p:spPr>
        <p:txBody>
          <a:bodyPr wrap="none" rtlCol="0">
            <a:spAutoFit/>
          </a:bodyPr>
          <a:lstStyle/>
          <a:p>
            <a:r>
              <a:rPr lang="en-AU" sz="2400" b="1" dirty="0">
                <a:solidFill>
                  <a:schemeClr val="accent1"/>
                </a:solidFill>
              </a:rPr>
              <a:t>?</a:t>
            </a:r>
          </a:p>
        </p:txBody>
      </p:sp>
    </p:spTree>
    <p:extLst>
      <p:ext uri="{BB962C8B-B14F-4D97-AF65-F5344CB8AC3E}">
        <p14:creationId xmlns:p14="http://schemas.microsoft.com/office/powerpoint/2010/main" val="39052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6" y="264127"/>
            <a:ext cx="8461374" cy="852487"/>
          </a:xfrm>
        </p:spPr>
        <p:txBody>
          <a:bodyPr>
            <a:normAutofit/>
          </a:bodyPr>
          <a:lstStyle/>
          <a:p>
            <a:r>
              <a:rPr lang="en-AU" dirty="0"/>
              <a:t>Outline</a:t>
            </a:r>
          </a:p>
        </p:txBody>
      </p:sp>
      <p:sp>
        <p:nvSpPr>
          <p:cNvPr id="3" name="Content Placeholder 2"/>
          <p:cNvSpPr>
            <a:spLocks noGrp="1"/>
          </p:cNvSpPr>
          <p:nvPr>
            <p:ph idx="1"/>
          </p:nvPr>
        </p:nvSpPr>
        <p:spPr/>
        <p:txBody>
          <a:bodyPr>
            <a:normAutofit/>
          </a:bodyPr>
          <a:lstStyle/>
          <a:p>
            <a:pPr marL="0" indent="0">
              <a:buNone/>
            </a:pPr>
            <a:r>
              <a:rPr lang="en-AU" dirty="0"/>
              <a:t>Software and documentation available from: </a:t>
            </a:r>
          </a:p>
          <a:p>
            <a:pPr marL="0" indent="0">
              <a:buNone/>
            </a:pPr>
            <a:r>
              <a:rPr lang="en-AU" sz="2800" dirty="0">
                <a:hlinkClick r:id="rId2"/>
              </a:rPr>
              <a:t>https://github.com/pjumppanen/niMSE-IO-BET-YFT/</a:t>
            </a:r>
            <a:endParaRPr lang="en-AU" sz="2800" dirty="0"/>
          </a:p>
          <a:p>
            <a:pPr marL="0" indent="0">
              <a:buNone/>
            </a:pPr>
            <a:endParaRPr lang="en-AU" sz="2800" dirty="0"/>
          </a:p>
          <a:p>
            <a:pPr marL="730350" lvl="1" indent="-514350">
              <a:buFont typeface="+mj-lt"/>
              <a:buAutoNum type="arabicPeriod"/>
            </a:pPr>
            <a:r>
              <a:rPr lang="en-AU" sz="2800" dirty="0"/>
              <a:t>Current status of reference set OM</a:t>
            </a:r>
          </a:p>
          <a:p>
            <a:pPr marL="730350" lvl="1" indent="-514350">
              <a:buFont typeface="+mj-lt"/>
              <a:buAutoNum type="arabicPeriod"/>
            </a:pPr>
            <a:r>
              <a:rPr lang="en-AU" sz="2800" dirty="0"/>
              <a:t>Issues encountered in last iteration</a:t>
            </a:r>
          </a:p>
          <a:p>
            <a:pPr marL="730350" lvl="1" indent="-514350">
              <a:buFont typeface="+mj-lt"/>
              <a:buAutoNum type="arabicPeriod"/>
            </a:pPr>
            <a:r>
              <a:rPr lang="en-AU" sz="2800" dirty="0"/>
              <a:t>What plausibility diagnostics should we be using?</a:t>
            </a:r>
          </a:p>
          <a:p>
            <a:pPr marL="730350" lvl="1" indent="-514350">
              <a:buFont typeface="+mj-lt"/>
              <a:buAutoNum type="arabicPeriod"/>
            </a:pPr>
            <a:r>
              <a:rPr lang="en-AU" sz="2800" dirty="0"/>
              <a:t>Workplan proposal</a:t>
            </a:r>
          </a:p>
          <a:p>
            <a:pPr marL="216000" lvl="1" indent="0">
              <a:buNone/>
            </a:pPr>
            <a:endParaRPr lang="en-AU" sz="2800" dirty="0"/>
          </a:p>
        </p:txBody>
      </p:sp>
    </p:spTree>
    <p:extLst>
      <p:ext uri="{BB962C8B-B14F-4D97-AF65-F5344CB8AC3E}">
        <p14:creationId xmlns:p14="http://schemas.microsoft.com/office/powerpoint/2010/main" val="1748727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28C3-0F20-4047-A480-F4B952C2D8F4}"/>
              </a:ext>
            </a:extLst>
          </p:cNvPr>
          <p:cNvSpPr>
            <a:spLocks noGrp="1"/>
          </p:cNvSpPr>
          <p:nvPr>
            <p:ph type="title"/>
          </p:nvPr>
        </p:nvSpPr>
        <p:spPr/>
        <p:txBody>
          <a:bodyPr>
            <a:normAutofit fontScale="90000"/>
          </a:bodyPr>
          <a:lstStyle/>
          <a:p>
            <a:r>
              <a:rPr lang="en-AU" dirty="0"/>
              <a:t>Robustness tests (no changes proposed in 2019)</a:t>
            </a:r>
          </a:p>
        </p:txBody>
      </p:sp>
      <p:pic>
        <p:nvPicPr>
          <p:cNvPr id="5" name="Picture 4">
            <a:extLst>
              <a:ext uri="{FF2B5EF4-FFF2-40B4-BE49-F238E27FC236}">
                <a16:creationId xmlns:a16="http://schemas.microsoft.com/office/drawing/2014/main" id="{5C44CC63-E2B4-402B-92EB-250110A7CE3E}"/>
              </a:ext>
            </a:extLst>
          </p:cNvPr>
          <p:cNvPicPr>
            <a:picLocks noChangeAspect="1"/>
          </p:cNvPicPr>
          <p:nvPr/>
        </p:nvPicPr>
        <p:blipFill>
          <a:blip r:embed="rId2"/>
          <a:stretch>
            <a:fillRect/>
          </a:stretch>
        </p:blipFill>
        <p:spPr>
          <a:xfrm>
            <a:off x="0" y="1719035"/>
            <a:ext cx="9144000" cy="3419929"/>
          </a:xfrm>
          <a:prstGeom prst="rect">
            <a:avLst/>
          </a:prstGeom>
        </p:spPr>
      </p:pic>
      <p:sp>
        <p:nvSpPr>
          <p:cNvPr id="3" name="TextBox 2">
            <a:extLst>
              <a:ext uri="{FF2B5EF4-FFF2-40B4-BE49-F238E27FC236}">
                <a16:creationId xmlns:a16="http://schemas.microsoft.com/office/drawing/2014/main" id="{C81AE9BE-8BF8-4525-B6AE-77041D77EF83}"/>
              </a:ext>
            </a:extLst>
          </p:cNvPr>
          <p:cNvSpPr txBox="1"/>
          <p:nvPr/>
        </p:nvSpPr>
        <p:spPr>
          <a:xfrm>
            <a:off x="3048000" y="1357724"/>
            <a:ext cx="1255985" cy="369332"/>
          </a:xfrm>
          <a:prstGeom prst="rect">
            <a:avLst/>
          </a:prstGeom>
          <a:solidFill>
            <a:schemeClr val="accent1"/>
          </a:solidFill>
        </p:spPr>
        <p:txBody>
          <a:bodyPr wrap="none" rtlCol="0">
            <a:spAutoFit/>
          </a:bodyPr>
          <a:lstStyle/>
          <a:p>
            <a:r>
              <a:rPr lang="en-AU" dirty="0"/>
              <a:t>WPTT 2019</a:t>
            </a:r>
          </a:p>
        </p:txBody>
      </p:sp>
    </p:spTree>
    <p:extLst>
      <p:ext uri="{BB962C8B-B14F-4D97-AF65-F5344CB8AC3E}">
        <p14:creationId xmlns:p14="http://schemas.microsoft.com/office/powerpoint/2010/main" val="3145656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38D7-8A14-4F74-BBB9-CE19BD33D053}"/>
              </a:ext>
            </a:extLst>
          </p:cNvPr>
          <p:cNvSpPr>
            <a:spLocks noGrp="1"/>
          </p:cNvSpPr>
          <p:nvPr>
            <p:ph type="title"/>
          </p:nvPr>
        </p:nvSpPr>
        <p:spPr/>
        <p:txBody>
          <a:bodyPr>
            <a:normAutofit fontScale="90000"/>
          </a:bodyPr>
          <a:lstStyle/>
          <a:p>
            <a:r>
              <a:rPr lang="en-AU" dirty="0"/>
              <a:t>Yellowfin MSE Questions for WPM &amp; WPTT </a:t>
            </a:r>
            <a:br>
              <a:rPr lang="en-AU" dirty="0"/>
            </a:br>
            <a:r>
              <a:rPr lang="en-AU" sz="2200" i="1" dirty="0">
                <a:solidFill>
                  <a:schemeClr val="accent1"/>
                </a:solidFill>
              </a:rPr>
              <a:t>(should be considered in relation to yellowfin assessment update discussion)</a:t>
            </a:r>
          </a:p>
        </p:txBody>
      </p:sp>
      <p:sp>
        <p:nvSpPr>
          <p:cNvPr id="3" name="Content Placeholder 2">
            <a:extLst>
              <a:ext uri="{FF2B5EF4-FFF2-40B4-BE49-F238E27FC236}">
                <a16:creationId xmlns:a16="http://schemas.microsoft.com/office/drawing/2014/main" id="{DDBFAADF-F289-4A43-BD7B-FA41F51AD32F}"/>
              </a:ext>
            </a:extLst>
          </p:cNvPr>
          <p:cNvSpPr>
            <a:spLocks noGrp="1"/>
          </p:cNvSpPr>
          <p:nvPr>
            <p:ph sz="half" idx="1"/>
          </p:nvPr>
        </p:nvSpPr>
        <p:spPr>
          <a:xfrm>
            <a:off x="358774" y="1268413"/>
            <a:ext cx="8175625" cy="4525963"/>
          </a:xfrm>
        </p:spPr>
        <p:txBody>
          <a:bodyPr>
            <a:normAutofit/>
          </a:bodyPr>
          <a:lstStyle/>
          <a:p>
            <a:pPr marL="457200" indent="-457200">
              <a:buAutoNum type="arabicParenR"/>
            </a:pPr>
            <a:r>
              <a:rPr lang="en-AU" dirty="0"/>
              <a:t>Endorsement of CPUE discontinuity resolution?</a:t>
            </a:r>
          </a:p>
          <a:p>
            <a:pPr marL="457200" indent="-457200">
              <a:buAutoNum type="arabicParenR"/>
            </a:pPr>
            <a:endParaRPr lang="en-AU" dirty="0"/>
          </a:p>
          <a:p>
            <a:pPr marL="457200" indent="-457200">
              <a:buAutoNum type="arabicParenR"/>
            </a:pPr>
            <a:r>
              <a:rPr lang="en-AU" dirty="0"/>
              <a:t>Modifications to OM Reference Set Grid?</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Robustness tests?</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SS 3.24 vs 3.30;   Length-based selectivity not supported</a:t>
            </a:r>
          </a:p>
          <a:p>
            <a:pPr marL="457200" indent="-457200">
              <a:buFont typeface="Arial" pitchFamily="34" charset="0"/>
              <a:buAutoNum type="arabicParenR"/>
            </a:pPr>
            <a:endParaRPr lang="en-AU" dirty="0"/>
          </a:p>
          <a:p>
            <a:pPr marL="457200" indent="-457200">
              <a:buFont typeface="Arial" pitchFamily="34" charset="0"/>
              <a:buAutoNum type="arabicParenR"/>
            </a:pPr>
            <a:r>
              <a:rPr lang="en-AU" dirty="0"/>
              <a:t>Revised approach to Plausibility Evaluation?</a:t>
            </a:r>
          </a:p>
          <a:p>
            <a:pPr marL="864000" lvl="4" indent="0">
              <a:buNone/>
            </a:pPr>
            <a:endParaRPr lang="en-AU" dirty="0"/>
          </a:p>
        </p:txBody>
      </p:sp>
    </p:spTree>
    <p:extLst>
      <p:ext uri="{BB962C8B-B14F-4D97-AF65-F5344CB8AC3E}">
        <p14:creationId xmlns:p14="http://schemas.microsoft.com/office/powerpoint/2010/main" val="1887090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938D7-8A14-4F74-BBB9-CE19BD33D053}"/>
              </a:ext>
            </a:extLst>
          </p:cNvPr>
          <p:cNvSpPr>
            <a:spLocks noGrp="1"/>
          </p:cNvSpPr>
          <p:nvPr>
            <p:ph type="title"/>
          </p:nvPr>
        </p:nvSpPr>
        <p:spPr/>
        <p:txBody>
          <a:bodyPr>
            <a:normAutofit/>
          </a:bodyPr>
          <a:lstStyle/>
          <a:p>
            <a:r>
              <a:rPr lang="en-AU" dirty="0"/>
              <a:t>Plausibility diagnostics &amp; Model Ensembles</a:t>
            </a:r>
            <a:endParaRPr lang="en-AU" sz="2200" i="1" dirty="0">
              <a:solidFill>
                <a:schemeClr val="accent1"/>
              </a:solidFill>
            </a:endParaRPr>
          </a:p>
        </p:txBody>
      </p:sp>
      <p:sp>
        <p:nvSpPr>
          <p:cNvPr id="3" name="Content Placeholder 2">
            <a:extLst>
              <a:ext uri="{FF2B5EF4-FFF2-40B4-BE49-F238E27FC236}">
                <a16:creationId xmlns:a16="http://schemas.microsoft.com/office/drawing/2014/main" id="{DDBFAADF-F289-4A43-BD7B-FA41F51AD32F}"/>
              </a:ext>
            </a:extLst>
          </p:cNvPr>
          <p:cNvSpPr>
            <a:spLocks noGrp="1"/>
          </p:cNvSpPr>
          <p:nvPr>
            <p:ph sz="half" idx="1"/>
          </p:nvPr>
        </p:nvSpPr>
        <p:spPr>
          <a:xfrm>
            <a:off x="358774" y="1268413"/>
            <a:ext cx="8175625" cy="4525963"/>
          </a:xfrm>
        </p:spPr>
        <p:txBody>
          <a:bodyPr>
            <a:normAutofit/>
          </a:bodyPr>
          <a:lstStyle/>
          <a:p>
            <a:pPr marL="0" indent="0">
              <a:buNone/>
            </a:pPr>
            <a:r>
              <a:rPr lang="en-AU" dirty="0"/>
              <a:t>What is the purpose of the model?</a:t>
            </a:r>
          </a:p>
          <a:p>
            <a:pPr marL="216000" lvl="1" indent="0">
              <a:buNone/>
            </a:pPr>
            <a:endParaRPr lang="en-AU" dirty="0"/>
          </a:p>
          <a:p>
            <a:pPr marL="216000" lvl="1" indent="0">
              <a:buNone/>
            </a:pPr>
            <a:r>
              <a:rPr lang="en-AU" dirty="0"/>
              <a:t>Stock Assessment  – </a:t>
            </a:r>
          </a:p>
          <a:p>
            <a:pPr marL="216000" lvl="1" indent="0">
              <a:buNone/>
            </a:pPr>
            <a:r>
              <a:rPr lang="en-AU" dirty="0"/>
              <a:t>“Best” model(s) with optimal bias-variance trade-off?</a:t>
            </a:r>
          </a:p>
          <a:p>
            <a:pPr marL="216000" lvl="1" indent="0">
              <a:buNone/>
            </a:pPr>
            <a:endParaRPr lang="en-AU" dirty="0"/>
          </a:p>
          <a:p>
            <a:pPr marL="216000" lvl="1" indent="0">
              <a:buNone/>
            </a:pPr>
            <a:r>
              <a:rPr lang="en-AU" dirty="0"/>
              <a:t>MSE Operating Model – </a:t>
            </a:r>
          </a:p>
          <a:p>
            <a:pPr marL="216000" lvl="1" indent="0">
              <a:buNone/>
            </a:pPr>
            <a:r>
              <a:rPr lang="en-AU" dirty="0"/>
              <a:t>Plausible ensemble of models that span a range and ensure MPs are robust?</a:t>
            </a:r>
          </a:p>
          <a:p>
            <a:pPr marL="216000" lvl="1" indent="0">
              <a:buNone/>
            </a:pPr>
            <a:endParaRPr lang="en-AU" dirty="0"/>
          </a:p>
          <a:p>
            <a:pPr marL="216000" lvl="1" indent="0">
              <a:buNone/>
            </a:pPr>
            <a:endParaRPr lang="en-AU" dirty="0"/>
          </a:p>
          <a:p>
            <a:pPr marL="216000" lvl="1" indent="0">
              <a:buNone/>
            </a:pPr>
            <a:endParaRPr lang="en-AU" dirty="0"/>
          </a:p>
        </p:txBody>
      </p:sp>
    </p:spTree>
    <p:extLst>
      <p:ext uri="{BB962C8B-B14F-4D97-AF65-F5344CB8AC3E}">
        <p14:creationId xmlns:p14="http://schemas.microsoft.com/office/powerpoint/2010/main" val="1480069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88FC7B-052B-4583-B7DC-C17B91EAE546}"/>
              </a:ext>
            </a:extLst>
          </p:cNvPr>
          <p:cNvSpPr txBox="1">
            <a:spLocks/>
          </p:cNvSpPr>
          <p:nvPr/>
        </p:nvSpPr>
        <p:spPr>
          <a:xfrm>
            <a:off x="1722922" y="81896"/>
            <a:ext cx="5486400" cy="484538"/>
          </a:xfrm>
          <a:prstGeom prst="rect">
            <a:avLst/>
          </a:prstGeom>
        </p:spPr>
        <p:txBody>
          <a:bodyPr vert="horz" lIns="0" tIns="0" rIns="0" bIns="0" rtlCol="0" anchor="t" anchorCtr="0">
            <a:normAutofit/>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r>
              <a:rPr lang="en-AU" sz="2400" dirty="0"/>
              <a:t>Bias-Variance trade-off in model inference</a:t>
            </a:r>
          </a:p>
        </p:txBody>
      </p:sp>
      <p:grpSp>
        <p:nvGrpSpPr>
          <p:cNvPr id="2" name="Group 1">
            <a:extLst>
              <a:ext uri="{FF2B5EF4-FFF2-40B4-BE49-F238E27FC236}">
                <a16:creationId xmlns:a16="http://schemas.microsoft.com/office/drawing/2014/main" id="{A5D42007-269D-4220-BE91-B9ABD4FA93D1}"/>
              </a:ext>
            </a:extLst>
          </p:cNvPr>
          <p:cNvGrpSpPr/>
          <p:nvPr/>
        </p:nvGrpSpPr>
        <p:grpSpPr>
          <a:xfrm>
            <a:off x="3124200" y="486071"/>
            <a:ext cx="1905000" cy="1815800"/>
            <a:chOff x="2057400" y="486071"/>
            <a:chExt cx="1905000" cy="1815800"/>
          </a:xfrm>
        </p:grpSpPr>
        <p:grpSp>
          <p:nvGrpSpPr>
            <p:cNvPr id="36" name="Group 35">
              <a:extLst>
                <a:ext uri="{FF2B5EF4-FFF2-40B4-BE49-F238E27FC236}">
                  <a16:creationId xmlns:a16="http://schemas.microsoft.com/office/drawing/2014/main" id="{E84C60F1-36BE-444D-AD1F-B304D071C497}"/>
                </a:ext>
              </a:extLst>
            </p:cNvPr>
            <p:cNvGrpSpPr/>
            <p:nvPr/>
          </p:nvGrpSpPr>
          <p:grpSpPr>
            <a:xfrm>
              <a:off x="2057400" y="486071"/>
              <a:ext cx="1905000" cy="1815800"/>
              <a:chOff x="1066800" y="3200400"/>
              <a:chExt cx="1295400" cy="1219200"/>
            </a:xfrm>
          </p:grpSpPr>
          <p:sp>
            <p:nvSpPr>
              <p:cNvPr id="37" name="Oval 36">
                <a:extLst>
                  <a:ext uri="{FF2B5EF4-FFF2-40B4-BE49-F238E27FC236}">
                    <a16:creationId xmlns:a16="http://schemas.microsoft.com/office/drawing/2014/main" id="{C4CE9743-F77D-426C-9600-AC270CA6DED8}"/>
                  </a:ext>
                </a:extLst>
              </p:cNvPr>
              <p:cNvSpPr/>
              <p:nvPr/>
            </p:nvSpPr>
            <p:spPr>
              <a:xfrm>
                <a:off x="1066800" y="3200400"/>
                <a:ext cx="1295400" cy="12192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Oval 37">
                <a:extLst>
                  <a:ext uri="{FF2B5EF4-FFF2-40B4-BE49-F238E27FC236}">
                    <a16:creationId xmlns:a16="http://schemas.microsoft.com/office/drawing/2014/main" id="{F55B4B23-8350-4C79-9980-4044E8A0B3B8}"/>
                  </a:ext>
                </a:extLst>
              </p:cNvPr>
              <p:cNvSpPr/>
              <p:nvPr/>
            </p:nvSpPr>
            <p:spPr>
              <a:xfrm>
                <a:off x="1295401" y="3429001"/>
                <a:ext cx="838199" cy="762000"/>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9158548F-47C0-4D57-9539-212BDE52685B}"/>
                  </a:ext>
                </a:extLst>
              </p:cNvPr>
              <p:cNvSpPr/>
              <p:nvPr/>
            </p:nvSpPr>
            <p:spPr>
              <a:xfrm>
                <a:off x="1524000" y="3657600"/>
                <a:ext cx="304800" cy="3048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0" name="Explosion: 8 Points 39">
              <a:extLst>
                <a:ext uri="{FF2B5EF4-FFF2-40B4-BE49-F238E27FC236}">
                  <a16:creationId xmlns:a16="http://schemas.microsoft.com/office/drawing/2014/main" id="{0EB4F557-0622-458F-8CBF-CF1F6589E239}"/>
                </a:ext>
              </a:extLst>
            </p:cNvPr>
            <p:cNvSpPr/>
            <p:nvPr/>
          </p:nvSpPr>
          <p:spPr>
            <a:xfrm>
              <a:off x="2743200" y="1114896"/>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Explosion: 8 Points 40">
              <a:extLst>
                <a:ext uri="{FF2B5EF4-FFF2-40B4-BE49-F238E27FC236}">
                  <a16:creationId xmlns:a16="http://schemas.microsoft.com/office/drawing/2014/main" id="{8A97BA1D-45EB-4B54-9D3C-2A3C0D2F3ADB}"/>
                </a:ext>
              </a:extLst>
            </p:cNvPr>
            <p:cNvSpPr/>
            <p:nvPr/>
          </p:nvSpPr>
          <p:spPr>
            <a:xfrm>
              <a:off x="2971800" y="14478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Explosion: 8 Points 41">
              <a:extLst>
                <a:ext uri="{FF2B5EF4-FFF2-40B4-BE49-F238E27FC236}">
                  <a16:creationId xmlns:a16="http://schemas.microsoft.com/office/drawing/2014/main" id="{AB1494DD-12A7-45D6-A895-81077A7E614A}"/>
                </a:ext>
              </a:extLst>
            </p:cNvPr>
            <p:cNvSpPr/>
            <p:nvPr/>
          </p:nvSpPr>
          <p:spPr>
            <a:xfrm>
              <a:off x="2667000" y="1420233"/>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Explosion: 8 Points 42">
              <a:extLst>
                <a:ext uri="{FF2B5EF4-FFF2-40B4-BE49-F238E27FC236}">
                  <a16:creationId xmlns:a16="http://schemas.microsoft.com/office/drawing/2014/main" id="{2F5945F6-666F-4D72-9C17-0104A6C76891}"/>
                </a:ext>
              </a:extLst>
            </p:cNvPr>
            <p:cNvSpPr/>
            <p:nvPr/>
          </p:nvSpPr>
          <p:spPr>
            <a:xfrm>
              <a:off x="2895600" y="1266857"/>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44" name="TextBox 43">
            <a:extLst>
              <a:ext uri="{FF2B5EF4-FFF2-40B4-BE49-F238E27FC236}">
                <a16:creationId xmlns:a16="http://schemas.microsoft.com/office/drawing/2014/main" id="{4D241213-C2DF-4131-8991-AC96E7567FC8}"/>
              </a:ext>
            </a:extLst>
          </p:cNvPr>
          <p:cNvSpPr txBox="1"/>
          <p:nvPr/>
        </p:nvSpPr>
        <p:spPr>
          <a:xfrm>
            <a:off x="1572352" y="916763"/>
            <a:ext cx="1513748" cy="923330"/>
          </a:xfrm>
          <a:prstGeom prst="rect">
            <a:avLst/>
          </a:prstGeom>
          <a:solidFill>
            <a:schemeClr val="accent1"/>
          </a:solidFill>
        </p:spPr>
        <p:txBody>
          <a:bodyPr wrap="none" rtlCol="0">
            <a:spAutoFit/>
          </a:bodyPr>
          <a:lstStyle/>
          <a:p>
            <a:r>
              <a:rPr lang="en-AU" b="1" dirty="0"/>
              <a:t>Ideal model</a:t>
            </a:r>
          </a:p>
          <a:p>
            <a:r>
              <a:rPr lang="en-AU" dirty="0"/>
              <a:t>Low Bias</a:t>
            </a:r>
          </a:p>
          <a:p>
            <a:r>
              <a:rPr lang="en-AU" dirty="0"/>
              <a:t>High Precision</a:t>
            </a:r>
          </a:p>
        </p:txBody>
      </p:sp>
      <p:sp>
        <p:nvSpPr>
          <p:cNvPr id="45" name="Title 1">
            <a:extLst>
              <a:ext uri="{FF2B5EF4-FFF2-40B4-BE49-F238E27FC236}">
                <a16:creationId xmlns:a16="http://schemas.microsoft.com/office/drawing/2014/main" id="{6687C0C0-E703-485E-9DF4-4CEB9A1169F7}"/>
              </a:ext>
            </a:extLst>
          </p:cNvPr>
          <p:cNvSpPr txBox="1">
            <a:spLocks/>
          </p:cNvSpPr>
          <p:nvPr/>
        </p:nvSpPr>
        <p:spPr>
          <a:xfrm>
            <a:off x="5166233" y="855065"/>
            <a:ext cx="3090861" cy="1105049"/>
          </a:xfrm>
          <a:prstGeom prst="rect">
            <a:avLst/>
          </a:prstGeom>
        </p:spPr>
        <p:txBody>
          <a:bodyPr vert="horz" lIns="0" tIns="0" rIns="0" bIns="0" rtlCol="0" anchor="t" anchorCtr="0">
            <a:normAutofit fontScale="70000" lnSpcReduction="20000"/>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r>
              <a:rPr lang="en-AU" sz="2400" dirty="0"/>
              <a:t>Probably not achievable with existing data</a:t>
            </a:r>
          </a:p>
          <a:p>
            <a:endParaRPr lang="en-AU" sz="2400" dirty="0"/>
          </a:p>
          <a:p>
            <a:r>
              <a:rPr lang="en-AU" sz="2400" dirty="0"/>
              <a:t>Probably cannot know if it had been achieved</a:t>
            </a:r>
          </a:p>
        </p:txBody>
      </p:sp>
      <p:sp>
        <p:nvSpPr>
          <p:cNvPr id="30" name="TextBox 29">
            <a:extLst>
              <a:ext uri="{FF2B5EF4-FFF2-40B4-BE49-F238E27FC236}">
                <a16:creationId xmlns:a16="http://schemas.microsoft.com/office/drawing/2014/main" id="{8DB5C886-01F9-4CA0-ABAA-17AF17BA52A4}"/>
              </a:ext>
            </a:extLst>
          </p:cNvPr>
          <p:cNvSpPr txBox="1"/>
          <p:nvPr/>
        </p:nvSpPr>
        <p:spPr>
          <a:xfrm>
            <a:off x="5878430" y="6135469"/>
            <a:ext cx="2259721" cy="646331"/>
          </a:xfrm>
          <a:prstGeom prst="rect">
            <a:avLst/>
          </a:prstGeom>
          <a:solidFill>
            <a:schemeClr val="accent1">
              <a:lumMod val="40000"/>
              <a:lumOff val="60000"/>
            </a:schemeClr>
          </a:solidFill>
        </p:spPr>
        <p:txBody>
          <a:bodyPr wrap="none" rtlCol="0">
            <a:spAutoFit/>
          </a:bodyPr>
          <a:lstStyle/>
          <a:p>
            <a:pPr algn="ctr"/>
            <a:r>
              <a:rPr lang="en-AU" dirty="0"/>
              <a:t>Operating Model </a:t>
            </a:r>
          </a:p>
          <a:p>
            <a:pPr algn="ctr"/>
            <a:r>
              <a:rPr lang="en-AU" dirty="0"/>
              <a:t>Somewhere over here</a:t>
            </a:r>
          </a:p>
        </p:txBody>
      </p:sp>
      <p:sp>
        <p:nvSpPr>
          <p:cNvPr id="49" name="Explosion: 8 Points 48">
            <a:extLst>
              <a:ext uri="{FF2B5EF4-FFF2-40B4-BE49-F238E27FC236}">
                <a16:creationId xmlns:a16="http://schemas.microsoft.com/office/drawing/2014/main" id="{2A68E095-66E6-4610-BAEB-28ADB0EA756D}"/>
              </a:ext>
            </a:extLst>
          </p:cNvPr>
          <p:cNvSpPr/>
          <p:nvPr/>
        </p:nvSpPr>
        <p:spPr>
          <a:xfrm>
            <a:off x="6553200" y="6048677"/>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33" name="Group 32">
            <a:extLst>
              <a:ext uri="{FF2B5EF4-FFF2-40B4-BE49-F238E27FC236}">
                <a16:creationId xmlns:a16="http://schemas.microsoft.com/office/drawing/2014/main" id="{EEC061CA-C3D9-4448-A99E-2C838ACF2016}"/>
              </a:ext>
            </a:extLst>
          </p:cNvPr>
          <p:cNvGrpSpPr/>
          <p:nvPr/>
        </p:nvGrpSpPr>
        <p:grpSpPr>
          <a:xfrm>
            <a:off x="685800" y="3283478"/>
            <a:ext cx="7333282" cy="2991391"/>
            <a:chOff x="685800" y="3283478"/>
            <a:chExt cx="7333282" cy="2991391"/>
          </a:xfrm>
        </p:grpSpPr>
        <p:grpSp>
          <p:nvGrpSpPr>
            <p:cNvPr id="5" name="Group 4">
              <a:extLst>
                <a:ext uri="{FF2B5EF4-FFF2-40B4-BE49-F238E27FC236}">
                  <a16:creationId xmlns:a16="http://schemas.microsoft.com/office/drawing/2014/main" id="{8D684B0E-B65D-4F02-8175-44F7D8B99C08}"/>
                </a:ext>
              </a:extLst>
            </p:cNvPr>
            <p:cNvGrpSpPr/>
            <p:nvPr/>
          </p:nvGrpSpPr>
          <p:grpSpPr>
            <a:xfrm>
              <a:off x="685800" y="4459069"/>
              <a:ext cx="1905000" cy="1815800"/>
              <a:chOff x="1066800" y="3200400"/>
              <a:chExt cx="1295400" cy="1219200"/>
            </a:xfrm>
          </p:grpSpPr>
          <p:sp>
            <p:nvSpPr>
              <p:cNvPr id="6" name="Oval 5">
                <a:extLst>
                  <a:ext uri="{FF2B5EF4-FFF2-40B4-BE49-F238E27FC236}">
                    <a16:creationId xmlns:a16="http://schemas.microsoft.com/office/drawing/2014/main" id="{301BDDEA-0FD6-4B0F-93E2-3EC4B73A3409}"/>
                  </a:ext>
                </a:extLst>
              </p:cNvPr>
              <p:cNvSpPr/>
              <p:nvPr/>
            </p:nvSpPr>
            <p:spPr>
              <a:xfrm>
                <a:off x="1066800" y="3200400"/>
                <a:ext cx="1295400" cy="12192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72DED89E-946C-429F-B799-A8FA6FDE48AC}"/>
                  </a:ext>
                </a:extLst>
              </p:cNvPr>
              <p:cNvSpPr/>
              <p:nvPr/>
            </p:nvSpPr>
            <p:spPr>
              <a:xfrm>
                <a:off x="1295401" y="3429001"/>
                <a:ext cx="838199" cy="762000"/>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2B224D96-F648-46A3-B79C-12C9E3116906}"/>
                  </a:ext>
                </a:extLst>
              </p:cNvPr>
              <p:cNvSpPr/>
              <p:nvPr/>
            </p:nvSpPr>
            <p:spPr>
              <a:xfrm>
                <a:off x="1524000" y="3657600"/>
                <a:ext cx="304800" cy="3048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9" name="Group 8">
              <a:extLst>
                <a:ext uri="{FF2B5EF4-FFF2-40B4-BE49-F238E27FC236}">
                  <a16:creationId xmlns:a16="http://schemas.microsoft.com/office/drawing/2014/main" id="{4D6D91CE-9617-44DD-BBBD-8E9E3514E55D}"/>
                </a:ext>
              </a:extLst>
            </p:cNvPr>
            <p:cNvGrpSpPr/>
            <p:nvPr/>
          </p:nvGrpSpPr>
          <p:grpSpPr>
            <a:xfrm>
              <a:off x="5768788" y="4382869"/>
              <a:ext cx="2003612" cy="1815800"/>
              <a:chOff x="1066800" y="3200400"/>
              <a:chExt cx="1295400" cy="1219200"/>
            </a:xfrm>
          </p:grpSpPr>
          <p:sp>
            <p:nvSpPr>
              <p:cNvPr id="10" name="Oval 9">
                <a:extLst>
                  <a:ext uri="{FF2B5EF4-FFF2-40B4-BE49-F238E27FC236}">
                    <a16:creationId xmlns:a16="http://schemas.microsoft.com/office/drawing/2014/main" id="{1AD0A434-6D2F-44E3-964F-BCBFDF00809F}"/>
                  </a:ext>
                </a:extLst>
              </p:cNvPr>
              <p:cNvSpPr/>
              <p:nvPr/>
            </p:nvSpPr>
            <p:spPr>
              <a:xfrm>
                <a:off x="1066800" y="3200400"/>
                <a:ext cx="1295400" cy="12192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CE6CAF43-3278-42E5-A65F-7E52DEA22323}"/>
                  </a:ext>
                </a:extLst>
              </p:cNvPr>
              <p:cNvSpPr/>
              <p:nvPr/>
            </p:nvSpPr>
            <p:spPr>
              <a:xfrm>
                <a:off x="1295401" y="3429001"/>
                <a:ext cx="838199" cy="762000"/>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a:extLst>
                  <a:ext uri="{FF2B5EF4-FFF2-40B4-BE49-F238E27FC236}">
                    <a16:creationId xmlns:a16="http://schemas.microsoft.com/office/drawing/2014/main" id="{967B3E48-67FD-4381-8F54-5D8C9E90467B}"/>
                  </a:ext>
                </a:extLst>
              </p:cNvPr>
              <p:cNvSpPr/>
              <p:nvPr/>
            </p:nvSpPr>
            <p:spPr>
              <a:xfrm>
                <a:off x="1524000" y="3657600"/>
                <a:ext cx="304800" cy="3048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2" name="Group 51">
              <a:extLst>
                <a:ext uri="{FF2B5EF4-FFF2-40B4-BE49-F238E27FC236}">
                  <a16:creationId xmlns:a16="http://schemas.microsoft.com/office/drawing/2014/main" id="{DC245016-23B2-4CC4-8F11-5D7F8AAC2BDE}"/>
                </a:ext>
              </a:extLst>
            </p:cNvPr>
            <p:cNvGrpSpPr/>
            <p:nvPr/>
          </p:nvGrpSpPr>
          <p:grpSpPr>
            <a:xfrm>
              <a:off x="3127024" y="4395869"/>
              <a:ext cx="1905000" cy="1815800"/>
              <a:chOff x="1066800" y="3200400"/>
              <a:chExt cx="1295400" cy="1219200"/>
            </a:xfrm>
          </p:grpSpPr>
          <p:sp>
            <p:nvSpPr>
              <p:cNvPr id="57" name="Oval 56">
                <a:extLst>
                  <a:ext uri="{FF2B5EF4-FFF2-40B4-BE49-F238E27FC236}">
                    <a16:creationId xmlns:a16="http://schemas.microsoft.com/office/drawing/2014/main" id="{144022B6-7BD5-481B-A6EE-E162246A07AA}"/>
                  </a:ext>
                </a:extLst>
              </p:cNvPr>
              <p:cNvSpPr/>
              <p:nvPr/>
            </p:nvSpPr>
            <p:spPr>
              <a:xfrm>
                <a:off x="1066800" y="3200400"/>
                <a:ext cx="1295400" cy="12192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E854FFF9-D77A-4AC7-A3BB-C7F4BD0FF6A6}"/>
                  </a:ext>
                </a:extLst>
              </p:cNvPr>
              <p:cNvSpPr/>
              <p:nvPr/>
            </p:nvSpPr>
            <p:spPr>
              <a:xfrm>
                <a:off x="1295401" y="3429001"/>
                <a:ext cx="838199" cy="762000"/>
              </a:xfrm>
              <a:prstGeom prst="ellipse">
                <a:avLst/>
              </a:prstGeom>
              <a:solidFill>
                <a:schemeClr val="bg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778748F4-3925-4A3F-9A56-342F4E4D6C08}"/>
                  </a:ext>
                </a:extLst>
              </p:cNvPr>
              <p:cNvSpPr/>
              <p:nvPr/>
            </p:nvSpPr>
            <p:spPr>
              <a:xfrm>
                <a:off x="1524000" y="3657600"/>
                <a:ext cx="304800" cy="304800"/>
              </a:xfrm>
              <a:prstGeom prst="ellipse">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 name="Group 2">
              <a:extLst>
                <a:ext uri="{FF2B5EF4-FFF2-40B4-BE49-F238E27FC236}">
                  <a16:creationId xmlns:a16="http://schemas.microsoft.com/office/drawing/2014/main" id="{55A519DD-11BF-425D-848D-CF6E50AF9F35}"/>
                </a:ext>
              </a:extLst>
            </p:cNvPr>
            <p:cNvGrpSpPr/>
            <p:nvPr/>
          </p:nvGrpSpPr>
          <p:grpSpPr>
            <a:xfrm>
              <a:off x="835804" y="3283478"/>
              <a:ext cx="7183278" cy="2721299"/>
              <a:chOff x="835804" y="3283478"/>
              <a:chExt cx="7183278" cy="2721299"/>
            </a:xfrm>
          </p:grpSpPr>
          <p:sp>
            <p:nvSpPr>
              <p:cNvPr id="13" name="Explosion: 8 Points 12">
                <a:extLst>
                  <a:ext uri="{FF2B5EF4-FFF2-40B4-BE49-F238E27FC236}">
                    <a16:creationId xmlns:a16="http://schemas.microsoft.com/office/drawing/2014/main" id="{D0D9727C-1DFF-4035-8A64-434F37A58512}"/>
                  </a:ext>
                </a:extLst>
              </p:cNvPr>
              <p:cNvSpPr/>
              <p:nvPr/>
            </p:nvSpPr>
            <p:spPr>
              <a:xfrm>
                <a:off x="1752600" y="4512811"/>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Explosion: 8 Points 13">
                <a:extLst>
                  <a:ext uri="{FF2B5EF4-FFF2-40B4-BE49-F238E27FC236}">
                    <a16:creationId xmlns:a16="http://schemas.microsoft.com/office/drawing/2014/main" id="{8C3E65F4-B668-4901-B0DB-7F26F07265F1}"/>
                  </a:ext>
                </a:extLst>
              </p:cNvPr>
              <p:cNvSpPr/>
              <p:nvPr/>
            </p:nvSpPr>
            <p:spPr>
              <a:xfrm>
                <a:off x="1905000" y="4356988"/>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Explosion: 8 Points 14">
                <a:extLst>
                  <a:ext uri="{FF2B5EF4-FFF2-40B4-BE49-F238E27FC236}">
                    <a16:creationId xmlns:a16="http://schemas.microsoft.com/office/drawing/2014/main" id="{30A7CDA0-18CB-4877-AF96-27217D7A051E}"/>
                  </a:ext>
                </a:extLst>
              </p:cNvPr>
              <p:cNvSpPr/>
              <p:nvPr/>
            </p:nvSpPr>
            <p:spPr>
              <a:xfrm>
                <a:off x="2057400" y="4687669"/>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Explosion: 8 Points 15">
                <a:extLst>
                  <a:ext uri="{FF2B5EF4-FFF2-40B4-BE49-F238E27FC236}">
                    <a16:creationId xmlns:a16="http://schemas.microsoft.com/office/drawing/2014/main" id="{126F599B-64C7-4F19-8B87-259EA61FAEE9}"/>
                  </a:ext>
                </a:extLst>
              </p:cNvPr>
              <p:cNvSpPr/>
              <p:nvPr/>
            </p:nvSpPr>
            <p:spPr>
              <a:xfrm>
                <a:off x="1752600" y="47244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Explosion: 8 Points 16">
                <a:extLst>
                  <a:ext uri="{FF2B5EF4-FFF2-40B4-BE49-F238E27FC236}">
                    <a16:creationId xmlns:a16="http://schemas.microsoft.com/office/drawing/2014/main" id="{58C1D79D-ABFE-4113-8D84-59DF8B06D42C}"/>
                  </a:ext>
                </a:extLst>
              </p:cNvPr>
              <p:cNvSpPr/>
              <p:nvPr/>
            </p:nvSpPr>
            <p:spPr>
              <a:xfrm>
                <a:off x="1981200" y="45720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Explosion: 8 Points 17">
                <a:extLst>
                  <a:ext uri="{FF2B5EF4-FFF2-40B4-BE49-F238E27FC236}">
                    <a16:creationId xmlns:a16="http://schemas.microsoft.com/office/drawing/2014/main" id="{2F775F61-01B7-4328-A4CA-BB59E0AC0637}"/>
                  </a:ext>
                </a:extLst>
              </p:cNvPr>
              <p:cNvSpPr/>
              <p:nvPr/>
            </p:nvSpPr>
            <p:spPr>
              <a:xfrm>
                <a:off x="1981200" y="48006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Explosion: 8 Points 18">
                <a:extLst>
                  <a:ext uri="{FF2B5EF4-FFF2-40B4-BE49-F238E27FC236}">
                    <a16:creationId xmlns:a16="http://schemas.microsoft.com/office/drawing/2014/main" id="{FBE3AE21-FD50-468A-87CE-8C17A413491E}"/>
                  </a:ext>
                </a:extLst>
              </p:cNvPr>
              <p:cNvSpPr/>
              <p:nvPr/>
            </p:nvSpPr>
            <p:spPr>
              <a:xfrm>
                <a:off x="5943600" y="43434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Explosion: 8 Points 19">
                <a:extLst>
                  <a:ext uri="{FF2B5EF4-FFF2-40B4-BE49-F238E27FC236}">
                    <a16:creationId xmlns:a16="http://schemas.microsoft.com/office/drawing/2014/main" id="{429696AB-423B-43C6-8D06-A7830B9680AC}"/>
                  </a:ext>
                </a:extLst>
              </p:cNvPr>
              <p:cNvSpPr/>
              <p:nvPr/>
            </p:nvSpPr>
            <p:spPr>
              <a:xfrm>
                <a:off x="5867400" y="4868946"/>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Explosion: 8 Points 20">
                <a:extLst>
                  <a:ext uri="{FF2B5EF4-FFF2-40B4-BE49-F238E27FC236}">
                    <a16:creationId xmlns:a16="http://schemas.microsoft.com/office/drawing/2014/main" id="{2765C784-53C5-4C6B-B3E3-C063570D6C23}"/>
                  </a:ext>
                </a:extLst>
              </p:cNvPr>
              <p:cNvSpPr/>
              <p:nvPr/>
            </p:nvSpPr>
            <p:spPr>
              <a:xfrm>
                <a:off x="6223483" y="5583623"/>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Explosion: 8 Points 21">
                <a:extLst>
                  <a:ext uri="{FF2B5EF4-FFF2-40B4-BE49-F238E27FC236}">
                    <a16:creationId xmlns:a16="http://schemas.microsoft.com/office/drawing/2014/main" id="{D0D919FD-0468-4A54-8ACF-D3D5002D09C0}"/>
                  </a:ext>
                </a:extLst>
              </p:cNvPr>
              <p:cNvSpPr/>
              <p:nvPr/>
            </p:nvSpPr>
            <p:spPr>
              <a:xfrm>
                <a:off x="7182511" y="5805054"/>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Explosion: 8 Points 22">
                <a:extLst>
                  <a:ext uri="{FF2B5EF4-FFF2-40B4-BE49-F238E27FC236}">
                    <a16:creationId xmlns:a16="http://schemas.microsoft.com/office/drawing/2014/main" id="{8BF64ABC-9A43-480F-9FC2-D529EC0E63D5}"/>
                  </a:ext>
                </a:extLst>
              </p:cNvPr>
              <p:cNvSpPr/>
              <p:nvPr/>
            </p:nvSpPr>
            <p:spPr>
              <a:xfrm>
                <a:off x="6781272" y="5249945"/>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Explosion: 8 Points 23">
                <a:extLst>
                  <a:ext uri="{FF2B5EF4-FFF2-40B4-BE49-F238E27FC236}">
                    <a16:creationId xmlns:a16="http://schemas.microsoft.com/office/drawing/2014/main" id="{FCE59C14-19C6-45F5-B882-4DCDEAF96B05}"/>
                  </a:ext>
                </a:extLst>
              </p:cNvPr>
              <p:cNvSpPr/>
              <p:nvPr/>
            </p:nvSpPr>
            <p:spPr>
              <a:xfrm>
                <a:off x="6483064" y="5040132"/>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Explosion: 8 Points 24">
                <a:extLst>
                  <a:ext uri="{FF2B5EF4-FFF2-40B4-BE49-F238E27FC236}">
                    <a16:creationId xmlns:a16="http://schemas.microsoft.com/office/drawing/2014/main" id="{150DF94E-EDC7-43AC-AC01-0A6FAC12BB1B}"/>
                  </a:ext>
                </a:extLst>
              </p:cNvPr>
              <p:cNvSpPr/>
              <p:nvPr/>
            </p:nvSpPr>
            <p:spPr>
              <a:xfrm>
                <a:off x="7569356" y="5050409"/>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Explosion: 8 Points 25">
                <a:extLst>
                  <a:ext uri="{FF2B5EF4-FFF2-40B4-BE49-F238E27FC236}">
                    <a16:creationId xmlns:a16="http://schemas.microsoft.com/office/drawing/2014/main" id="{A3479B42-1EC0-42A5-B829-8A3D622244BD}"/>
                  </a:ext>
                </a:extLst>
              </p:cNvPr>
              <p:cNvSpPr/>
              <p:nvPr/>
            </p:nvSpPr>
            <p:spPr>
              <a:xfrm>
                <a:off x="6763523" y="4518394"/>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Explosion: 8 Points 26">
                <a:extLst>
                  <a:ext uri="{FF2B5EF4-FFF2-40B4-BE49-F238E27FC236}">
                    <a16:creationId xmlns:a16="http://schemas.microsoft.com/office/drawing/2014/main" id="{EFD49E12-6540-4532-B770-2975B70C5BF9}"/>
                  </a:ext>
                </a:extLst>
              </p:cNvPr>
              <p:cNvSpPr/>
              <p:nvPr/>
            </p:nvSpPr>
            <p:spPr>
              <a:xfrm>
                <a:off x="7239000" y="4388766"/>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TextBox 27">
                <a:extLst>
                  <a:ext uri="{FF2B5EF4-FFF2-40B4-BE49-F238E27FC236}">
                    <a16:creationId xmlns:a16="http://schemas.microsoft.com/office/drawing/2014/main" id="{5DEB2FB3-C481-452B-BAB8-E5452C9BE79D}"/>
                  </a:ext>
                </a:extLst>
              </p:cNvPr>
              <p:cNvSpPr txBox="1"/>
              <p:nvPr/>
            </p:nvSpPr>
            <p:spPr>
              <a:xfrm>
                <a:off x="835804" y="3302673"/>
                <a:ext cx="1604991" cy="923330"/>
              </a:xfrm>
              <a:prstGeom prst="rect">
                <a:avLst/>
              </a:prstGeom>
              <a:solidFill>
                <a:schemeClr val="accent1"/>
              </a:solidFill>
            </p:spPr>
            <p:txBody>
              <a:bodyPr wrap="none" rtlCol="0">
                <a:spAutoFit/>
              </a:bodyPr>
              <a:lstStyle/>
              <a:p>
                <a:pPr algn="ctr"/>
                <a:r>
                  <a:rPr lang="en-AU" b="1" dirty="0"/>
                  <a:t>Simple model</a:t>
                </a:r>
              </a:p>
              <a:p>
                <a:pPr algn="ctr"/>
                <a:r>
                  <a:rPr lang="en-AU" dirty="0"/>
                  <a:t>Higher bias</a:t>
                </a:r>
              </a:p>
              <a:p>
                <a:pPr algn="ctr"/>
                <a:r>
                  <a:rPr lang="en-AU" dirty="0"/>
                  <a:t>Lower variance</a:t>
                </a:r>
              </a:p>
            </p:txBody>
          </p:sp>
          <p:sp>
            <p:nvSpPr>
              <p:cNvPr id="29" name="TextBox 28">
                <a:extLst>
                  <a:ext uri="{FF2B5EF4-FFF2-40B4-BE49-F238E27FC236}">
                    <a16:creationId xmlns:a16="http://schemas.microsoft.com/office/drawing/2014/main" id="{37D68928-131C-466D-A62E-E1EC0336883D}"/>
                  </a:ext>
                </a:extLst>
              </p:cNvPr>
              <p:cNvSpPr txBox="1"/>
              <p:nvPr/>
            </p:nvSpPr>
            <p:spPr>
              <a:xfrm>
                <a:off x="5807899" y="3283478"/>
                <a:ext cx="2211183" cy="923330"/>
              </a:xfrm>
              <a:prstGeom prst="rect">
                <a:avLst/>
              </a:prstGeom>
              <a:solidFill>
                <a:schemeClr val="accent1"/>
              </a:solidFill>
            </p:spPr>
            <p:txBody>
              <a:bodyPr wrap="none" rtlCol="0">
                <a:spAutoFit/>
              </a:bodyPr>
              <a:lstStyle/>
              <a:p>
                <a:pPr algn="ctr"/>
                <a:r>
                  <a:rPr lang="en-AU" b="1" dirty="0"/>
                  <a:t>More realistic  model</a:t>
                </a:r>
              </a:p>
              <a:p>
                <a:pPr algn="ctr"/>
                <a:r>
                  <a:rPr lang="en-AU" dirty="0"/>
                  <a:t>Lower bias</a:t>
                </a:r>
              </a:p>
              <a:p>
                <a:pPr algn="ctr"/>
                <a:r>
                  <a:rPr lang="en-AU" dirty="0"/>
                  <a:t>Higher variance</a:t>
                </a:r>
              </a:p>
            </p:txBody>
          </p:sp>
          <p:cxnSp>
            <p:nvCxnSpPr>
              <p:cNvPr id="31" name="Straight Arrow Connector 30">
                <a:extLst>
                  <a:ext uri="{FF2B5EF4-FFF2-40B4-BE49-F238E27FC236}">
                    <a16:creationId xmlns:a16="http://schemas.microsoft.com/office/drawing/2014/main" id="{5F7E3A02-8721-4A2A-849D-A55D4C7B45D8}"/>
                  </a:ext>
                </a:extLst>
              </p:cNvPr>
              <p:cNvCxnSpPr>
                <a:cxnSpLocks/>
              </p:cNvCxnSpPr>
              <p:nvPr/>
            </p:nvCxnSpPr>
            <p:spPr>
              <a:xfrm>
                <a:off x="2590800" y="4611469"/>
                <a:ext cx="2951321" cy="0"/>
              </a:xfrm>
              <a:prstGeom prst="straightConnector1">
                <a:avLst/>
              </a:prstGeom>
              <a:ln w="9842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47" name="Explosion: 8 Points 46">
                <a:extLst>
                  <a:ext uri="{FF2B5EF4-FFF2-40B4-BE49-F238E27FC236}">
                    <a16:creationId xmlns:a16="http://schemas.microsoft.com/office/drawing/2014/main" id="{D9FB021C-9A01-4372-82FC-A49B6B200393}"/>
                  </a:ext>
                </a:extLst>
              </p:cNvPr>
              <p:cNvSpPr/>
              <p:nvPr/>
            </p:nvSpPr>
            <p:spPr>
              <a:xfrm>
                <a:off x="7731642" y="4618256"/>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Explosion: 8 Points 47">
                <a:extLst>
                  <a:ext uri="{FF2B5EF4-FFF2-40B4-BE49-F238E27FC236}">
                    <a16:creationId xmlns:a16="http://schemas.microsoft.com/office/drawing/2014/main" id="{BB950635-1552-4C73-9541-79CD8D712721}"/>
                  </a:ext>
                </a:extLst>
              </p:cNvPr>
              <p:cNvSpPr/>
              <p:nvPr/>
            </p:nvSpPr>
            <p:spPr>
              <a:xfrm>
                <a:off x="6553200" y="5439077"/>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Explosion: 8 Points 49">
                <a:extLst>
                  <a:ext uri="{FF2B5EF4-FFF2-40B4-BE49-F238E27FC236}">
                    <a16:creationId xmlns:a16="http://schemas.microsoft.com/office/drawing/2014/main" id="{8718A8A2-FC99-46A8-B61B-6336C3E871B0}"/>
                  </a:ext>
                </a:extLst>
              </p:cNvPr>
              <p:cNvSpPr/>
              <p:nvPr/>
            </p:nvSpPr>
            <p:spPr>
              <a:xfrm>
                <a:off x="7162800" y="4905677"/>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3" name="Explosion: 8 Points 52">
                <a:extLst>
                  <a:ext uri="{FF2B5EF4-FFF2-40B4-BE49-F238E27FC236}">
                    <a16:creationId xmlns:a16="http://schemas.microsoft.com/office/drawing/2014/main" id="{C9D38BA0-1E33-426F-B61C-FE95CDF41353}"/>
                  </a:ext>
                </a:extLst>
              </p:cNvPr>
              <p:cNvSpPr/>
              <p:nvPr/>
            </p:nvSpPr>
            <p:spPr>
              <a:xfrm>
                <a:off x="3812824" y="5024694"/>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4" name="Explosion: 8 Points 53">
                <a:extLst>
                  <a:ext uri="{FF2B5EF4-FFF2-40B4-BE49-F238E27FC236}">
                    <a16:creationId xmlns:a16="http://schemas.microsoft.com/office/drawing/2014/main" id="{4CDC6A10-AF57-4497-8A1E-B0B34B643646}"/>
                  </a:ext>
                </a:extLst>
              </p:cNvPr>
              <p:cNvSpPr/>
              <p:nvPr/>
            </p:nvSpPr>
            <p:spPr>
              <a:xfrm>
                <a:off x="4267200" y="51054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5" name="Explosion: 8 Points 54">
                <a:extLst>
                  <a:ext uri="{FF2B5EF4-FFF2-40B4-BE49-F238E27FC236}">
                    <a16:creationId xmlns:a16="http://schemas.microsoft.com/office/drawing/2014/main" id="{41B69AEE-CACD-4288-8490-14B8034436F7}"/>
                  </a:ext>
                </a:extLst>
              </p:cNvPr>
              <p:cNvSpPr/>
              <p:nvPr/>
            </p:nvSpPr>
            <p:spPr>
              <a:xfrm>
                <a:off x="3962400" y="45720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6" name="Explosion: 8 Points 55">
                <a:extLst>
                  <a:ext uri="{FF2B5EF4-FFF2-40B4-BE49-F238E27FC236}">
                    <a16:creationId xmlns:a16="http://schemas.microsoft.com/office/drawing/2014/main" id="{00407314-52BA-4C55-84C4-99A2441A842E}"/>
                  </a:ext>
                </a:extLst>
              </p:cNvPr>
              <p:cNvSpPr/>
              <p:nvPr/>
            </p:nvSpPr>
            <p:spPr>
              <a:xfrm>
                <a:off x="4114800" y="5286677"/>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TextBox 59">
                <a:extLst>
                  <a:ext uri="{FF2B5EF4-FFF2-40B4-BE49-F238E27FC236}">
                    <a16:creationId xmlns:a16="http://schemas.microsoft.com/office/drawing/2014/main" id="{E1CE7F22-C610-43E3-9C69-C6B1055A4357}"/>
                  </a:ext>
                </a:extLst>
              </p:cNvPr>
              <p:cNvSpPr txBox="1"/>
              <p:nvPr/>
            </p:nvSpPr>
            <p:spPr>
              <a:xfrm>
                <a:off x="3200400" y="3378886"/>
                <a:ext cx="1803181" cy="646331"/>
              </a:xfrm>
              <a:prstGeom prst="rect">
                <a:avLst/>
              </a:prstGeom>
              <a:solidFill>
                <a:schemeClr val="accent1"/>
              </a:solidFill>
            </p:spPr>
            <p:txBody>
              <a:bodyPr wrap="square" rtlCol="0">
                <a:spAutoFit/>
              </a:bodyPr>
              <a:lstStyle/>
              <a:p>
                <a:r>
                  <a:rPr lang="en-AU" dirty="0"/>
                  <a:t>Optimal trade-off for “best” model</a:t>
                </a:r>
              </a:p>
            </p:txBody>
          </p:sp>
          <p:sp>
            <p:nvSpPr>
              <p:cNvPr id="61" name="Explosion: 8 Points 60">
                <a:extLst>
                  <a:ext uri="{FF2B5EF4-FFF2-40B4-BE49-F238E27FC236}">
                    <a16:creationId xmlns:a16="http://schemas.microsoft.com/office/drawing/2014/main" id="{6B62B05A-C8B9-4EFE-AD41-70186901E6D6}"/>
                  </a:ext>
                </a:extLst>
              </p:cNvPr>
              <p:cNvSpPr/>
              <p:nvPr/>
            </p:nvSpPr>
            <p:spPr>
              <a:xfrm>
                <a:off x="4419600" y="45720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2" name="Explosion: 8 Points 61">
                <a:extLst>
                  <a:ext uri="{FF2B5EF4-FFF2-40B4-BE49-F238E27FC236}">
                    <a16:creationId xmlns:a16="http://schemas.microsoft.com/office/drawing/2014/main" id="{454D7521-3DA1-4024-BC82-D35A6CF91D28}"/>
                  </a:ext>
                </a:extLst>
              </p:cNvPr>
              <p:cNvSpPr/>
              <p:nvPr/>
            </p:nvSpPr>
            <p:spPr>
              <a:xfrm>
                <a:off x="4495800" y="49530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Explosion: 8 Points 62">
                <a:extLst>
                  <a:ext uri="{FF2B5EF4-FFF2-40B4-BE49-F238E27FC236}">
                    <a16:creationId xmlns:a16="http://schemas.microsoft.com/office/drawing/2014/main" id="{E4329408-9851-4E00-890F-A06A14210F25}"/>
                  </a:ext>
                </a:extLst>
              </p:cNvPr>
              <p:cNvSpPr/>
              <p:nvPr/>
            </p:nvSpPr>
            <p:spPr>
              <a:xfrm>
                <a:off x="4191000" y="4800600"/>
                <a:ext cx="228600" cy="199723"/>
              </a:xfrm>
              <a:prstGeom prst="irregularSeal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sp>
        <p:nvSpPr>
          <p:cNvPr id="65" name="TextBox 64">
            <a:extLst>
              <a:ext uri="{FF2B5EF4-FFF2-40B4-BE49-F238E27FC236}">
                <a16:creationId xmlns:a16="http://schemas.microsoft.com/office/drawing/2014/main" id="{F0265694-4522-4AC0-8727-9BD258CA178A}"/>
              </a:ext>
            </a:extLst>
          </p:cNvPr>
          <p:cNvSpPr txBox="1"/>
          <p:nvPr/>
        </p:nvSpPr>
        <p:spPr>
          <a:xfrm>
            <a:off x="2910853" y="6135469"/>
            <a:ext cx="2259721" cy="646331"/>
          </a:xfrm>
          <a:prstGeom prst="rect">
            <a:avLst/>
          </a:prstGeom>
          <a:solidFill>
            <a:schemeClr val="accent1">
              <a:lumMod val="40000"/>
              <a:lumOff val="60000"/>
            </a:schemeClr>
          </a:solidFill>
        </p:spPr>
        <p:txBody>
          <a:bodyPr wrap="none" rtlCol="0">
            <a:spAutoFit/>
          </a:bodyPr>
          <a:lstStyle/>
          <a:p>
            <a:pPr algn="ctr"/>
            <a:r>
              <a:rPr lang="en-AU" dirty="0"/>
              <a:t>Stock assessment</a:t>
            </a:r>
          </a:p>
          <a:p>
            <a:pPr algn="ctr"/>
            <a:r>
              <a:rPr lang="en-AU" dirty="0"/>
              <a:t>Somewhere over here</a:t>
            </a:r>
          </a:p>
        </p:txBody>
      </p:sp>
    </p:spTree>
    <p:extLst>
      <p:ext uri="{BB962C8B-B14F-4D97-AF65-F5344CB8AC3E}">
        <p14:creationId xmlns:p14="http://schemas.microsoft.com/office/powerpoint/2010/main" val="380601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9BE5C-09CC-4F06-B979-9BB4D3CA83A6}"/>
              </a:ext>
            </a:extLst>
          </p:cNvPr>
          <p:cNvSpPr>
            <a:spLocks noGrp="1"/>
          </p:cNvSpPr>
          <p:nvPr>
            <p:ph type="title"/>
          </p:nvPr>
        </p:nvSpPr>
        <p:spPr>
          <a:xfrm>
            <a:off x="358776" y="76200"/>
            <a:ext cx="8461374" cy="852487"/>
          </a:xfrm>
        </p:spPr>
        <p:txBody>
          <a:bodyPr>
            <a:normAutofit fontScale="90000"/>
          </a:bodyPr>
          <a:lstStyle/>
          <a:p>
            <a:r>
              <a:rPr lang="en-AU" dirty="0"/>
              <a:t>Largely qualitative inspection of OM ensemble models to date</a:t>
            </a:r>
          </a:p>
        </p:txBody>
      </p:sp>
      <p:sp>
        <p:nvSpPr>
          <p:cNvPr id="3" name="Content Placeholder 2">
            <a:extLst>
              <a:ext uri="{FF2B5EF4-FFF2-40B4-BE49-F238E27FC236}">
                <a16:creationId xmlns:a16="http://schemas.microsoft.com/office/drawing/2014/main" id="{6CEBDAD9-592F-4C75-99D9-C74DEE3E0137}"/>
              </a:ext>
            </a:extLst>
          </p:cNvPr>
          <p:cNvSpPr>
            <a:spLocks noGrp="1"/>
          </p:cNvSpPr>
          <p:nvPr>
            <p:ph sz="half" idx="1"/>
          </p:nvPr>
        </p:nvSpPr>
        <p:spPr>
          <a:xfrm>
            <a:off x="358775" y="1268413"/>
            <a:ext cx="4038600" cy="2465387"/>
          </a:xfrm>
        </p:spPr>
        <p:txBody>
          <a:bodyPr>
            <a:normAutofit/>
          </a:bodyPr>
          <a:lstStyle/>
          <a:p>
            <a:pPr marL="0" indent="0">
              <a:buNone/>
            </a:pPr>
            <a:r>
              <a:rPr lang="en-AU" dirty="0"/>
              <a:t>1) “Reasonable” fit to data and assumptions? </a:t>
            </a:r>
          </a:p>
          <a:p>
            <a:pPr lvl="2"/>
            <a:r>
              <a:rPr lang="en-AU" dirty="0"/>
              <a:t>CPUE </a:t>
            </a:r>
          </a:p>
          <a:p>
            <a:pPr lvl="2"/>
            <a:r>
              <a:rPr lang="en-AU" dirty="0"/>
              <a:t>Catch-at-Length </a:t>
            </a:r>
          </a:p>
          <a:p>
            <a:pPr lvl="2"/>
            <a:r>
              <a:rPr lang="en-AU" dirty="0"/>
              <a:t>Recruitment deviations</a:t>
            </a:r>
          </a:p>
          <a:p>
            <a:pPr lvl="2"/>
            <a:r>
              <a:rPr lang="en-AU" dirty="0"/>
              <a:t>Tags – unweighted fit index</a:t>
            </a:r>
          </a:p>
          <a:p>
            <a:pPr lvl="2"/>
            <a:r>
              <a:rPr lang="en-AU" dirty="0"/>
              <a:t>Catch likelihood</a:t>
            </a:r>
          </a:p>
          <a:p>
            <a:pPr lvl="4"/>
            <a:endParaRPr lang="en-AU" dirty="0"/>
          </a:p>
          <a:p>
            <a:pPr lvl="2"/>
            <a:endParaRPr lang="en-AU" dirty="0"/>
          </a:p>
        </p:txBody>
      </p:sp>
      <p:sp>
        <p:nvSpPr>
          <p:cNvPr id="4" name="Content Placeholder 3">
            <a:extLst>
              <a:ext uri="{FF2B5EF4-FFF2-40B4-BE49-F238E27FC236}">
                <a16:creationId xmlns:a16="http://schemas.microsoft.com/office/drawing/2014/main" id="{C695F4D3-84E0-4BE0-993F-06DB88033C1E}"/>
              </a:ext>
            </a:extLst>
          </p:cNvPr>
          <p:cNvSpPr>
            <a:spLocks noGrp="1"/>
          </p:cNvSpPr>
          <p:nvPr>
            <p:ph sz="half" idx="2"/>
          </p:nvPr>
        </p:nvSpPr>
        <p:spPr>
          <a:xfrm>
            <a:off x="4781550" y="1268413"/>
            <a:ext cx="4038600" cy="2465387"/>
          </a:xfrm>
        </p:spPr>
        <p:txBody>
          <a:bodyPr>
            <a:normAutofit/>
          </a:bodyPr>
          <a:lstStyle/>
          <a:p>
            <a:pPr marL="0" indent="0">
              <a:buNone/>
            </a:pPr>
            <a:r>
              <a:rPr lang="en-AU" dirty="0"/>
              <a:t>2) Close inspection of “corners”</a:t>
            </a:r>
          </a:p>
          <a:p>
            <a:pPr marL="0" indent="0">
              <a:buNone/>
            </a:pPr>
            <a:r>
              <a:rPr lang="en-AU" dirty="0"/>
              <a:t>      - extremes of depletion</a:t>
            </a:r>
          </a:p>
          <a:p>
            <a:pPr marL="0" indent="0">
              <a:buNone/>
            </a:pPr>
            <a:r>
              <a:rPr lang="en-AU" dirty="0"/>
              <a:t>      - extremes of productivity</a:t>
            </a:r>
          </a:p>
          <a:p>
            <a:pPr marL="0" indent="0">
              <a:buNone/>
            </a:pPr>
            <a:r>
              <a:rPr lang="en-AU" dirty="0"/>
              <a:t>      - standard r4ss plots</a:t>
            </a:r>
          </a:p>
          <a:p>
            <a:pPr marL="0" indent="0">
              <a:buNone/>
            </a:pPr>
            <a:endParaRPr lang="en-AU" dirty="0"/>
          </a:p>
        </p:txBody>
      </p:sp>
      <p:sp>
        <p:nvSpPr>
          <p:cNvPr id="5" name="Content Placeholder 3">
            <a:extLst>
              <a:ext uri="{FF2B5EF4-FFF2-40B4-BE49-F238E27FC236}">
                <a16:creationId xmlns:a16="http://schemas.microsoft.com/office/drawing/2014/main" id="{61AC171F-7696-4F0C-A601-E5127703522A}"/>
              </a:ext>
            </a:extLst>
          </p:cNvPr>
          <p:cNvSpPr txBox="1">
            <a:spLocks/>
          </p:cNvSpPr>
          <p:nvPr/>
        </p:nvSpPr>
        <p:spPr>
          <a:xfrm>
            <a:off x="358774" y="4356893"/>
            <a:ext cx="8023226" cy="2465387"/>
          </a:xfrm>
          <a:prstGeom prst="rect">
            <a:avLst/>
          </a:prstGeom>
        </p:spPr>
        <p:txBody>
          <a:bodyPr vert="horz" lIns="0" tIns="0" rIns="0" bIns="0" rtlCol="0">
            <a:normAutofit fontScale="92500" lnSpcReduction="1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pPr marL="0" indent="0">
              <a:buFont typeface="Arial" pitchFamily="34" charset="0"/>
              <a:buNone/>
            </a:pPr>
            <a:r>
              <a:rPr lang="en-AU" dirty="0"/>
              <a:t>3) Model weighting / rejection:</a:t>
            </a:r>
          </a:p>
          <a:p>
            <a:pPr marL="0" indent="0">
              <a:buNone/>
            </a:pPr>
            <a:r>
              <a:rPr lang="en-AU" dirty="0"/>
              <a:t>      - redundant or problematic uncertainty dimensions dropped</a:t>
            </a:r>
          </a:p>
          <a:p>
            <a:pPr marL="0" indent="0">
              <a:buNone/>
            </a:pPr>
            <a:r>
              <a:rPr lang="en-AU" dirty="0"/>
              <a:t>      - rare outliers sometimes removed</a:t>
            </a:r>
          </a:p>
          <a:p>
            <a:pPr marL="0" indent="0">
              <a:buFont typeface="Arial" pitchFamily="34" charset="0"/>
              <a:buNone/>
            </a:pPr>
            <a:r>
              <a:rPr lang="en-AU" dirty="0"/>
              <a:t>      - very high F has been used previously</a:t>
            </a:r>
          </a:p>
          <a:p>
            <a:pPr marL="0" indent="0">
              <a:buFont typeface="Arial" pitchFamily="34" charset="0"/>
              <a:buNone/>
            </a:pPr>
            <a:endParaRPr lang="en-AU" dirty="0"/>
          </a:p>
          <a:p>
            <a:pPr marL="0" indent="0">
              <a:buFont typeface="Arial" pitchFamily="34" charset="0"/>
              <a:buNone/>
            </a:pPr>
            <a:endParaRPr lang="en-AU" dirty="0"/>
          </a:p>
          <a:p>
            <a:pPr marL="0" indent="0">
              <a:buFont typeface="Arial" pitchFamily="34" charset="0"/>
              <a:buNone/>
            </a:pPr>
            <a:r>
              <a:rPr lang="en-AU" dirty="0"/>
              <a:t> </a:t>
            </a:r>
          </a:p>
        </p:txBody>
      </p:sp>
    </p:spTree>
    <p:extLst>
      <p:ext uri="{BB962C8B-B14F-4D97-AF65-F5344CB8AC3E}">
        <p14:creationId xmlns:p14="http://schemas.microsoft.com/office/powerpoint/2010/main" val="183492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08BF-E815-436C-A09D-899049905BDA}"/>
              </a:ext>
            </a:extLst>
          </p:cNvPr>
          <p:cNvSpPr>
            <a:spLocks noGrp="1"/>
          </p:cNvSpPr>
          <p:nvPr>
            <p:ph type="title"/>
          </p:nvPr>
        </p:nvSpPr>
        <p:spPr/>
        <p:txBody>
          <a:bodyPr>
            <a:normAutofit/>
          </a:bodyPr>
          <a:lstStyle/>
          <a:p>
            <a:r>
              <a:rPr lang="en-AU" dirty="0"/>
              <a:t>Role of “New” diagnostics in OMs?</a:t>
            </a:r>
          </a:p>
        </p:txBody>
      </p:sp>
      <p:sp>
        <p:nvSpPr>
          <p:cNvPr id="3" name="Content Placeholder 2">
            <a:extLst>
              <a:ext uri="{FF2B5EF4-FFF2-40B4-BE49-F238E27FC236}">
                <a16:creationId xmlns:a16="http://schemas.microsoft.com/office/drawing/2014/main" id="{DB7F7223-AA26-4E5F-B919-EFA22D6390A6}"/>
              </a:ext>
            </a:extLst>
          </p:cNvPr>
          <p:cNvSpPr>
            <a:spLocks noGrp="1"/>
          </p:cNvSpPr>
          <p:nvPr>
            <p:ph sz="half" idx="1"/>
          </p:nvPr>
        </p:nvSpPr>
        <p:spPr/>
        <p:txBody>
          <a:bodyPr/>
          <a:lstStyle/>
          <a:p>
            <a:r>
              <a:rPr lang="en-AU" dirty="0"/>
              <a:t>Runs test</a:t>
            </a:r>
          </a:p>
          <a:p>
            <a:endParaRPr lang="en-AU" dirty="0"/>
          </a:p>
          <a:p>
            <a:r>
              <a:rPr lang="en-AU" dirty="0"/>
              <a:t>Retrospectives</a:t>
            </a:r>
          </a:p>
          <a:p>
            <a:endParaRPr lang="en-AU" dirty="0"/>
          </a:p>
          <a:p>
            <a:r>
              <a:rPr lang="en-AU" dirty="0"/>
              <a:t>Hindcast predictions</a:t>
            </a:r>
          </a:p>
        </p:txBody>
      </p:sp>
      <p:sp>
        <p:nvSpPr>
          <p:cNvPr id="4" name="Content Placeholder 3">
            <a:extLst>
              <a:ext uri="{FF2B5EF4-FFF2-40B4-BE49-F238E27FC236}">
                <a16:creationId xmlns:a16="http://schemas.microsoft.com/office/drawing/2014/main" id="{2039CC83-2935-4C11-8574-BB2A57807CA9}"/>
              </a:ext>
            </a:extLst>
          </p:cNvPr>
          <p:cNvSpPr>
            <a:spLocks noGrp="1"/>
          </p:cNvSpPr>
          <p:nvPr>
            <p:ph sz="half" idx="2"/>
          </p:nvPr>
        </p:nvSpPr>
        <p:spPr>
          <a:xfrm>
            <a:off x="5257800" y="1676400"/>
            <a:ext cx="3562350" cy="852487"/>
          </a:xfrm>
        </p:spPr>
        <p:txBody>
          <a:bodyPr/>
          <a:lstStyle/>
          <a:p>
            <a:r>
              <a:rPr lang="en-AU" dirty="0"/>
              <a:t>Evaluate internal model consistency</a:t>
            </a:r>
          </a:p>
        </p:txBody>
      </p:sp>
      <p:sp>
        <p:nvSpPr>
          <p:cNvPr id="5" name="Right Brace 4">
            <a:extLst>
              <a:ext uri="{FF2B5EF4-FFF2-40B4-BE49-F238E27FC236}">
                <a16:creationId xmlns:a16="http://schemas.microsoft.com/office/drawing/2014/main" id="{F1960036-480B-4771-8BAC-682460F6D8FE}"/>
              </a:ext>
            </a:extLst>
          </p:cNvPr>
          <p:cNvSpPr/>
          <p:nvPr/>
        </p:nvSpPr>
        <p:spPr>
          <a:xfrm>
            <a:off x="3276600" y="1371600"/>
            <a:ext cx="1828800" cy="1149547"/>
          </a:xfrm>
          <a:prstGeom prst="rightBrace">
            <a:avLst>
              <a:gd name="adj1" fmla="val 8333"/>
              <a:gd name="adj2" fmla="val 39390"/>
            </a:avLst>
          </a:prstGeom>
          <a:ln w="698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6" name="Content Placeholder 3">
            <a:extLst>
              <a:ext uri="{FF2B5EF4-FFF2-40B4-BE49-F238E27FC236}">
                <a16:creationId xmlns:a16="http://schemas.microsoft.com/office/drawing/2014/main" id="{CA23C080-876A-4F26-B877-BFF608284F03}"/>
              </a:ext>
            </a:extLst>
          </p:cNvPr>
          <p:cNvSpPr txBox="1">
            <a:spLocks/>
          </p:cNvSpPr>
          <p:nvPr/>
        </p:nvSpPr>
        <p:spPr>
          <a:xfrm>
            <a:off x="396875" y="4619115"/>
            <a:ext cx="8001000" cy="1964247"/>
          </a:xfrm>
          <a:prstGeom prst="rect">
            <a:avLst/>
          </a:prstGeom>
        </p:spPr>
        <p:txBody>
          <a:bodyPr vert="horz" lIns="0" tIns="0" rIns="0" bIns="0" rtlCol="0">
            <a:normAutofit/>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9pPr>
          </a:lstStyle>
          <a:p>
            <a:r>
              <a:rPr lang="en-AU" dirty="0"/>
              <a:t>Internally-consistent model might still be based on flawed data and assumptions.</a:t>
            </a:r>
          </a:p>
        </p:txBody>
      </p:sp>
      <p:pic>
        <p:nvPicPr>
          <p:cNvPr id="7" name="Picture 6">
            <a:extLst>
              <a:ext uri="{FF2B5EF4-FFF2-40B4-BE49-F238E27FC236}">
                <a16:creationId xmlns:a16="http://schemas.microsoft.com/office/drawing/2014/main" id="{CC869520-C265-4B51-A8CA-F9FFA8DEDB02}"/>
              </a:ext>
            </a:extLst>
          </p:cNvPr>
          <p:cNvPicPr>
            <a:picLocks noChangeAspect="1"/>
          </p:cNvPicPr>
          <p:nvPr/>
        </p:nvPicPr>
        <p:blipFill>
          <a:blip r:embed="rId2"/>
          <a:stretch>
            <a:fillRect/>
          </a:stretch>
        </p:blipFill>
        <p:spPr>
          <a:xfrm>
            <a:off x="4397375" y="2306053"/>
            <a:ext cx="2723082" cy="1683409"/>
          </a:xfrm>
          <a:prstGeom prst="rect">
            <a:avLst/>
          </a:prstGeom>
        </p:spPr>
      </p:pic>
      <p:pic>
        <p:nvPicPr>
          <p:cNvPr id="8" name="Picture 7">
            <a:extLst>
              <a:ext uri="{FF2B5EF4-FFF2-40B4-BE49-F238E27FC236}">
                <a16:creationId xmlns:a16="http://schemas.microsoft.com/office/drawing/2014/main" id="{40EDDFAA-BEE6-4E65-9915-AFE62996DB27}"/>
              </a:ext>
            </a:extLst>
          </p:cNvPr>
          <p:cNvPicPr>
            <a:picLocks noChangeAspect="1"/>
          </p:cNvPicPr>
          <p:nvPr/>
        </p:nvPicPr>
        <p:blipFill>
          <a:blip r:embed="rId3"/>
          <a:stretch>
            <a:fillRect/>
          </a:stretch>
        </p:blipFill>
        <p:spPr>
          <a:xfrm>
            <a:off x="6629400" y="2521147"/>
            <a:ext cx="2057400" cy="2064964"/>
          </a:xfrm>
          <a:prstGeom prst="rect">
            <a:avLst/>
          </a:prstGeom>
        </p:spPr>
      </p:pic>
    </p:spTree>
    <p:extLst>
      <p:ext uri="{BB962C8B-B14F-4D97-AF65-F5344CB8AC3E}">
        <p14:creationId xmlns:p14="http://schemas.microsoft.com/office/powerpoint/2010/main" val="2092720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F4E96-6722-4013-A730-0FDE95CF4CAE}"/>
              </a:ext>
            </a:extLst>
          </p:cNvPr>
          <p:cNvSpPr>
            <a:spLocks noGrp="1"/>
          </p:cNvSpPr>
          <p:nvPr>
            <p:ph type="title"/>
          </p:nvPr>
        </p:nvSpPr>
        <p:spPr/>
        <p:txBody>
          <a:bodyPr>
            <a:normAutofit fontScale="90000"/>
          </a:bodyPr>
          <a:lstStyle/>
          <a:p>
            <a:r>
              <a:rPr lang="en-AU" dirty="0"/>
              <a:t>BET example fits to CPUE</a:t>
            </a:r>
            <a:br>
              <a:rPr lang="en-AU" dirty="0"/>
            </a:br>
            <a:endParaRPr lang="en-AU" dirty="0"/>
          </a:p>
        </p:txBody>
      </p:sp>
      <p:pic>
        <p:nvPicPr>
          <p:cNvPr id="5" name="Picture 4">
            <a:extLst>
              <a:ext uri="{FF2B5EF4-FFF2-40B4-BE49-F238E27FC236}">
                <a16:creationId xmlns:a16="http://schemas.microsoft.com/office/drawing/2014/main" id="{739872BB-B41C-4440-8F83-F3CD3EA5E84D}"/>
              </a:ext>
            </a:extLst>
          </p:cNvPr>
          <p:cNvPicPr/>
          <p:nvPr/>
        </p:nvPicPr>
        <p:blipFill>
          <a:blip r:embed="rId2"/>
          <a:stretch>
            <a:fillRect/>
          </a:stretch>
        </p:blipFill>
        <p:spPr>
          <a:xfrm>
            <a:off x="34158" y="1426648"/>
            <a:ext cx="5731509" cy="2722245"/>
          </a:xfrm>
          <a:prstGeom prst="rect">
            <a:avLst/>
          </a:prstGeom>
        </p:spPr>
      </p:pic>
      <p:pic>
        <p:nvPicPr>
          <p:cNvPr id="6" name="Picture 5">
            <a:extLst>
              <a:ext uri="{FF2B5EF4-FFF2-40B4-BE49-F238E27FC236}">
                <a16:creationId xmlns:a16="http://schemas.microsoft.com/office/drawing/2014/main" id="{6B1149AF-8823-439A-825E-B617CDB84B3E}"/>
              </a:ext>
            </a:extLst>
          </p:cNvPr>
          <p:cNvPicPr/>
          <p:nvPr/>
        </p:nvPicPr>
        <p:blipFill>
          <a:blip r:embed="rId3"/>
          <a:stretch>
            <a:fillRect/>
          </a:stretch>
        </p:blipFill>
        <p:spPr>
          <a:xfrm>
            <a:off x="34159" y="4135755"/>
            <a:ext cx="5731510" cy="2722245"/>
          </a:xfrm>
          <a:prstGeom prst="rect">
            <a:avLst/>
          </a:prstGeom>
        </p:spPr>
      </p:pic>
      <p:sp>
        <p:nvSpPr>
          <p:cNvPr id="7" name="TextBox 6">
            <a:extLst>
              <a:ext uri="{FF2B5EF4-FFF2-40B4-BE49-F238E27FC236}">
                <a16:creationId xmlns:a16="http://schemas.microsoft.com/office/drawing/2014/main" id="{3AA540A2-E626-4688-9A4D-6C7023A853EE}"/>
              </a:ext>
            </a:extLst>
          </p:cNvPr>
          <p:cNvSpPr txBox="1"/>
          <p:nvPr/>
        </p:nvSpPr>
        <p:spPr>
          <a:xfrm>
            <a:off x="2347646" y="1426648"/>
            <a:ext cx="1298753" cy="369332"/>
          </a:xfrm>
          <a:prstGeom prst="rect">
            <a:avLst/>
          </a:prstGeom>
          <a:solidFill>
            <a:schemeClr val="accent1"/>
          </a:solidFill>
        </p:spPr>
        <p:txBody>
          <a:bodyPr wrap="none" rtlCol="0">
            <a:spAutoFit/>
          </a:bodyPr>
          <a:lstStyle/>
          <a:p>
            <a:r>
              <a:rPr lang="en-AU" b="1" dirty="0"/>
              <a:t>CPUE RMSE</a:t>
            </a:r>
          </a:p>
        </p:txBody>
      </p:sp>
      <p:sp>
        <p:nvSpPr>
          <p:cNvPr id="10" name="TextBox 9">
            <a:extLst>
              <a:ext uri="{FF2B5EF4-FFF2-40B4-BE49-F238E27FC236}">
                <a16:creationId xmlns:a16="http://schemas.microsoft.com/office/drawing/2014/main" id="{231A0F01-FDB8-4D56-BD96-A8946BA9F4BE}"/>
              </a:ext>
            </a:extLst>
          </p:cNvPr>
          <p:cNvSpPr txBox="1"/>
          <p:nvPr/>
        </p:nvSpPr>
        <p:spPr>
          <a:xfrm>
            <a:off x="1913409" y="4148893"/>
            <a:ext cx="2300566" cy="369332"/>
          </a:xfrm>
          <a:prstGeom prst="rect">
            <a:avLst/>
          </a:prstGeom>
          <a:solidFill>
            <a:schemeClr val="accent1"/>
          </a:solidFill>
        </p:spPr>
        <p:txBody>
          <a:bodyPr wrap="none" rtlCol="0">
            <a:spAutoFit/>
          </a:bodyPr>
          <a:lstStyle/>
          <a:p>
            <a:r>
              <a:rPr lang="en-AU" b="1" dirty="0"/>
              <a:t>CPUE auto-correlation</a:t>
            </a:r>
          </a:p>
        </p:txBody>
      </p:sp>
      <p:cxnSp>
        <p:nvCxnSpPr>
          <p:cNvPr id="9" name="Straight Connector 8">
            <a:extLst>
              <a:ext uri="{FF2B5EF4-FFF2-40B4-BE49-F238E27FC236}">
                <a16:creationId xmlns:a16="http://schemas.microsoft.com/office/drawing/2014/main" id="{68D02BA5-CBA5-4B5B-B526-9D9B12AC3E13}"/>
              </a:ext>
            </a:extLst>
          </p:cNvPr>
          <p:cNvCxnSpPr>
            <a:cxnSpLocks/>
          </p:cNvCxnSpPr>
          <p:nvPr/>
        </p:nvCxnSpPr>
        <p:spPr>
          <a:xfrm flipH="1">
            <a:off x="3743648" y="4148893"/>
            <a:ext cx="1704652" cy="1185107"/>
          </a:xfrm>
          <a:prstGeom prst="line">
            <a:avLst/>
          </a:prstGeom>
          <a:ln w="635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52462A2-D73F-411A-BD40-4AB2E33EA455}"/>
              </a:ext>
            </a:extLst>
          </p:cNvPr>
          <p:cNvSpPr txBox="1"/>
          <p:nvPr/>
        </p:nvSpPr>
        <p:spPr>
          <a:xfrm>
            <a:off x="5448300" y="2963784"/>
            <a:ext cx="1447800" cy="2031325"/>
          </a:xfrm>
          <a:prstGeom prst="rect">
            <a:avLst/>
          </a:prstGeom>
          <a:solidFill>
            <a:schemeClr val="accent1">
              <a:lumMod val="40000"/>
              <a:lumOff val="60000"/>
            </a:schemeClr>
          </a:solidFill>
          <a:ln>
            <a:solidFill>
              <a:schemeClr val="accent1">
                <a:shade val="95000"/>
                <a:satMod val="105000"/>
              </a:schemeClr>
            </a:solidFill>
          </a:ln>
        </p:spPr>
        <p:txBody>
          <a:bodyPr wrap="square" rtlCol="0">
            <a:spAutoFit/>
          </a:bodyPr>
          <a:lstStyle/>
          <a:p>
            <a:r>
              <a:rPr lang="en-AU" dirty="0"/>
              <a:t>What if diagnostics threshold  recommends dropping alternate CPUE series?</a:t>
            </a:r>
          </a:p>
        </p:txBody>
      </p:sp>
      <p:cxnSp>
        <p:nvCxnSpPr>
          <p:cNvPr id="15" name="Straight Connector 14">
            <a:extLst>
              <a:ext uri="{FF2B5EF4-FFF2-40B4-BE49-F238E27FC236}">
                <a16:creationId xmlns:a16="http://schemas.microsoft.com/office/drawing/2014/main" id="{7F43CE7F-F627-4810-877A-DD9B00764C3B}"/>
              </a:ext>
            </a:extLst>
          </p:cNvPr>
          <p:cNvCxnSpPr>
            <a:cxnSpLocks/>
          </p:cNvCxnSpPr>
          <p:nvPr/>
        </p:nvCxnSpPr>
        <p:spPr>
          <a:xfrm flipV="1">
            <a:off x="6477000" y="2163128"/>
            <a:ext cx="686772" cy="850626"/>
          </a:xfrm>
          <a:prstGeom prst="line">
            <a:avLst/>
          </a:prstGeom>
          <a:ln w="635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C88C10C-5555-4F72-A5DC-C78E81E2B70E}"/>
              </a:ext>
            </a:extLst>
          </p:cNvPr>
          <p:cNvSpPr txBox="1"/>
          <p:nvPr/>
        </p:nvSpPr>
        <p:spPr>
          <a:xfrm>
            <a:off x="7086600" y="685800"/>
            <a:ext cx="1447800" cy="1477328"/>
          </a:xfrm>
          <a:prstGeom prst="rect">
            <a:avLst/>
          </a:prstGeom>
          <a:solidFill>
            <a:schemeClr val="accent1">
              <a:lumMod val="40000"/>
              <a:lumOff val="60000"/>
            </a:schemeClr>
          </a:solidFill>
          <a:ln>
            <a:solidFill>
              <a:schemeClr val="accent1">
                <a:shade val="95000"/>
                <a:satMod val="105000"/>
              </a:schemeClr>
            </a:solidFill>
          </a:ln>
        </p:spPr>
        <p:txBody>
          <a:bodyPr wrap="square" rtlCol="0">
            <a:spAutoFit/>
          </a:bodyPr>
          <a:lstStyle/>
          <a:p>
            <a:r>
              <a:rPr lang="en-AU" dirty="0"/>
              <a:t>Throw out model and WPTT/WPM dimension request?</a:t>
            </a:r>
          </a:p>
        </p:txBody>
      </p:sp>
      <p:sp>
        <p:nvSpPr>
          <p:cNvPr id="19" name="TextBox 18">
            <a:extLst>
              <a:ext uri="{FF2B5EF4-FFF2-40B4-BE49-F238E27FC236}">
                <a16:creationId xmlns:a16="http://schemas.microsoft.com/office/drawing/2014/main" id="{16D0C706-CA7B-4814-BB6F-0BECEA3F0907}"/>
              </a:ext>
            </a:extLst>
          </p:cNvPr>
          <p:cNvSpPr txBox="1"/>
          <p:nvPr/>
        </p:nvSpPr>
        <p:spPr>
          <a:xfrm>
            <a:off x="7620000" y="5027474"/>
            <a:ext cx="1447800" cy="1754326"/>
          </a:xfrm>
          <a:prstGeom prst="rect">
            <a:avLst/>
          </a:prstGeom>
          <a:solidFill>
            <a:schemeClr val="accent1">
              <a:lumMod val="40000"/>
              <a:lumOff val="60000"/>
            </a:schemeClr>
          </a:solidFill>
          <a:ln>
            <a:solidFill>
              <a:schemeClr val="accent1">
                <a:shade val="95000"/>
                <a:satMod val="105000"/>
              </a:schemeClr>
            </a:solidFill>
          </a:ln>
        </p:spPr>
        <p:txBody>
          <a:bodyPr wrap="square" rtlCol="0">
            <a:spAutoFit/>
          </a:bodyPr>
          <a:lstStyle/>
          <a:p>
            <a:r>
              <a:rPr lang="en-AU" dirty="0"/>
              <a:t>Attempt to restructure each model</a:t>
            </a:r>
          </a:p>
          <a:p>
            <a:r>
              <a:rPr lang="en-AU" dirty="0"/>
              <a:t>e.g. iterative reweighting, etc?</a:t>
            </a:r>
          </a:p>
        </p:txBody>
      </p:sp>
      <p:cxnSp>
        <p:nvCxnSpPr>
          <p:cNvPr id="20" name="Straight Connector 19">
            <a:extLst>
              <a:ext uri="{FF2B5EF4-FFF2-40B4-BE49-F238E27FC236}">
                <a16:creationId xmlns:a16="http://schemas.microsoft.com/office/drawing/2014/main" id="{20752C25-4507-41C6-B636-1E9EE3542D0B}"/>
              </a:ext>
            </a:extLst>
          </p:cNvPr>
          <p:cNvCxnSpPr>
            <a:cxnSpLocks/>
          </p:cNvCxnSpPr>
          <p:nvPr/>
        </p:nvCxnSpPr>
        <p:spPr>
          <a:xfrm>
            <a:off x="6896100" y="4876645"/>
            <a:ext cx="748819" cy="381155"/>
          </a:xfrm>
          <a:prstGeom prst="line">
            <a:avLst/>
          </a:prstGeom>
          <a:ln w="635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27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4844C81-B246-49CC-9C8B-8E6198E38BAD}"/>
              </a:ext>
            </a:extLst>
          </p:cNvPr>
          <p:cNvSpPr/>
          <p:nvPr/>
        </p:nvSpPr>
        <p:spPr>
          <a:xfrm>
            <a:off x="228600" y="1828980"/>
            <a:ext cx="8718621" cy="47543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FA56C7AD-C5EB-4095-B264-B5C71F1B0852}"/>
              </a:ext>
            </a:extLst>
          </p:cNvPr>
          <p:cNvSpPr>
            <a:spLocks noGrp="1"/>
          </p:cNvSpPr>
          <p:nvPr>
            <p:ph type="title"/>
          </p:nvPr>
        </p:nvSpPr>
        <p:spPr>
          <a:xfrm>
            <a:off x="358776" y="274639"/>
            <a:ext cx="8461374" cy="646332"/>
          </a:xfrm>
        </p:spPr>
        <p:txBody>
          <a:bodyPr>
            <a:normAutofit fontScale="90000"/>
          </a:bodyPr>
          <a:lstStyle/>
          <a:p>
            <a:r>
              <a:rPr lang="en-AU" sz="2400" dirty="0"/>
              <a:t>New diagnostics do not remove need for subjective decisions</a:t>
            </a:r>
            <a:br>
              <a:rPr lang="en-AU" sz="2400" dirty="0"/>
            </a:br>
            <a:r>
              <a:rPr lang="en-AU" sz="2400" dirty="0"/>
              <a:t>Relative importance of each diagnostic?</a:t>
            </a:r>
            <a:br>
              <a:rPr lang="en-AU" sz="2400" dirty="0"/>
            </a:br>
            <a:r>
              <a:rPr lang="en-AU" sz="2400" dirty="0"/>
              <a:t>Retention Rejection thresholds?</a:t>
            </a:r>
            <a:br>
              <a:rPr lang="en-AU" sz="2400" dirty="0"/>
            </a:br>
            <a:endParaRPr lang="en-AU" sz="2400" dirty="0"/>
          </a:p>
        </p:txBody>
      </p:sp>
      <p:sp>
        <p:nvSpPr>
          <p:cNvPr id="10" name="TextBox 9">
            <a:extLst>
              <a:ext uri="{FF2B5EF4-FFF2-40B4-BE49-F238E27FC236}">
                <a16:creationId xmlns:a16="http://schemas.microsoft.com/office/drawing/2014/main" id="{722F8B7A-9868-4AC6-B04B-DF3FB80B7C1A}"/>
              </a:ext>
            </a:extLst>
          </p:cNvPr>
          <p:cNvSpPr txBox="1"/>
          <p:nvPr/>
        </p:nvSpPr>
        <p:spPr>
          <a:xfrm>
            <a:off x="1193758" y="1348242"/>
            <a:ext cx="3057859" cy="646331"/>
          </a:xfrm>
          <a:prstGeom prst="rect">
            <a:avLst/>
          </a:prstGeom>
          <a:solidFill>
            <a:schemeClr val="bg1"/>
          </a:solidFill>
        </p:spPr>
        <p:txBody>
          <a:bodyPr wrap="square" rtlCol="0">
            <a:spAutoFit/>
          </a:bodyPr>
          <a:lstStyle/>
          <a:p>
            <a:r>
              <a:rPr lang="en-US" dirty="0">
                <a:latin typeface="Calibri" panose="020F0502020204030204" pitchFamily="34" charset="0"/>
                <a:ea typeface="Calibri" panose="020F0502020204030204" pitchFamily="34" charset="0"/>
                <a:cs typeface="Arial" panose="020B0604020202020204" pitchFamily="34" charset="0"/>
              </a:rPr>
              <a:t>Urtizberea et al 2020 grid</a:t>
            </a:r>
          </a:p>
          <a:p>
            <a:r>
              <a:rPr lang="en-US" dirty="0">
                <a:latin typeface="Calibri" panose="020F0502020204030204" pitchFamily="34" charset="0"/>
                <a:ea typeface="Calibri" panose="020F0502020204030204" pitchFamily="34" charset="0"/>
                <a:cs typeface="Arial" panose="020B0604020202020204" pitchFamily="34" charset="0"/>
              </a:rPr>
              <a:t>mean diagnostic distribution </a:t>
            </a:r>
            <a:endParaRPr lang="en-AU" dirty="0"/>
          </a:p>
        </p:txBody>
      </p:sp>
      <p:pic>
        <p:nvPicPr>
          <p:cNvPr id="11" name="Picture 10">
            <a:extLst>
              <a:ext uri="{FF2B5EF4-FFF2-40B4-BE49-F238E27FC236}">
                <a16:creationId xmlns:a16="http://schemas.microsoft.com/office/drawing/2014/main" id="{EF3F5233-E7DE-4ECC-B534-6F00D7EDA625}"/>
              </a:ext>
            </a:extLst>
          </p:cNvPr>
          <p:cNvPicPr>
            <a:picLocks noChangeAspect="1"/>
          </p:cNvPicPr>
          <p:nvPr/>
        </p:nvPicPr>
        <p:blipFill>
          <a:blip r:embed="rId2"/>
          <a:stretch>
            <a:fillRect/>
          </a:stretch>
        </p:blipFill>
        <p:spPr>
          <a:xfrm>
            <a:off x="555628" y="2003621"/>
            <a:ext cx="5464169" cy="4579740"/>
          </a:xfrm>
          <a:prstGeom prst="rect">
            <a:avLst/>
          </a:prstGeom>
        </p:spPr>
      </p:pic>
      <p:cxnSp>
        <p:nvCxnSpPr>
          <p:cNvPr id="5" name="Straight Connector 4">
            <a:extLst>
              <a:ext uri="{FF2B5EF4-FFF2-40B4-BE49-F238E27FC236}">
                <a16:creationId xmlns:a16="http://schemas.microsoft.com/office/drawing/2014/main" id="{3EF37F0A-5BC4-4515-9526-8E5DBD5CA2A0}"/>
              </a:ext>
            </a:extLst>
          </p:cNvPr>
          <p:cNvCxnSpPr/>
          <p:nvPr/>
        </p:nvCxnSpPr>
        <p:spPr>
          <a:xfrm>
            <a:off x="5029200" y="2209800"/>
            <a:ext cx="0" cy="3462944"/>
          </a:xfrm>
          <a:prstGeom prst="line">
            <a:avLst/>
          </a:prstGeom>
          <a:ln w="63500">
            <a:solidFill>
              <a:srgbClr val="00B050"/>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35962AB-0AB1-4B3B-A57E-459A47CD86DD}"/>
              </a:ext>
            </a:extLst>
          </p:cNvPr>
          <p:cNvSpPr txBox="1"/>
          <p:nvPr/>
        </p:nvSpPr>
        <p:spPr>
          <a:xfrm>
            <a:off x="4724608" y="1420815"/>
            <a:ext cx="1479713" cy="1200329"/>
          </a:xfrm>
          <a:prstGeom prst="rect">
            <a:avLst/>
          </a:prstGeom>
          <a:solidFill>
            <a:srgbClr val="92D050"/>
          </a:solidFill>
        </p:spPr>
        <p:txBody>
          <a:bodyPr wrap="square" rtlCol="0">
            <a:spAutoFit/>
          </a:bodyPr>
          <a:lstStyle/>
          <a:p>
            <a:r>
              <a:rPr lang="en-AU" b="1" dirty="0"/>
              <a:t>Proposed stock assessment</a:t>
            </a:r>
          </a:p>
          <a:p>
            <a:r>
              <a:rPr lang="en-AU" b="1" dirty="0"/>
              <a:t>threshold</a:t>
            </a:r>
          </a:p>
        </p:txBody>
      </p:sp>
      <p:sp>
        <p:nvSpPr>
          <p:cNvPr id="9" name="TextBox 8">
            <a:extLst>
              <a:ext uri="{FF2B5EF4-FFF2-40B4-BE49-F238E27FC236}">
                <a16:creationId xmlns:a16="http://schemas.microsoft.com/office/drawing/2014/main" id="{B9094CFD-135F-4EEE-A93D-5F9919F56C05}"/>
              </a:ext>
            </a:extLst>
          </p:cNvPr>
          <p:cNvSpPr txBox="1"/>
          <p:nvPr/>
        </p:nvSpPr>
        <p:spPr>
          <a:xfrm>
            <a:off x="6050380" y="5748453"/>
            <a:ext cx="700833" cy="369332"/>
          </a:xfrm>
          <a:prstGeom prst="rect">
            <a:avLst/>
          </a:prstGeom>
          <a:noFill/>
        </p:spPr>
        <p:txBody>
          <a:bodyPr wrap="none" rtlCol="0">
            <a:spAutoFit/>
          </a:bodyPr>
          <a:lstStyle/>
          <a:p>
            <a:r>
              <a:rPr lang="en-AU" dirty="0"/>
              <a:t>100%</a:t>
            </a:r>
          </a:p>
        </p:txBody>
      </p:sp>
      <p:cxnSp>
        <p:nvCxnSpPr>
          <p:cNvPr id="17" name="Straight Arrow Connector 16">
            <a:extLst>
              <a:ext uri="{FF2B5EF4-FFF2-40B4-BE49-F238E27FC236}">
                <a16:creationId xmlns:a16="http://schemas.microsoft.com/office/drawing/2014/main" id="{49789492-28CD-4A3B-8B36-C4C3DB8EF0D8}"/>
              </a:ext>
            </a:extLst>
          </p:cNvPr>
          <p:cNvCxnSpPr>
            <a:cxnSpLocks/>
          </p:cNvCxnSpPr>
          <p:nvPr/>
        </p:nvCxnSpPr>
        <p:spPr>
          <a:xfrm>
            <a:off x="6400796" y="5029200"/>
            <a:ext cx="0" cy="762000"/>
          </a:xfrm>
          <a:prstGeom prst="straightConnector1">
            <a:avLst/>
          </a:prstGeom>
          <a:ln w="698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F96B19D-8A08-461F-9721-B61ED30F6D5B}"/>
              </a:ext>
            </a:extLst>
          </p:cNvPr>
          <p:cNvCxnSpPr>
            <a:cxnSpLocks/>
            <a:endCxn id="9" idx="0"/>
          </p:cNvCxnSpPr>
          <p:nvPr/>
        </p:nvCxnSpPr>
        <p:spPr>
          <a:xfrm flipV="1">
            <a:off x="1149184" y="5748453"/>
            <a:ext cx="5251613" cy="45923"/>
          </a:xfrm>
          <a:prstGeom prst="straightConnector1">
            <a:avLst/>
          </a:prstGeom>
          <a:ln w="698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6599C4E-1E63-4201-8413-ABDEAC68388C}"/>
              </a:ext>
            </a:extLst>
          </p:cNvPr>
          <p:cNvSpPr txBox="1"/>
          <p:nvPr/>
        </p:nvSpPr>
        <p:spPr>
          <a:xfrm>
            <a:off x="5562601" y="4673824"/>
            <a:ext cx="1947393" cy="369332"/>
          </a:xfrm>
          <a:prstGeom prst="rect">
            <a:avLst/>
          </a:prstGeom>
          <a:noFill/>
        </p:spPr>
        <p:txBody>
          <a:bodyPr wrap="none" rtlCol="0">
            <a:spAutoFit/>
          </a:bodyPr>
          <a:lstStyle/>
          <a:p>
            <a:r>
              <a:rPr lang="en-AU" dirty="0"/>
              <a:t>All diagnostics met</a:t>
            </a:r>
          </a:p>
        </p:txBody>
      </p:sp>
      <p:sp>
        <p:nvSpPr>
          <p:cNvPr id="27" name="TextBox 26">
            <a:extLst>
              <a:ext uri="{FF2B5EF4-FFF2-40B4-BE49-F238E27FC236}">
                <a16:creationId xmlns:a16="http://schemas.microsoft.com/office/drawing/2014/main" id="{BC88ED02-C627-44BF-8BC4-F9ECCC814322}"/>
              </a:ext>
            </a:extLst>
          </p:cNvPr>
          <p:cNvSpPr txBox="1"/>
          <p:nvPr/>
        </p:nvSpPr>
        <p:spPr>
          <a:xfrm>
            <a:off x="1700726" y="2534277"/>
            <a:ext cx="1479713" cy="646331"/>
          </a:xfrm>
          <a:prstGeom prst="rect">
            <a:avLst/>
          </a:prstGeom>
          <a:solidFill>
            <a:schemeClr val="accent1">
              <a:lumMod val="40000"/>
              <a:lumOff val="60000"/>
            </a:schemeClr>
          </a:solidFill>
        </p:spPr>
        <p:txBody>
          <a:bodyPr wrap="square" rtlCol="0">
            <a:spAutoFit/>
          </a:bodyPr>
          <a:lstStyle/>
          <a:p>
            <a:r>
              <a:rPr lang="en-AU" b="1" dirty="0"/>
              <a:t>Drop outliers for OM?</a:t>
            </a:r>
          </a:p>
        </p:txBody>
      </p:sp>
      <p:cxnSp>
        <p:nvCxnSpPr>
          <p:cNvPr id="28" name="Straight Connector 27">
            <a:extLst>
              <a:ext uri="{FF2B5EF4-FFF2-40B4-BE49-F238E27FC236}">
                <a16:creationId xmlns:a16="http://schemas.microsoft.com/office/drawing/2014/main" id="{AC195C4A-07C7-49C5-8B71-E57057D258A8}"/>
              </a:ext>
            </a:extLst>
          </p:cNvPr>
          <p:cNvCxnSpPr>
            <a:cxnSpLocks/>
          </p:cNvCxnSpPr>
          <p:nvPr/>
        </p:nvCxnSpPr>
        <p:spPr>
          <a:xfrm>
            <a:off x="3180439" y="2857442"/>
            <a:ext cx="902193" cy="2815302"/>
          </a:xfrm>
          <a:prstGeom prst="line">
            <a:avLst/>
          </a:prstGeom>
          <a:ln w="63500">
            <a:solidFill>
              <a:schemeClr val="accent2">
                <a:lumMod val="25000"/>
                <a:lumOff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7FCD2E2-A4F9-45B0-A8FE-20E3328CA42A}"/>
              </a:ext>
            </a:extLst>
          </p:cNvPr>
          <p:cNvCxnSpPr>
            <a:cxnSpLocks/>
          </p:cNvCxnSpPr>
          <p:nvPr/>
        </p:nvCxnSpPr>
        <p:spPr>
          <a:xfrm>
            <a:off x="3048000" y="3180608"/>
            <a:ext cx="239712" cy="2492136"/>
          </a:xfrm>
          <a:prstGeom prst="line">
            <a:avLst/>
          </a:prstGeom>
          <a:ln w="63500">
            <a:solidFill>
              <a:schemeClr val="accent2">
                <a:lumMod val="25000"/>
                <a:lumOff val="75000"/>
              </a:schemeClr>
            </a:solidFill>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353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C7415-C81C-4BB9-BEB9-0A5869201616}"/>
              </a:ext>
            </a:extLst>
          </p:cNvPr>
          <p:cNvSpPr>
            <a:spLocks noGrp="1"/>
          </p:cNvSpPr>
          <p:nvPr>
            <p:ph type="title"/>
          </p:nvPr>
        </p:nvSpPr>
        <p:spPr/>
        <p:txBody>
          <a:bodyPr>
            <a:normAutofit fontScale="90000"/>
          </a:bodyPr>
          <a:lstStyle/>
          <a:p>
            <a:r>
              <a:rPr lang="en-AU" dirty="0"/>
              <a:t>Computational challenges on new diagnostics</a:t>
            </a:r>
          </a:p>
        </p:txBody>
      </p:sp>
      <p:sp>
        <p:nvSpPr>
          <p:cNvPr id="3" name="Content Placeholder 2">
            <a:extLst>
              <a:ext uri="{FF2B5EF4-FFF2-40B4-BE49-F238E27FC236}">
                <a16:creationId xmlns:a16="http://schemas.microsoft.com/office/drawing/2014/main" id="{8873E2BB-361C-4668-BA2B-8B271CC3E549}"/>
              </a:ext>
            </a:extLst>
          </p:cNvPr>
          <p:cNvSpPr>
            <a:spLocks noGrp="1"/>
          </p:cNvSpPr>
          <p:nvPr>
            <p:ph sz="half" idx="1"/>
          </p:nvPr>
        </p:nvSpPr>
        <p:spPr/>
        <p:txBody>
          <a:bodyPr/>
          <a:lstStyle/>
          <a:p>
            <a:r>
              <a:rPr lang="en-AU" dirty="0"/>
              <a:t>Retrospectives require ~5 model fittings each</a:t>
            </a:r>
          </a:p>
          <a:p>
            <a:endParaRPr lang="en-AU" dirty="0"/>
          </a:p>
          <a:p>
            <a:r>
              <a:rPr lang="en-AU" dirty="0"/>
              <a:t>For the OM, we already jitter minimization X3+, due to minimization sensitivity</a:t>
            </a:r>
          </a:p>
          <a:p>
            <a:endParaRPr lang="en-AU" dirty="0"/>
          </a:p>
          <a:p>
            <a:r>
              <a:rPr lang="en-AU" dirty="0"/>
              <a:t>Apply to some extreme corners and assume intermediate is okay?</a:t>
            </a:r>
          </a:p>
        </p:txBody>
      </p:sp>
      <p:sp>
        <p:nvSpPr>
          <p:cNvPr id="4" name="Content Placeholder 3">
            <a:extLst>
              <a:ext uri="{FF2B5EF4-FFF2-40B4-BE49-F238E27FC236}">
                <a16:creationId xmlns:a16="http://schemas.microsoft.com/office/drawing/2014/main" id="{85E82A4B-7EB1-4298-A31E-03CF044F8B96}"/>
              </a:ext>
            </a:extLst>
          </p:cNvPr>
          <p:cNvSpPr>
            <a:spLocks noGrp="1"/>
          </p:cNvSpPr>
          <p:nvPr>
            <p:ph sz="half" idx="2"/>
          </p:nvPr>
        </p:nvSpPr>
        <p:spPr/>
        <p:txBody>
          <a:bodyPr/>
          <a:lstStyle/>
          <a:p>
            <a:endParaRPr lang="en-AU"/>
          </a:p>
        </p:txBody>
      </p:sp>
    </p:spTree>
    <p:extLst>
      <p:ext uri="{BB962C8B-B14F-4D97-AF65-F5344CB8AC3E}">
        <p14:creationId xmlns:p14="http://schemas.microsoft.com/office/powerpoint/2010/main" val="204392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9" descr="C:\Users\Keith\Documents\keith\powerpoint talks\general images\oceans, coasts and uses\critters\GB1031(graham_blight).jpg">
            <a:extLst>
              <a:ext uri="{FF2B5EF4-FFF2-40B4-BE49-F238E27FC236}">
                <a16:creationId xmlns:a16="http://schemas.microsoft.com/office/drawing/2014/main" id="{7A0606C8-4088-490A-B450-1622F4AA8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3568"/>
            <a:ext cx="10087876" cy="8714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4">
            <a:extLst>
              <a:ext uri="{FF2B5EF4-FFF2-40B4-BE49-F238E27FC236}">
                <a16:creationId xmlns:a16="http://schemas.microsoft.com/office/drawing/2014/main" id="{14680249-DAC9-4D7B-8A1C-3E90CBA27524}"/>
              </a:ext>
            </a:extLst>
          </p:cNvPr>
          <p:cNvSpPr>
            <a:spLocks noGrp="1"/>
          </p:cNvSpPr>
          <p:nvPr>
            <p:ph type="title"/>
          </p:nvPr>
        </p:nvSpPr>
        <p:spPr/>
        <p:txBody>
          <a:bodyPr/>
          <a:lstStyle/>
          <a:p>
            <a:endParaRPr lang="en-AU"/>
          </a:p>
        </p:txBody>
      </p:sp>
      <p:sp>
        <p:nvSpPr>
          <p:cNvPr id="6" name="Title 1">
            <a:extLst>
              <a:ext uri="{FF2B5EF4-FFF2-40B4-BE49-F238E27FC236}">
                <a16:creationId xmlns:a16="http://schemas.microsoft.com/office/drawing/2014/main" id="{D653904E-5CF8-4234-9B25-C835536B7BA2}"/>
              </a:ext>
            </a:extLst>
          </p:cNvPr>
          <p:cNvSpPr>
            <a:spLocks noGrp="1"/>
          </p:cNvSpPr>
          <p:nvPr/>
        </p:nvSpPr>
        <p:spPr>
          <a:xfrm>
            <a:off x="990600" y="2072844"/>
            <a:ext cx="6477001" cy="852487"/>
          </a:xfrm>
          <a:prstGeom prst="rect">
            <a:avLst/>
          </a:prstGeom>
        </p:spPr>
        <p:txBody>
          <a:bodyPr vert="horz" lIns="0" tIns="0" rIns="0" bIns="0" rtlCol="0" anchor="t" anchorCtr="0">
            <a:noAutofit/>
          </a:bodyPr>
          <a:lstStyle>
            <a:lvl1pPr algn="l" defTabSz="914400" rtl="0" eaLnBrk="1" latinLnBrk="0" hangingPunct="1">
              <a:spcBef>
                <a:spcPct val="0"/>
              </a:spcBef>
              <a:buNone/>
              <a:defRPr sz="3600" b="1" kern="1200">
                <a:solidFill>
                  <a:schemeClr val="accent2"/>
                </a:solidFill>
                <a:latin typeface="+mj-lt"/>
                <a:ea typeface="+mj-ea"/>
                <a:cs typeface="+mj-cs"/>
              </a:defRPr>
            </a:lvl1pPr>
          </a:lstStyle>
          <a:p>
            <a:r>
              <a:rPr lang="en-AU" altLang="en-US" sz="5400" dirty="0">
                <a:solidFill>
                  <a:schemeClr val="bg2"/>
                </a:solidFill>
                <a:cs typeface="Mangal"/>
              </a:rPr>
              <a:t>    </a:t>
            </a:r>
            <a:r>
              <a:rPr lang="en-AU" sz="5400" dirty="0">
                <a:solidFill>
                  <a:schemeClr val="bg2"/>
                </a:solidFill>
              </a:rPr>
              <a:t>Merci      Thanks</a:t>
            </a:r>
            <a:r>
              <a:rPr lang="en-AU" sz="5400" dirty="0"/>
              <a:t>!</a:t>
            </a:r>
          </a:p>
        </p:txBody>
      </p:sp>
      <p:sp>
        <p:nvSpPr>
          <p:cNvPr id="2" name="TextBox 1">
            <a:extLst>
              <a:ext uri="{FF2B5EF4-FFF2-40B4-BE49-F238E27FC236}">
                <a16:creationId xmlns:a16="http://schemas.microsoft.com/office/drawing/2014/main" id="{6EC984C7-38B9-4384-A94F-FBB878288ABB}"/>
              </a:ext>
            </a:extLst>
          </p:cNvPr>
          <p:cNvSpPr txBox="1"/>
          <p:nvPr/>
        </p:nvSpPr>
        <p:spPr>
          <a:xfrm>
            <a:off x="4229100" y="5029200"/>
            <a:ext cx="4953000" cy="2031325"/>
          </a:xfrm>
          <a:prstGeom prst="rect">
            <a:avLst/>
          </a:prstGeom>
          <a:noFill/>
        </p:spPr>
        <p:txBody>
          <a:bodyPr wrap="square" rtlCol="0">
            <a:spAutoFit/>
          </a:bodyPr>
          <a:lstStyle/>
          <a:p>
            <a:r>
              <a:rPr lang="en-AU" dirty="0">
                <a:solidFill>
                  <a:schemeClr val="bg1"/>
                </a:solidFill>
              </a:rPr>
              <a:t>With thanks to the Australian Department of Foreign Affairs and Trade and FAO/IOTC for funding support, and the WPTT, WPM, TCMP and MSE Task Force for constructive engagement, and the legacy of countless clever modellers, statisticians, computer scientists and biologists upon which everything is built.</a:t>
            </a:r>
          </a:p>
        </p:txBody>
      </p:sp>
    </p:spTree>
    <p:extLst>
      <p:ext uri="{BB962C8B-B14F-4D97-AF65-F5344CB8AC3E}">
        <p14:creationId xmlns:p14="http://schemas.microsoft.com/office/powerpoint/2010/main" val="299702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Things to keep in mind</a:t>
            </a:r>
          </a:p>
        </p:txBody>
      </p:sp>
      <p:sp>
        <p:nvSpPr>
          <p:cNvPr id="3" name="Content Placeholder 2"/>
          <p:cNvSpPr>
            <a:spLocks noGrp="1"/>
          </p:cNvSpPr>
          <p:nvPr>
            <p:ph idx="1"/>
          </p:nvPr>
        </p:nvSpPr>
        <p:spPr/>
        <p:txBody>
          <a:bodyPr>
            <a:normAutofit lnSpcReduction="10000"/>
          </a:bodyPr>
          <a:lstStyle/>
          <a:p>
            <a:r>
              <a:rPr lang="en-AU" dirty="0"/>
              <a:t>Aiming for an inclusive effort across the IOTC scientific community, highly dependent on the relevant experts</a:t>
            </a:r>
          </a:p>
          <a:p>
            <a:endParaRPr lang="en-AU" dirty="0"/>
          </a:p>
          <a:p>
            <a:r>
              <a:rPr lang="en-AU" dirty="0"/>
              <a:t>Draft YFT MP resolution circulated to 2019 TCMP &amp; Commission (under further development)</a:t>
            </a:r>
          </a:p>
          <a:p>
            <a:endParaRPr lang="en-AU" dirty="0"/>
          </a:p>
          <a:p>
            <a:r>
              <a:rPr lang="en-AU" dirty="0"/>
              <a:t>OM reconditioning – when is it required?</a:t>
            </a:r>
          </a:p>
          <a:p>
            <a:pPr lvl="2"/>
            <a:r>
              <a:rPr lang="en-AU" dirty="0"/>
              <a:t>takes a lot of time away from other tasks (e.g. MP development)</a:t>
            </a:r>
          </a:p>
          <a:p>
            <a:pPr lvl="2"/>
            <a:r>
              <a:rPr lang="en-AU" dirty="0"/>
              <a:t>Want to avoid being stuck in an endless loop (Butterworth’s “guillotine”)</a:t>
            </a:r>
          </a:p>
          <a:p>
            <a:endParaRPr lang="en-AU" dirty="0"/>
          </a:p>
          <a:p>
            <a:r>
              <a:rPr lang="en-AU" dirty="0"/>
              <a:t>New insights from 2020 revised assessments?</a:t>
            </a:r>
          </a:p>
          <a:p>
            <a:endParaRPr lang="en-AU" dirty="0"/>
          </a:p>
          <a:p>
            <a:r>
              <a:rPr lang="en-AU" dirty="0"/>
              <a:t>YFT/BET MSE support funding ends July 2021</a:t>
            </a:r>
          </a:p>
          <a:p>
            <a:endParaRPr lang="en-AU" dirty="0"/>
          </a:p>
          <a:p>
            <a:endParaRPr lang="en-AU" dirty="0"/>
          </a:p>
          <a:p>
            <a:endParaRPr lang="en-AU" dirty="0"/>
          </a:p>
          <a:p>
            <a:pPr marL="0" indent="0">
              <a:buNone/>
            </a:pPr>
            <a:endParaRPr lang="en-AU" dirty="0"/>
          </a:p>
          <a:p>
            <a:pPr lvl="2"/>
            <a:endParaRPr lang="en-AU" dirty="0"/>
          </a:p>
          <a:p>
            <a:pPr marL="432000" lvl="2" indent="0">
              <a:buNone/>
            </a:pPr>
            <a:endParaRPr lang="en-AU" dirty="0"/>
          </a:p>
          <a:p>
            <a:pPr lvl="2"/>
            <a:endParaRPr lang="en-AU" dirty="0"/>
          </a:p>
          <a:p>
            <a:pPr lvl="2"/>
            <a:endParaRPr lang="en-AU" dirty="0"/>
          </a:p>
          <a:p>
            <a:pPr lvl="2"/>
            <a:endParaRPr lang="en-AU" dirty="0"/>
          </a:p>
          <a:p>
            <a:pPr lvl="2"/>
            <a:endParaRPr lang="en-AU" dirty="0"/>
          </a:p>
        </p:txBody>
      </p:sp>
    </p:spTree>
    <p:extLst>
      <p:ext uri="{BB962C8B-B14F-4D97-AF65-F5344CB8AC3E}">
        <p14:creationId xmlns:p14="http://schemas.microsoft.com/office/powerpoint/2010/main" val="25410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C7AD-C5EB-4095-B264-B5C71F1B0852}"/>
              </a:ext>
            </a:extLst>
          </p:cNvPr>
          <p:cNvSpPr>
            <a:spLocks noGrp="1"/>
          </p:cNvSpPr>
          <p:nvPr>
            <p:ph type="title"/>
          </p:nvPr>
        </p:nvSpPr>
        <p:spPr/>
        <p:txBody>
          <a:bodyPr>
            <a:normAutofit/>
          </a:bodyPr>
          <a:lstStyle/>
          <a:p>
            <a:r>
              <a:rPr lang="en-AU" sz="2400" dirty="0"/>
              <a:t>Should we be adding the new suite of assessment diagnostics?</a:t>
            </a:r>
            <a:br>
              <a:rPr lang="en-AU" sz="2400" dirty="0"/>
            </a:br>
            <a:r>
              <a:rPr lang="en-AU" sz="2400" dirty="0"/>
              <a:t>Should the assessment be adding other diagnostics?</a:t>
            </a:r>
          </a:p>
        </p:txBody>
      </p:sp>
      <p:sp>
        <p:nvSpPr>
          <p:cNvPr id="3" name="Content Placeholder 2">
            <a:extLst>
              <a:ext uri="{FF2B5EF4-FFF2-40B4-BE49-F238E27FC236}">
                <a16:creationId xmlns:a16="http://schemas.microsoft.com/office/drawing/2014/main" id="{70C6E85E-F231-49C2-AE30-A745536DED28}"/>
              </a:ext>
            </a:extLst>
          </p:cNvPr>
          <p:cNvSpPr>
            <a:spLocks noGrp="1"/>
          </p:cNvSpPr>
          <p:nvPr>
            <p:ph sz="half" idx="1"/>
          </p:nvPr>
        </p:nvSpPr>
        <p:spPr/>
        <p:txBody>
          <a:bodyPr>
            <a:normAutofit/>
          </a:bodyPr>
          <a:lstStyle/>
          <a:p>
            <a:r>
              <a:rPr lang="en-AU" dirty="0"/>
              <a:t>Runs test </a:t>
            </a:r>
          </a:p>
          <a:p>
            <a:pPr marL="216000" lvl="1" indent="0">
              <a:buNone/>
            </a:pPr>
            <a:endParaRPr lang="en-AU" dirty="0"/>
          </a:p>
          <a:p>
            <a:endParaRPr lang="en-AU" dirty="0"/>
          </a:p>
          <a:p>
            <a:pPr marL="432000" lvl="2" indent="0">
              <a:buNone/>
            </a:pPr>
            <a:endParaRPr lang="en-US" dirty="0">
              <a:latin typeface="Calibri" panose="020F0502020204030204" pitchFamily="34" charset="0"/>
              <a:ea typeface="Calibri" panose="020F0502020204030204" pitchFamily="34" charset="0"/>
              <a:cs typeface="Arial" panose="020B0604020202020204" pitchFamily="34" charset="0"/>
            </a:endParaRPr>
          </a:p>
          <a:p>
            <a:pPr marL="432000" lvl="2" indent="0">
              <a:buNone/>
            </a:pPr>
            <a:endParaRPr lang="en-AU" dirty="0"/>
          </a:p>
        </p:txBody>
      </p:sp>
      <p:pic>
        <p:nvPicPr>
          <p:cNvPr id="7" name="Picture 6">
            <a:extLst>
              <a:ext uri="{FF2B5EF4-FFF2-40B4-BE49-F238E27FC236}">
                <a16:creationId xmlns:a16="http://schemas.microsoft.com/office/drawing/2014/main" id="{B4BF511B-C75C-4418-8134-5FD89A47C388}"/>
              </a:ext>
            </a:extLst>
          </p:cNvPr>
          <p:cNvPicPr>
            <a:picLocks noChangeAspect="1"/>
          </p:cNvPicPr>
          <p:nvPr/>
        </p:nvPicPr>
        <p:blipFill>
          <a:blip r:embed="rId2"/>
          <a:stretch>
            <a:fillRect/>
          </a:stretch>
        </p:blipFill>
        <p:spPr>
          <a:xfrm>
            <a:off x="2157787" y="1385026"/>
            <a:ext cx="5415801" cy="5405882"/>
          </a:xfrm>
          <a:prstGeom prst="rect">
            <a:avLst/>
          </a:prstGeom>
        </p:spPr>
      </p:pic>
      <p:sp>
        <p:nvSpPr>
          <p:cNvPr id="8" name="TextBox 7">
            <a:extLst>
              <a:ext uri="{FF2B5EF4-FFF2-40B4-BE49-F238E27FC236}">
                <a16:creationId xmlns:a16="http://schemas.microsoft.com/office/drawing/2014/main" id="{24D78F51-B5EB-490E-99BD-54073F1E47A2}"/>
              </a:ext>
            </a:extLst>
          </p:cNvPr>
          <p:cNvSpPr txBox="1"/>
          <p:nvPr/>
        </p:nvSpPr>
        <p:spPr>
          <a:xfrm>
            <a:off x="4800600" y="2734270"/>
            <a:ext cx="1752600" cy="923330"/>
          </a:xfrm>
          <a:prstGeom prst="rect">
            <a:avLst/>
          </a:prstGeom>
          <a:noFill/>
        </p:spPr>
        <p:txBody>
          <a:bodyPr wrap="square" rtlCol="0">
            <a:spAutoFit/>
          </a:bodyPr>
          <a:lstStyle/>
          <a:p>
            <a:r>
              <a:rPr lang="en-AU" dirty="0"/>
              <a:t>Do black and red have same runs test result?</a:t>
            </a:r>
          </a:p>
        </p:txBody>
      </p:sp>
      <p:sp>
        <p:nvSpPr>
          <p:cNvPr id="9" name="TextBox 8">
            <a:extLst>
              <a:ext uri="{FF2B5EF4-FFF2-40B4-BE49-F238E27FC236}">
                <a16:creationId xmlns:a16="http://schemas.microsoft.com/office/drawing/2014/main" id="{D669A56F-20FC-4E67-85FC-2F4CE643A011}"/>
              </a:ext>
            </a:extLst>
          </p:cNvPr>
          <p:cNvSpPr txBox="1"/>
          <p:nvPr/>
        </p:nvSpPr>
        <p:spPr>
          <a:xfrm>
            <a:off x="3200400" y="4599227"/>
            <a:ext cx="2133600" cy="646331"/>
          </a:xfrm>
          <a:prstGeom prst="rect">
            <a:avLst/>
          </a:prstGeom>
          <a:noFill/>
        </p:spPr>
        <p:txBody>
          <a:bodyPr wrap="square" rtlCol="0">
            <a:spAutoFit/>
          </a:bodyPr>
          <a:lstStyle/>
          <a:p>
            <a:r>
              <a:rPr lang="en-AU" dirty="0"/>
              <a:t>Clearly red fit is more of a problem?</a:t>
            </a:r>
          </a:p>
        </p:txBody>
      </p:sp>
    </p:spTree>
    <p:extLst>
      <p:ext uri="{BB962C8B-B14F-4D97-AF65-F5344CB8AC3E}">
        <p14:creationId xmlns:p14="http://schemas.microsoft.com/office/powerpoint/2010/main" val="1350046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55E8D-FDC1-4ED4-918C-8B93A187E7B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C94398C-9A61-4398-9CC3-0B42C7EA1FD3}"/>
              </a:ext>
            </a:extLst>
          </p:cNvPr>
          <p:cNvSpPr>
            <a:spLocks noGrp="1"/>
          </p:cNvSpPr>
          <p:nvPr>
            <p:ph sz="half" idx="1"/>
          </p:nvPr>
        </p:nvSpPr>
        <p:spPr/>
        <p:txBody>
          <a:bodyPr/>
          <a:lstStyle/>
          <a:p>
            <a:endParaRPr lang="en-AU"/>
          </a:p>
        </p:txBody>
      </p:sp>
      <p:sp>
        <p:nvSpPr>
          <p:cNvPr id="4" name="Content Placeholder 3">
            <a:extLst>
              <a:ext uri="{FF2B5EF4-FFF2-40B4-BE49-F238E27FC236}">
                <a16:creationId xmlns:a16="http://schemas.microsoft.com/office/drawing/2014/main" id="{185A89C6-36EC-4210-A451-15C7A555A31C}"/>
              </a:ext>
            </a:extLst>
          </p:cNvPr>
          <p:cNvSpPr>
            <a:spLocks noGrp="1"/>
          </p:cNvSpPr>
          <p:nvPr>
            <p:ph sz="half" idx="2"/>
          </p:nvPr>
        </p:nvSpPr>
        <p:spPr>
          <a:xfrm>
            <a:off x="5562600" y="1268413"/>
            <a:ext cx="3505200" cy="5437187"/>
          </a:xfrm>
        </p:spPr>
        <p:txBody>
          <a:bodyPr/>
          <a:lstStyle/>
          <a:p>
            <a:pPr marL="0" indent="0">
              <a:buNone/>
            </a:pPr>
            <a:r>
              <a:rPr lang="en-AU" dirty="0"/>
              <a:t>Fishing mortality diagnostic</a:t>
            </a:r>
          </a:p>
          <a:p>
            <a:endParaRPr lang="en-AU" dirty="0"/>
          </a:p>
          <a:p>
            <a:r>
              <a:rPr lang="en-AU" dirty="0"/>
              <a:t>Curious ~ 4.5y cyclical pattern in the deviation between LL fishing mortality and LL effort</a:t>
            </a:r>
          </a:p>
          <a:p>
            <a:endParaRPr lang="en-AU" dirty="0"/>
          </a:p>
          <a:p>
            <a:r>
              <a:rPr lang="en-AU" dirty="0"/>
              <a:t>Calculation is over-simplified for intended purpose</a:t>
            </a:r>
          </a:p>
          <a:p>
            <a:endParaRPr lang="en-AU" dirty="0"/>
          </a:p>
          <a:p>
            <a:r>
              <a:rPr lang="en-AU" dirty="0"/>
              <a:t>But no obvious reason why it would produce cycles.</a:t>
            </a:r>
          </a:p>
          <a:p>
            <a:endParaRPr lang="en-AU" dirty="0"/>
          </a:p>
        </p:txBody>
      </p:sp>
      <p:pic>
        <p:nvPicPr>
          <p:cNvPr id="5" name="Picture 4">
            <a:extLst>
              <a:ext uri="{FF2B5EF4-FFF2-40B4-BE49-F238E27FC236}">
                <a16:creationId xmlns:a16="http://schemas.microsoft.com/office/drawing/2014/main" id="{FBB81FF9-3CAA-4A14-B44A-05F8C12179BC}"/>
              </a:ext>
            </a:extLst>
          </p:cNvPr>
          <p:cNvPicPr>
            <a:picLocks noChangeAspect="1"/>
          </p:cNvPicPr>
          <p:nvPr/>
        </p:nvPicPr>
        <p:blipFill>
          <a:blip r:embed="rId2"/>
          <a:stretch>
            <a:fillRect/>
          </a:stretch>
        </p:blipFill>
        <p:spPr>
          <a:xfrm>
            <a:off x="0" y="66468"/>
            <a:ext cx="5181600" cy="6783511"/>
          </a:xfrm>
          <a:prstGeom prst="rect">
            <a:avLst/>
          </a:prstGeom>
        </p:spPr>
      </p:pic>
    </p:spTree>
    <p:extLst>
      <p:ext uri="{BB962C8B-B14F-4D97-AF65-F5344CB8AC3E}">
        <p14:creationId xmlns:p14="http://schemas.microsoft.com/office/powerpoint/2010/main" val="3310400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22ED49-E725-48B1-BDC0-069F84CF5156}"/>
              </a:ext>
            </a:extLst>
          </p:cNvPr>
          <p:cNvPicPr>
            <a:picLocks noChangeAspect="1"/>
          </p:cNvPicPr>
          <p:nvPr/>
        </p:nvPicPr>
        <p:blipFill>
          <a:blip r:embed="rId2"/>
          <a:stretch>
            <a:fillRect/>
          </a:stretch>
        </p:blipFill>
        <p:spPr>
          <a:xfrm>
            <a:off x="609600" y="1205565"/>
            <a:ext cx="6934200" cy="5042835"/>
          </a:xfrm>
          <a:prstGeom prst="rect">
            <a:avLst/>
          </a:prstGeom>
        </p:spPr>
      </p:pic>
      <p:sp>
        <p:nvSpPr>
          <p:cNvPr id="2" name="Title 1">
            <a:extLst>
              <a:ext uri="{FF2B5EF4-FFF2-40B4-BE49-F238E27FC236}">
                <a16:creationId xmlns:a16="http://schemas.microsoft.com/office/drawing/2014/main" id="{478A8786-5BEA-4633-9B1B-B602751CCC4A}"/>
              </a:ext>
            </a:extLst>
          </p:cNvPr>
          <p:cNvSpPr>
            <a:spLocks noGrp="1"/>
          </p:cNvSpPr>
          <p:nvPr>
            <p:ph type="title"/>
          </p:nvPr>
        </p:nvSpPr>
        <p:spPr/>
        <p:txBody>
          <a:bodyPr/>
          <a:lstStyle/>
          <a:p>
            <a:r>
              <a:rPr lang="en-AU" dirty="0"/>
              <a:t>WPTT20-32 vs: WPTT22-10 PSLS CPUE</a:t>
            </a:r>
          </a:p>
        </p:txBody>
      </p:sp>
      <p:pic>
        <p:nvPicPr>
          <p:cNvPr id="7" name="Picture 6">
            <a:extLst>
              <a:ext uri="{FF2B5EF4-FFF2-40B4-BE49-F238E27FC236}">
                <a16:creationId xmlns:a16="http://schemas.microsoft.com/office/drawing/2014/main" id="{224E705A-30EE-4710-AD29-6841AB78EE1D}"/>
              </a:ext>
            </a:extLst>
          </p:cNvPr>
          <p:cNvPicPr>
            <a:picLocks noChangeAspect="1"/>
          </p:cNvPicPr>
          <p:nvPr/>
        </p:nvPicPr>
        <p:blipFill>
          <a:blip r:embed="rId3">
            <a:alphaModFix amt="49000"/>
          </a:blip>
          <a:stretch>
            <a:fillRect/>
          </a:stretch>
        </p:blipFill>
        <p:spPr>
          <a:xfrm>
            <a:off x="2209800" y="3042498"/>
            <a:ext cx="5029200" cy="2672502"/>
          </a:xfrm>
          <a:prstGeom prst="rect">
            <a:avLst/>
          </a:prstGeom>
        </p:spPr>
      </p:pic>
    </p:spTree>
    <p:extLst>
      <p:ext uri="{BB962C8B-B14F-4D97-AF65-F5344CB8AC3E}">
        <p14:creationId xmlns:p14="http://schemas.microsoft.com/office/powerpoint/2010/main" val="37641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959F-0603-4C21-8F82-15B2AB36839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9801C50-58D2-4D60-AAD4-4B80D3CC6876}"/>
              </a:ext>
            </a:extLst>
          </p:cNvPr>
          <p:cNvSpPr>
            <a:spLocks noGrp="1"/>
          </p:cNvSpPr>
          <p:nvPr>
            <p:ph sz="half" idx="1"/>
          </p:nvPr>
        </p:nvSpPr>
        <p:spPr>
          <a:xfrm>
            <a:off x="152400" y="3179763"/>
            <a:ext cx="4244975" cy="2687637"/>
          </a:xfrm>
        </p:spPr>
        <p:txBody>
          <a:bodyPr/>
          <a:lstStyle/>
          <a:p>
            <a:r>
              <a:rPr lang="en-AU" dirty="0"/>
              <a:t>WPTT2018 – 32</a:t>
            </a:r>
          </a:p>
          <a:p>
            <a:endParaRPr lang="en-AU" dirty="0"/>
          </a:p>
          <a:p>
            <a:endParaRPr lang="en-AU" dirty="0"/>
          </a:p>
          <a:p>
            <a:endParaRPr lang="en-AU" dirty="0"/>
          </a:p>
          <a:p>
            <a:endParaRPr lang="en-AU" dirty="0"/>
          </a:p>
          <a:p>
            <a:r>
              <a:rPr lang="en-AU" dirty="0"/>
              <a:t>WPTT 2018 Report</a:t>
            </a:r>
          </a:p>
        </p:txBody>
      </p:sp>
      <p:pic>
        <p:nvPicPr>
          <p:cNvPr id="7" name="Content Placeholder 6">
            <a:extLst>
              <a:ext uri="{FF2B5EF4-FFF2-40B4-BE49-F238E27FC236}">
                <a16:creationId xmlns:a16="http://schemas.microsoft.com/office/drawing/2014/main" id="{D069B690-35D5-4035-87E3-9E6E7B0E222A}"/>
              </a:ext>
            </a:extLst>
          </p:cNvPr>
          <p:cNvPicPr>
            <a:picLocks noGrp="1" noChangeAspect="1"/>
          </p:cNvPicPr>
          <p:nvPr>
            <p:ph sz="half" idx="2"/>
          </p:nvPr>
        </p:nvPicPr>
        <p:blipFill>
          <a:blip r:embed="rId2"/>
          <a:stretch>
            <a:fillRect/>
          </a:stretch>
        </p:blipFill>
        <p:spPr>
          <a:xfrm>
            <a:off x="2736850" y="3010820"/>
            <a:ext cx="4038600" cy="2384002"/>
          </a:xfrm>
          <a:prstGeom prst="rect">
            <a:avLst/>
          </a:prstGeom>
        </p:spPr>
      </p:pic>
      <p:pic>
        <p:nvPicPr>
          <p:cNvPr id="5" name="Picture 4">
            <a:extLst>
              <a:ext uri="{FF2B5EF4-FFF2-40B4-BE49-F238E27FC236}">
                <a16:creationId xmlns:a16="http://schemas.microsoft.com/office/drawing/2014/main" id="{14F5F52E-172A-4F01-9EFF-B7BA7719FD71}"/>
              </a:ext>
            </a:extLst>
          </p:cNvPr>
          <p:cNvPicPr>
            <a:picLocks noChangeAspect="1"/>
          </p:cNvPicPr>
          <p:nvPr/>
        </p:nvPicPr>
        <p:blipFill>
          <a:blip r:embed="rId3"/>
          <a:stretch>
            <a:fillRect/>
          </a:stretch>
        </p:blipFill>
        <p:spPr>
          <a:xfrm>
            <a:off x="358775" y="152400"/>
            <a:ext cx="4564735" cy="2882483"/>
          </a:xfrm>
          <a:prstGeom prst="rect">
            <a:avLst/>
          </a:prstGeom>
        </p:spPr>
      </p:pic>
      <p:pic>
        <p:nvPicPr>
          <p:cNvPr id="6" name="Picture 5">
            <a:extLst>
              <a:ext uri="{FF2B5EF4-FFF2-40B4-BE49-F238E27FC236}">
                <a16:creationId xmlns:a16="http://schemas.microsoft.com/office/drawing/2014/main" id="{A6A3D532-260C-4558-A041-C2E57C336983}"/>
              </a:ext>
            </a:extLst>
          </p:cNvPr>
          <p:cNvPicPr>
            <a:picLocks noChangeAspect="1"/>
          </p:cNvPicPr>
          <p:nvPr/>
        </p:nvPicPr>
        <p:blipFill>
          <a:blip r:embed="rId4"/>
          <a:stretch>
            <a:fillRect/>
          </a:stretch>
        </p:blipFill>
        <p:spPr>
          <a:xfrm>
            <a:off x="4876800" y="129758"/>
            <a:ext cx="4262438" cy="2905125"/>
          </a:xfrm>
          <a:prstGeom prst="rect">
            <a:avLst/>
          </a:prstGeom>
        </p:spPr>
      </p:pic>
      <p:pic>
        <p:nvPicPr>
          <p:cNvPr id="8" name="Picture 7">
            <a:extLst>
              <a:ext uri="{FF2B5EF4-FFF2-40B4-BE49-F238E27FC236}">
                <a16:creationId xmlns:a16="http://schemas.microsoft.com/office/drawing/2014/main" id="{A4372F75-9757-471D-8452-2D44EEEE5134}"/>
              </a:ext>
            </a:extLst>
          </p:cNvPr>
          <p:cNvPicPr>
            <a:picLocks noChangeAspect="1"/>
          </p:cNvPicPr>
          <p:nvPr/>
        </p:nvPicPr>
        <p:blipFill>
          <a:blip r:embed="rId5"/>
          <a:stretch>
            <a:fillRect/>
          </a:stretch>
        </p:blipFill>
        <p:spPr>
          <a:xfrm>
            <a:off x="0" y="5477918"/>
            <a:ext cx="9144000" cy="1385455"/>
          </a:xfrm>
          <a:prstGeom prst="rect">
            <a:avLst/>
          </a:prstGeom>
        </p:spPr>
      </p:pic>
    </p:spTree>
    <p:extLst>
      <p:ext uri="{BB962C8B-B14F-4D97-AF65-F5344CB8AC3E}">
        <p14:creationId xmlns:p14="http://schemas.microsoft.com/office/powerpoint/2010/main" val="2832005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YFT (2018) assessment and 2019 OM</a:t>
            </a:r>
          </a:p>
        </p:txBody>
      </p:sp>
      <p:sp>
        <p:nvSpPr>
          <p:cNvPr id="3" name="Content Placeholder 2"/>
          <p:cNvSpPr>
            <a:spLocks noGrp="1"/>
          </p:cNvSpPr>
          <p:nvPr>
            <p:ph idx="1"/>
          </p:nvPr>
        </p:nvSpPr>
        <p:spPr>
          <a:xfrm>
            <a:off x="533400" y="4276023"/>
            <a:ext cx="8251824" cy="2590800"/>
          </a:xfrm>
        </p:spPr>
        <p:txBody>
          <a:bodyPr>
            <a:normAutofit/>
          </a:bodyPr>
          <a:lstStyle/>
          <a:p>
            <a:pPr marL="216000" lvl="1" indent="0">
              <a:buNone/>
            </a:pPr>
            <a:r>
              <a:rPr lang="en-AU" b="1" dirty="0"/>
              <a:t>Key differences between assessment and OM conditioning assumptions:</a:t>
            </a:r>
          </a:p>
          <a:p>
            <a:pPr lvl="1"/>
            <a:r>
              <a:rPr lang="en-AU" dirty="0"/>
              <a:t>Environmental indices not used for OM migration (i.e. hard to project)</a:t>
            </a:r>
          </a:p>
          <a:p>
            <a:pPr lvl="1"/>
            <a:r>
              <a:rPr lang="en-AU" dirty="0"/>
              <a:t>OM initial N = Assessment final N + age-dependent error</a:t>
            </a:r>
          </a:p>
          <a:p>
            <a:pPr lvl="1"/>
            <a:r>
              <a:rPr lang="en-AU" dirty="0"/>
              <a:t>Uncertainty “grid” ensemble with 11 dimensions in OM</a:t>
            </a:r>
          </a:p>
          <a:p>
            <a:pPr marL="0" indent="0">
              <a:buNone/>
            </a:pPr>
            <a:endParaRPr lang="en-AU" dirty="0"/>
          </a:p>
        </p:txBody>
      </p:sp>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800600" y="838200"/>
            <a:ext cx="3832514" cy="2743200"/>
          </a:xfrm>
          <a:prstGeom prst="rect">
            <a:avLst/>
          </a:prstGeom>
          <a:scene3d>
            <a:camera prst="orthographicFront"/>
            <a:lightRig rig="threePt" dir="t"/>
          </a:scene3d>
          <a:sp3d>
            <a:bevelT/>
          </a:sp3d>
        </p:spPr>
      </p:pic>
      <p:sp>
        <p:nvSpPr>
          <p:cNvPr id="6" name="Content Placeholder 2"/>
          <p:cNvSpPr txBox="1">
            <a:spLocks/>
          </p:cNvSpPr>
          <p:nvPr/>
        </p:nvSpPr>
        <p:spPr>
          <a:xfrm>
            <a:off x="533400" y="907473"/>
            <a:ext cx="3810000" cy="3124200"/>
          </a:xfrm>
          <a:prstGeom prst="rect">
            <a:avLst/>
          </a:prstGeom>
        </p:spPr>
        <p:txBody>
          <a:bodyPr vert="horz" lIns="0" tIns="0" rIns="0" bIns="0" rtlCol="0">
            <a:normAutofit lnSpcReduction="10000"/>
          </a:bodyPr>
          <a:lst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AU" dirty="0"/>
              <a:t>Fu et al. (2018) </a:t>
            </a:r>
          </a:p>
          <a:p>
            <a:pPr lvl="1"/>
            <a:r>
              <a:rPr lang="en-AU" dirty="0"/>
              <a:t>Stock Synthesis (Methot and Wetzel 2013)</a:t>
            </a:r>
          </a:p>
          <a:p>
            <a:pPr lvl="1"/>
            <a:r>
              <a:rPr lang="en-AU" dirty="0"/>
              <a:t>4 Areas Quarterly dynamics 1952-2017</a:t>
            </a:r>
          </a:p>
          <a:p>
            <a:pPr lvl="1"/>
            <a:r>
              <a:rPr lang="en-AU" dirty="0"/>
              <a:t>25 fisheries (21 + time changes)</a:t>
            </a:r>
          </a:p>
          <a:p>
            <a:pPr lvl="1"/>
            <a:r>
              <a:rPr lang="en-AU" dirty="0"/>
              <a:t>Age-structured</a:t>
            </a:r>
          </a:p>
          <a:p>
            <a:pPr lvl="1"/>
            <a:r>
              <a:rPr lang="en-AU" dirty="0"/>
              <a:t>Spatial BH Recruitment</a:t>
            </a:r>
          </a:p>
          <a:p>
            <a:pPr lvl="1"/>
            <a:r>
              <a:rPr lang="en-AU" dirty="0"/>
              <a:t>Emphasis on MPD (best) estimates</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B958-0EFE-405E-87DA-E3A33A4548B2}"/>
              </a:ext>
            </a:extLst>
          </p:cNvPr>
          <p:cNvSpPr>
            <a:spLocks noGrp="1"/>
          </p:cNvSpPr>
          <p:nvPr>
            <p:ph type="title"/>
          </p:nvPr>
        </p:nvSpPr>
        <p:spPr/>
        <p:txBody>
          <a:bodyPr/>
          <a:lstStyle/>
          <a:p>
            <a:r>
              <a:rPr lang="en-AU" dirty="0"/>
              <a:t>What happened in 2019-2020?</a:t>
            </a:r>
          </a:p>
        </p:txBody>
      </p:sp>
      <p:sp>
        <p:nvSpPr>
          <p:cNvPr id="3" name="Content Placeholder 2">
            <a:extLst>
              <a:ext uri="{FF2B5EF4-FFF2-40B4-BE49-F238E27FC236}">
                <a16:creationId xmlns:a16="http://schemas.microsoft.com/office/drawing/2014/main" id="{0C0220F5-94C0-4856-B7EE-32276EEE1C0D}"/>
              </a:ext>
            </a:extLst>
          </p:cNvPr>
          <p:cNvSpPr>
            <a:spLocks noGrp="1"/>
          </p:cNvSpPr>
          <p:nvPr>
            <p:ph idx="1"/>
          </p:nvPr>
        </p:nvSpPr>
        <p:spPr/>
        <p:txBody>
          <a:bodyPr/>
          <a:lstStyle/>
          <a:p>
            <a:r>
              <a:rPr lang="en-AU" dirty="0"/>
              <a:t>WPTT/WPM Requests for OM update in relation to revised 2020 yellowfin assessment</a:t>
            </a:r>
          </a:p>
          <a:p>
            <a:endParaRPr lang="en-AU" dirty="0"/>
          </a:p>
          <a:p>
            <a:r>
              <a:rPr lang="en-AU" dirty="0"/>
              <a:t>2020 revised yellowfin assessment was aborted at the end of WPTT 2020 – implications for OM not discussed at the time</a:t>
            </a:r>
          </a:p>
          <a:p>
            <a:endParaRPr lang="en-AU" dirty="0"/>
          </a:p>
          <a:p>
            <a:r>
              <a:rPr lang="en-AU" dirty="0"/>
              <a:t>Attempt to address WPTT requests revealed various problems</a:t>
            </a:r>
          </a:p>
          <a:p>
            <a:endParaRPr lang="en-AU" dirty="0"/>
          </a:p>
          <a:p>
            <a:r>
              <a:rPr lang="en-AU" dirty="0"/>
              <a:t>MSE Task Force (and TCMP) cancelled</a:t>
            </a:r>
          </a:p>
          <a:p>
            <a:endParaRPr lang="en-AU" dirty="0"/>
          </a:p>
          <a:p>
            <a:r>
              <a:rPr lang="en-AU" dirty="0"/>
              <a:t>No feedback since WPTT/WPM 2019.</a:t>
            </a:r>
          </a:p>
        </p:txBody>
      </p:sp>
    </p:spTree>
    <p:extLst>
      <p:ext uri="{BB962C8B-B14F-4D97-AF65-F5344CB8AC3E}">
        <p14:creationId xmlns:p14="http://schemas.microsoft.com/office/powerpoint/2010/main" val="862668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8508-6BAA-4ADA-BB7C-637930F208E5}"/>
              </a:ext>
            </a:extLst>
          </p:cNvPr>
          <p:cNvSpPr>
            <a:spLocks noGrp="1"/>
          </p:cNvSpPr>
          <p:nvPr>
            <p:ph type="title"/>
          </p:nvPr>
        </p:nvSpPr>
        <p:spPr/>
        <p:txBody>
          <a:bodyPr>
            <a:normAutofit/>
          </a:bodyPr>
          <a:lstStyle/>
          <a:p>
            <a:r>
              <a:rPr lang="en-AU" dirty="0"/>
              <a:t>WPTT/WPM 2019 Yellowfin OM Requests</a:t>
            </a:r>
          </a:p>
        </p:txBody>
      </p:sp>
      <p:sp>
        <p:nvSpPr>
          <p:cNvPr id="5" name="Content Placeholder 4">
            <a:extLst>
              <a:ext uri="{FF2B5EF4-FFF2-40B4-BE49-F238E27FC236}">
                <a16:creationId xmlns:a16="http://schemas.microsoft.com/office/drawing/2014/main" id="{8DC489C3-CB55-49C7-A19F-A7FB1A0F4F9B}"/>
              </a:ext>
            </a:extLst>
          </p:cNvPr>
          <p:cNvSpPr>
            <a:spLocks noGrp="1"/>
          </p:cNvSpPr>
          <p:nvPr>
            <p:ph sz="half" idx="2"/>
          </p:nvPr>
        </p:nvSpPr>
        <p:spPr>
          <a:xfrm>
            <a:off x="5667876" y="1295399"/>
            <a:ext cx="3116179" cy="4676773"/>
          </a:xfrm>
        </p:spPr>
        <p:txBody>
          <a:bodyPr>
            <a:normAutofit lnSpcReduction="10000"/>
          </a:bodyPr>
          <a:lstStyle/>
          <a:p>
            <a:r>
              <a:rPr lang="en-AU" dirty="0"/>
              <a:t>unresolved issues</a:t>
            </a:r>
          </a:p>
          <a:p>
            <a:endParaRPr lang="en-AU" dirty="0"/>
          </a:p>
          <a:p>
            <a:endParaRPr lang="en-AU" dirty="0"/>
          </a:p>
          <a:p>
            <a:endParaRPr lang="en-AU" dirty="0"/>
          </a:p>
          <a:p>
            <a:endParaRPr lang="en-AU" dirty="0"/>
          </a:p>
          <a:p>
            <a:endParaRPr lang="en-AU" dirty="0"/>
          </a:p>
          <a:p>
            <a:endParaRPr lang="en-AU" dirty="0"/>
          </a:p>
          <a:p>
            <a:endParaRPr lang="en-AU" dirty="0"/>
          </a:p>
          <a:p>
            <a:r>
              <a:rPr lang="en-AU" dirty="0"/>
              <a:t>Given the 2019 assessment was aborted, not obvious that the OM should be updated</a:t>
            </a:r>
          </a:p>
        </p:txBody>
      </p:sp>
      <p:pic>
        <p:nvPicPr>
          <p:cNvPr id="6" name="Content Placeholder 5">
            <a:extLst>
              <a:ext uri="{FF2B5EF4-FFF2-40B4-BE49-F238E27FC236}">
                <a16:creationId xmlns:a16="http://schemas.microsoft.com/office/drawing/2014/main" id="{C03F019F-1FCB-416B-9435-1068C7A7C8FA}"/>
              </a:ext>
            </a:extLst>
          </p:cNvPr>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0" y="838200"/>
            <a:ext cx="4953000" cy="6019799"/>
          </a:xfrm>
          <a:prstGeom prst="rect">
            <a:avLst/>
          </a:prstGeom>
          <a:noFill/>
          <a:ln>
            <a:noFill/>
          </a:ln>
        </p:spPr>
      </p:pic>
      <p:sp>
        <p:nvSpPr>
          <p:cNvPr id="7" name="Rectangle 6">
            <a:extLst>
              <a:ext uri="{FF2B5EF4-FFF2-40B4-BE49-F238E27FC236}">
                <a16:creationId xmlns:a16="http://schemas.microsoft.com/office/drawing/2014/main" id="{152A99A3-CA22-48E2-B05E-F676812A56A6}"/>
              </a:ext>
            </a:extLst>
          </p:cNvPr>
          <p:cNvSpPr/>
          <p:nvPr/>
        </p:nvSpPr>
        <p:spPr>
          <a:xfrm>
            <a:off x="0" y="838201"/>
            <a:ext cx="5029200" cy="7620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2EFB1BF2-D7A8-496B-8093-7807939CAC14}"/>
              </a:ext>
            </a:extLst>
          </p:cNvPr>
          <p:cNvSpPr/>
          <p:nvPr/>
        </p:nvSpPr>
        <p:spPr>
          <a:xfrm>
            <a:off x="152400" y="3962400"/>
            <a:ext cx="2895600" cy="228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910F54C5-EB53-47DD-8354-03734583535E}"/>
              </a:ext>
            </a:extLst>
          </p:cNvPr>
          <p:cNvSpPr/>
          <p:nvPr/>
        </p:nvSpPr>
        <p:spPr>
          <a:xfrm>
            <a:off x="304800" y="2438400"/>
            <a:ext cx="4419600" cy="6096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F7C99625-11BF-46AB-A30C-8E926A902AF9}"/>
              </a:ext>
            </a:extLst>
          </p:cNvPr>
          <p:cNvSpPr/>
          <p:nvPr/>
        </p:nvSpPr>
        <p:spPr>
          <a:xfrm>
            <a:off x="143577" y="4800599"/>
            <a:ext cx="3742623" cy="4716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57A7DEE8-784A-420B-B3F1-E5E151E035EE}"/>
              </a:ext>
            </a:extLst>
          </p:cNvPr>
          <p:cNvCxnSpPr>
            <a:cxnSpLocks/>
          </p:cNvCxnSpPr>
          <p:nvPr/>
        </p:nvCxnSpPr>
        <p:spPr>
          <a:xfrm>
            <a:off x="4615130" y="1385888"/>
            <a:ext cx="947470" cy="23813"/>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F18F77-27E3-4D16-8447-D6923103BA6F}"/>
              </a:ext>
            </a:extLst>
          </p:cNvPr>
          <p:cNvCxnSpPr>
            <a:cxnSpLocks/>
          </p:cNvCxnSpPr>
          <p:nvPr/>
        </p:nvCxnSpPr>
        <p:spPr>
          <a:xfrm flipV="1">
            <a:off x="3962400" y="1600201"/>
            <a:ext cx="1705476" cy="1207294"/>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FDA94F1-6DC3-4191-B0AF-119A5B4FED00}"/>
              </a:ext>
            </a:extLst>
          </p:cNvPr>
          <p:cNvCxnSpPr>
            <a:cxnSpLocks/>
          </p:cNvCxnSpPr>
          <p:nvPr/>
        </p:nvCxnSpPr>
        <p:spPr>
          <a:xfrm flipV="1">
            <a:off x="3153276" y="1905002"/>
            <a:ext cx="2333126" cy="1969366"/>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75DC46-FBA1-4846-8466-AEB66484E0E0}"/>
              </a:ext>
            </a:extLst>
          </p:cNvPr>
          <p:cNvCxnSpPr>
            <a:cxnSpLocks/>
          </p:cNvCxnSpPr>
          <p:nvPr/>
        </p:nvCxnSpPr>
        <p:spPr>
          <a:xfrm flipV="1">
            <a:off x="3762876" y="1656267"/>
            <a:ext cx="2010276" cy="338015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840E3E1-DAF0-4BCE-8292-675493FED101}"/>
              </a:ext>
            </a:extLst>
          </p:cNvPr>
          <p:cNvCxnSpPr>
            <a:cxnSpLocks/>
          </p:cNvCxnSpPr>
          <p:nvPr/>
        </p:nvCxnSpPr>
        <p:spPr>
          <a:xfrm>
            <a:off x="6781800" y="1600201"/>
            <a:ext cx="0" cy="952100"/>
          </a:xfrm>
          <a:prstGeom prst="straightConnector1">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2D50B2DF-70CD-481E-8B14-A3FDEACB8258}"/>
              </a:ext>
            </a:extLst>
          </p:cNvPr>
          <p:cNvSpPr txBox="1"/>
          <p:nvPr/>
        </p:nvSpPr>
        <p:spPr>
          <a:xfrm>
            <a:off x="5957032" y="2667884"/>
            <a:ext cx="2362198" cy="646331"/>
          </a:xfrm>
          <a:prstGeom prst="rect">
            <a:avLst/>
          </a:prstGeom>
          <a:solidFill>
            <a:schemeClr val="accent1"/>
          </a:solidFill>
        </p:spPr>
        <p:txBody>
          <a:bodyPr wrap="square" rtlCol="0">
            <a:spAutoFit/>
          </a:bodyPr>
          <a:lstStyle/>
          <a:p>
            <a:r>
              <a:rPr lang="en-AU" dirty="0"/>
              <a:t>Concerns forwarded to 2020 assessment team</a:t>
            </a:r>
          </a:p>
        </p:txBody>
      </p:sp>
    </p:spTree>
    <p:extLst>
      <p:ext uri="{BB962C8B-B14F-4D97-AF65-F5344CB8AC3E}">
        <p14:creationId xmlns:p14="http://schemas.microsoft.com/office/powerpoint/2010/main" val="3644807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a:bodyPr>
          <a:lstStyle/>
          <a:p>
            <a:r>
              <a:rPr lang="en-AU" dirty="0"/>
              <a:t>Unresolved Issues 1: Spatial Structure</a:t>
            </a:r>
            <a:endParaRPr lang="en-AU" u="sng" dirty="0"/>
          </a:p>
        </p:txBody>
      </p:sp>
      <p:sp>
        <p:nvSpPr>
          <p:cNvPr id="3" name="Content Placeholder 2">
            <a:extLst>
              <a:ext uri="{FF2B5EF4-FFF2-40B4-BE49-F238E27FC236}">
                <a16:creationId xmlns:a16="http://schemas.microsoft.com/office/drawing/2014/main" id="{ACAADE56-F6C7-4610-930E-5B02AB83DDF1}"/>
              </a:ext>
            </a:extLst>
          </p:cNvPr>
          <p:cNvSpPr>
            <a:spLocks noGrp="1"/>
          </p:cNvSpPr>
          <p:nvPr>
            <p:ph sz="half" idx="1"/>
          </p:nvPr>
        </p:nvSpPr>
        <p:spPr/>
        <p:txBody>
          <a:bodyPr>
            <a:normAutofit fontScale="92500" lnSpcReduction="10000"/>
          </a:bodyPr>
          <a:lstStyle/>
          <a:p>
            <a:endParaRPr lang="en-AU" dirty="0"/>
          </a:p>
        </p:txBody>
      </p:sp>
      <p:sp>
        <p:nvSpPr>
          <p:cNvPr id="4" name="Content Placeholder 3">
            <a:extLst>
              <a:ext uri="{FF2B5EF4-FFF2-40B4-BE49-F238E27FC236}">
                <a16:creationId xmlns:a16="http://schemas.microsoft.com/office/drawing/2014/main" id="{CAA8D9A2-5E43-4070-BF1C-ACE05A2C2E7F}"/>
              </a:ext>
            </a:extLst>
          </p:cNvPr>
          <p:cNvSpPr>
            <a:spLocks noGrp="1"/>
          </p:cNvSpPr>
          <p:nvPr>
            <p:ph sz="half" idx="2"/>
          </p:nvPr>
        </p:nvSpPr>
        <p:spPr>
          <a:xfrm>
            <a:off x="4749835" y="1432718"/>
            <a:ext cx="4038600" cy="5150644"/>
          </a:xfrm>
        </p:spPr>
        <p:txBody>
          <a:bodyPr>
            <a:normAutofit fontScale="92500" lnSpcReduction="10000"/>
          </a:bodyPr>
          <a:lstStyle/>
          <a:p>
            <a:r>
              <a:rPr lang="en-AU" dirty="0"/>
              <a:t>2 area structure implications</a:t>
            </a:r>
          </a:p>
          <a:p>
            <a:pPr lvl="2"/>
            <a:r>
              <a:rPr lang="en-AU" dirty="0"/>
              <a:t>With no movement, why accept a quota cut if the depletion problem is in a separate population?</a:t>
            </a:r>
          </a:p>
          <a:p>
            <a:pPr lvl="2"/>
            <a:endParaRPr lang="en-AU" dirty="0"/>
          </a:p>
          <a:p>
            <a:pPr lvl="2"/>
            <a:r>
              <a:rPr lang="en-AU" dirty="0"/>
              <a:t>If tags excluded from 2 area models, tags only given full weight in 17% of grid</a:t>
            </a:r>
          </a:p>
          <a:p>
            <a:endParaRPr lang="en-AU" dirty="0"/>
          </a:p>
          <a:p>
            <a:pPr lvl="2"/>
            <a:r>
              <a:rPr lang="en-AU" dirty="0"/>
              <a:t>Independent Q by region undermines the intent of CPUE regional scaling factor analysis</a:t>
            </a:r>
          </a:p>
          <a:p>
            <a:pPr lvl="2"/>
            <a:endParaRPr lang="en-AU" dirty="0"/>
          </a:p>
          <a:p>
            <a:pPr lvl="2"/>
            <a:r>
              <a:rPr lang="en-AU" dirty="0"/>
              <a:t>What does stock structure project say? </a:t>
            </a:r>
          </a:p>
          <a:p>
            <a:pPr marL="432000" lvl="2" indent="0">
              <a:buNone/>
            </a:pPr>
            <a:endParaRPr lang="en-AU" dirty="0"/>
          </a:p>
          <a:p>
            <a:pPr marL="432000" lvl="2" indent="0">
              <a:buNone/>
            </a:pPr>
            <a:r>
              <a:rPr lang="en-AU" dirty="0"/>
              <a:t> </a:t>
            </a:r>
          </a:p>
        </p:txBody>
      </p:sp>
      <p:pic>
        <p:nvPicPr>
          <p:cNvPr id="5" name="Picture 4">
            <a:extLst>
              <a:ext uri="{FF2B5EF4-FFF2-40B4-BE49-F238E27FC236}">
                <a16:creationId xmlns:a16="http://schemas.microsoft.com/office/drawing/2014/main" id="{7B3E1222-7DA1-4890-A699-3DC8F12F864D}"/>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19869" y="1905000"/>
            <a:ext cx="4569594" cy="3581400"/>
          </a:xfrm>
          <a:prstGeom prst="rect">
            <a:avLst/>
          </a:prstGeom>
          <a:scene3d>
            <a:camera prst="orthographicFront"/>
            <a:lightRig rig="threePt" dir="t"/>
          </a:scene3d>
          <a:sp3d>
            <a:bevelT/>
          </a:sp3d>
        </p:spPr>
      </p:pic>
      <p:sp>
        <p:nvSpPr>
          <p:cNvPr id="6" name="Oval 5">
            <a:extLst>
              <a:ext uri="{FF2B5EF4-FFF2-40B4-BE49-F238E27FC236}">
                <a16:creationId xmlns:a16="http://schemas.microsoft.com/office/drawing/2014/main" id="{795DD4D9-DDE3-4085-983E-04627080514B}"/>
              </a:ext>
            </a:extLst>
          </p:cNvPr>
          <p:cNvSpPr/>
          <p:nvPr/>
        </p:nvSpPr>
        <p:spPr>
          <a:xfrm rot="2217863">
            <a:off x="797610" y="2633536"/>
            <a:ext cx="1397300" cy="2359587"/>
          </a:xfrm>
          <a:prstGeom prst="ellipse">
            <a:avLst/>
          </a:prstGeom>
          <a:solidFill>
            <a:schemeClr val="accent1">
              <a:alpha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2E8040C0-CCB7-411A-9639-2EACF8F931AC}"/>
              </a:ext>
            </a:extLst>
          </p:cNvPr>
          <p:cNvSpPr/>
          <p:nvPr/>
        </p:nvSpPr>
        <p:spPr>
          <a:xfrm rot="2217863">
            <a:off x="2347959" y="2904642"/>
            <a:ext cx="1325651" cy="2359587"/>
          </a:xfrm>
          <a:prstGeom prst="ellipse">
            <a:avLst/>
          </a:prstGeom>
          <a:solidFill>
            <a:srgbClr val="00B05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Box 7">
            <a:extLst>
              <a:ext uri="{FF2B5EF4-FFF2-40B4-BE49-F238E27FC236}">
                <a16:creationId xmlns:a16="http://schemas.microsoft.com/office/drawing/2014/main" id="{61446C1C-82E2-4081-AAB6-39154A0117EA}"/>
              </a:ext>
            </a:extLst>
          </p:cNvPr>
          <p:cNvSpPr txBox="1"/>
          <p:nvPr/>
        </p:nvSpPr>
        <p:spPr>
          <a:xfrm>
            <a:off x="3429000" y="6019800"/>
            <a:ext cx="5612668" cy="707886"/>
          </a:xfrm>
          <a:prstGeom prst="rect">
            <a:avLst/>
          </a:prstGeom>
          <a:solidFill>
            <a:schemeClr val="accent1"/>
          </a:solidFill>
          <a:ln>
            <a:solidFill>
              <a:schemeClr val="tx1"/>
            </a:solidFill>
          </a:ln>
        </p:spPr>
        <p:txBody>
          <a:bodyPr wrap="square" rtlCol="0">
            <a:spAutoFit/>
          </a:bodyPr>
          <a:lstStyle/>
          <a:p>
            <a:pPr lvl="2"/>
            <a:r>
              <a:rPr lang="en-US" sz="2000" dirty="0">
                <a:latin typeface="Calibri" panose="020F0502020204030204" pitchFamily="34" charset="0"/>
                <a:ea typeface="Calibri" panose="020F0502020204030204" pitchFamily="34" charset="0"/>
                <a:cs typeface="Arial" panose="020B0604020202020204" pitchFamily="34" charset="0"/>
              </a:rPr>
              <a:t>Urtizberea et al 2020 – 83% of “retained” models were 4 area configuration  </a:t>
            </a:r>
            <a:endParaRPr lang="en-AU" sz="2000" dirty="0"/>
          </a:p>
        </p:txBody>
      </p:sp>
    </p:spTree>
    <p:extLst>
      <p:ext uri="{BB962C8B-B14F-4D97-AF65-F5344CB8AC3E}">
        <p14:creationId xmlns:p14="http://schemas.microsoft.com/office/powerpoint/2010/main" val="99889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a:bodyPr>
          <a:lstStyle/>
          <a:p>
            <a:r>
              <a:rPr lang="en-AU" dirty="0"/>
              <a:t>Unresolved Issues 2: Natural Mortality</a:t>
            </a:r>
            <a:endParaRPr lang="en-AU" u="sng" dirty="0"/>
          </a:p>
        </p:txBody>
      </p:sp>
      <p:pic>
        <p:nvPicPr>
          <p:cNvPr id="25" name="Content Placeholder 24">
            <a:extLst>
              <a:ext uri="{FF2B5EF4-FFF2-40B4-BE49-F238E27FC236}">
                <a16:creationId xmlns:a16="http://schemas.microsoft.com/office/drawing/2014/main" id="{6B95010C-795B-4658-8561-2CCA31CC46A0}"/>
              </a:ext>
            </a:extLst>
          </p:cNvPr>
          <p:cNvPicPr>
            <a:picLocks noGrp="1" noChangeAspect="1"/>
          </p:cNvPicPr>
          <p:nvPr>
            <p:ph sz="half" idx="1"/>
          </p:nvPr>
        </p:nvPicPr>
        <p:blipFill>
          <a:blip r:embed="rId2"/>
          <a:stretch>
            <a:fillRect/>
          </a:stretch>
        </p:blipFill>
        <p:spPr>
          <a:xfrm>
            <a:off x="0" y="1278747"/>
            <a:ext cx="4724400" cy="3598053"/>
          </a:xfrm>
          <a:prstGeom prst="rect">
            <a:avLst/>
          </a:prstGeom>
        </p:spPr>
      </p:pic>
      <p:sp>
        <p:nvSpPr>
          <p:cNvPr id="4" name="Content Placeholder 3">
            <a:extLst>
              <a:ext uri="{FF2B5EF4-FFF2-40B4-BE49-F238E27FC236}">
                <a16:creationId xmlns:a16="http://schemas.microsoft.com/office/drawing/2014/main" id="{CAA8D9A2-5E43-4070-BF1C-ACE05A2C2E7F}"/>
              </a:ext>
            </a:extLst>
          </p:cNvPr>
          <p:cNvSpPr>
            <a:spLocks noGrp="1"/>
          </p:cNvSpPr>
          <p:nvPr>
            <p:ph sz="half" idx="2"/>
          </p:nvPr>
        </p:nvSpPr>
        <p:spPr>
          <a:xfrm>
            <a:off x="4749835" y="1432718"/>
            <a:ext cx="4038600" cy="4525963"/>
          </a:xfrm>
        </p:spPr>
        <p:txBody>
          <a:bodyPr>
            <a:normAutofit/>
          </a:bodyPr>
          <a:lstStyle/>
          <a:p>
            <a:r>
              <a:rPr lang="en-AU" dirty="0"/>
              <a:t>M06, M08 &amp; M10 used in OM previously:</a:t>
            </a:r>
          </a:p>
          <a:p>
            <a:pPr lvl="2"/>
            <a:r>
              <a:rPr lang="en-AU" dirty="0"/>
              <a:t>Atlantic and M06 almost the same, why not retain M06 derived from IOTC tags? </a:t>
            </a:r>
          </a:p>
          <a:p>
            <a:pPr lvl="2"/>
            <a:endParaRPr lang="en-AU" dirty="0"/>
          </a:p>
          <a:p>
            <a:pPr lvl="2"/>
            <a:r>
              <a:rPr lang="en-AU" dirty="0"/>
              <a:t>Since 2008, high WCPO M has been dismissed in assessments</a:t>
            </a:r>
          </a:p>
          <a:p>
            <a:pPr lvl="2"/>
            <a:endParaRPr lang="en-AU" dirty="0"/>
          </a:p>
          <a:p>
            <a:pPr marL="432000" lvl="2" indent="0">
              <a:buNone/>
            </a:pPr>
            <a:endParaRPr lang="en-AU" dirty="0"/>
          </a:p>
          <a:p>
            <a:pPr marL="432000" lvl="2" indent="0">
              <a:buNone/>
            </a:pPr>
            <a:r>
              <a:rPr lang="en-AU" dirty="0"/>
              <a:t> </a:t>
            </a:r>
          </a:p>
        </p:txBody>
      </p:sp>
      <p:pic>
        <p:nvPicPr>
          <p:cNvPr id="9" name="Picture 8">
            <a:extLst>
              <a:ext uri="{FF2B5EF4-FFF2-40B4-BE49-F238E27FC236}">
                <a16:creationId xmlns:a16="http://schemas.microsoft.com/office/drawing/2014/main" id="{7AE5E2EA-CF21-4D2E-BD7C-D3EA1DFA104D}"/>
              </a:ext>
            </a:extLst>
          </p:cNvPr>
          <p:cNvPicPr>
            <a:picLocks noChangeAspect="1"/>
          </p:cNvPicPr>
          <p:nvPr/>
        </p:nvPicPr>
        <p:blipFill>
          <a:blip r:embed="rId3"/>
          <a:stretch>
            <a:fillRect/>
          </a:stretch>
        </p:blipFill>
        <p:spPr>
          <a:xfrm>
            <a:off x="1501380" y="5235078"/>
            <a:ext cx="7000875" cy="523875"/>
          </a:xfrm>
          <a:prstGeom prst="rect">
            <a:avLst/>
          </a:prstGeom>
        </p:spPr>
      </p:pic>
      <p:sp>
        <p:nvSpPr>
          <p:cNvPr id="10" name="TextBox 9">
            <a:extLst>
              <a:ext uri="{FF2B5EF4-FFF2-40B4-BE49-F238E27FC236}">
                <a16:creationId xmlns:a16="http://schemas.microsoft.com/office/drawing/2014/main" id="{E1BF94A7-790F-43F8-A120-5E2DE36495C4}"/>
              </a:ext>
            </a:extLst>
          </p:cNvPr>
          <p:cNvSpPr txBox="1"/>
          <p:nvPr/>
        </p:nvSpPr>
        <p:spPr>
          <a:xfrm>
            <a:off x="1501380" y="5802609"/>
            <a:ext cx="7468169" cy="923330"/>
          </a:xfrm>
          <a:prstGeom prst="rect">
            <a:avLst/>
          </a:prstGeom>
          <a:solidFill>
            <a:schemeClr val="accent1"/>
          </a:solidFill>
        </p:spPr>
        <p:txBody>
          <a:bodyPr wrap="square" rtlCol="0">
            <a:spAutoFit/>
          </a:bodyPr>
          <a:lstStyle/>
          <a:p>
            <a:r>
              <a:rPr lang="en-AU" i="1" dirty="0"/>
              <a:t>“…</a:t>
            </a:r>
            <a:r>
              <a:rPr lang="en-AU" b="1" i="1" dirty="0"/>
              <a:t>extreme values of M were eliminated… high M scenario produced model estimates that were not consistent with the known biology (i.e. maximum age) of yellowfin tuna</a:t>
            </a:r>
            <a:r>
              <a:rPr lang="en-AU" b="1" dirty="0"/>
              <a:t>.” </a:t>
            </a:r>
          </a:p>
        </p:txBody>
      </p:sp>
      <p:cxnSp>
        <p:nvCxnSpPr>
          <p:cNvPr id="12" name="Straight Arrow Connector 11">
            <a:extLst>
              <a:ext uri="{FF2B5EF4-FFF2-40B4-BE49-F238E27FC236}">
                <a16:creationId xmlns:a16="http://schemas.microsoft.com/office/drawing/2014/main" id="{E779988E-83B4-42ED-BED8-ED69BB5185F7}"/>
              </a:ext>
            </a:extLst>
          </p:cNvPr>
          <p:cNvCxnSpPr>
            <a:cxnSpLocks/>
          </p:cNvCxnSpPr>
          <p:nvPr/>
        </p:nvCxnSpPr>
        <p:spPr>
          <a:xfrm flipH="1" flipV="1">
            <a:off x="1143000" y="3429000"/>
            <a:ext cx="533400" cy="19050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6987702-2134-4B13-9EBD-E85EF2E97A0A}"/>
              </a:ext>
            </a:extLst>
          </p:cNvPr>
          <p:cNvCxnSpPr>
            <a:cxnSpLocks/>
          </p:cNvCxnSpPr>
          <p:nvPr/>
        </p:nvCxnSpPr>
        <p:spPr>
          <a:xfrm flipV="1">
            <a:off x="1676400" y="4800600"/>
            <a:ext cx="1905000" cy="5334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9D51E3A-900D-4714-B01C-54B1AB3D0D25}"/>
              </a:ext>
            </a:extLst>
          </p:cNvPr>
          <p:cNvCxnSpPr>
            <a:cxnSpLocks/>
          </p:cNvCxnSpPr>
          <p:nvPr/>
        </p:nvCxnSpPr>
        <p:spPr>
          <a:xfrm flipH="1" flipV="1">
            <a:off x="4241766" y="3352800"/>
            <a:ext cx="863634" cy="15240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5F56A3-E62B-4B1D-98B2-8585A6ABF761}"/>
              </a:ext>
            </a:extLst>
          </p:cNvPr>
          <p:cNvCxnSpPr>
            <a:cxnSpLocks/>
          </p:cNvCxnSpPr>
          <p:nvPr/>
        </p:nvCxnSpPr>
        <p:spPr>
          <a:xfrm flipH="1">
            <a:off x="4394166" y="2438400"/>
            <a:ext cx="863634" cy="1295400"/>
          </a:xfrm>
          <a:prstGeom prst="straightConnector1">
            <a:avLst/>
          </a:prstGeom>
          <a:ln w="571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552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2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29">
            <a:extLst>
              <a:ext uri="{FF2B5EF4-FFF2-40B4-BE49-F238E27FC236}">
                <a16:creationId xmlns:a16="http://schemas.microsoft.com/office/drawing/2014/main" id="{5458177E-DE01-4F31-B9E0-AFA8427F739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787" y="3609271"/>
            <a:ext cx="2735296" cy="2628900"/>
          </a:xfrm>
          <a:prstGeom prst="rect">
            <a:avLst/>
          </a:prstGeom>
          <a:noFill/>
          <a:ln>
            <a:noFill/>
          </a:ln>
        </p:spPr>
      </p:pic>
      <p:sp>
        <p:nvSpPr>
          <p:cNvPr id="2" name="Title 1">
            <a:extLst>
              <a:ext uri="{FF2B5EF4-FFF2-40B4-BE49-F238E27FC236}">
                <a16:creationId xmlns:a16="http://schemas.microsoft.com/office/drawing/2014/main" id="{74CC257C-5747-4438-AEB7-B95AB8357EA0}"/>
              </a:ext>
            </a:extLst>
          </p:cNvPr>
          <p:cNvSpPr>
            <a:spLocks noGrp="1"/>
          </p:cNvSpPr>
          <p:nvPr>
            <p:ph type="title"/>
          </p:nvPr>
        </p:nvSpPr>
        <p:spPr/>
        <p:txBody>
          <a:bodyPr>
            <a:normAutofit fontScale="90000"/>
          </a:bodyPr>
          <a:lstStyle/>
          <a:p>
            <a:r>
              <a:rPr lang="en-AU" dirty="0"/>
              <a:t>Unresolved Issues 3: Dortel model 3-lognormal</a:t>
            </a:r>
            <a:endParaRPr lang="en-AU" u="sng" dirty="0"/>
          </a:p>
        </p:txBody>
      </p:sp>
      <p:pic>
        <p:nvPicPr>
          <p:cNvPr id="5" name="Content Placeholder 4">
            <a:extLst>
              <a:ext uri="{FF2B5EF4-FFF2-40B4-BE49-F238E27FC236}">
                <a16:creationId xmlns:a16="http://schemas.microsoft.com/office/drawing/2014/main" id="{B229D980-3FA4-43EA-B6FC-7B1DE2539CB5}"/>
              </a:ext>
            </a:extLst>
          </p:cNvPr>
          <p:cNvPicPr>
            <a:picLocks noGrp="1" noChangeAspect="1"/>
          </p:cNvPicPr>
          <p:nvPr>
            <p:ph sz="half" idx="1"/>
          </p:nvPr>
        </p:nvPicPr>
        <p:blipFill>
          <a:blip r:embed="rId3"/>
          <a:stretch>
            <a:fillRect/>
          </a:stretch>
        </p:blipFill>
        <p:spPr>
          <a:xfrm>
            <a:off x="244458" y="914401"/>
            <a:ext cx="2735296" cy="2514600"/>
          </a:xfrm>
          <a:prstGeom prst="rect">
            <a:avLst/>
          </a:prstGeom>
        </p:spPr>
      </p:pic>
      <p:sp>
        <p:nvSpPr>
          <p:cNvPr id="4" name="Content Placeholder 3">
            <a:extLst>
              <a:ext uri="{FF2B5EF4-FFF2-40B4-BE49-F238E27FC236}">
                <a16:creationId xmlns:a16="http://schemas.microsoft.com/office/drawing/2014/main" id="{CAA8D9A2-5E43-4070-BF1C-ACE05A2C2E7F}"/>
              </a:ext>
            </a:extLst>
          </p:cNvPr>
          <p:cNvSpPr>
            <a:spLocks noGrp="1"/>
          </p:cNvSpPr>
          <p:nvPr>
            <p:ph sz="half" idx="2"/>
          </p:nvPr>
        </p:nvSpPr>
        <p:spPr>
          <a:xfrm>
            <a:off x="4343400" y="1295400"/>
            <a:ext cx="3733800" cy="4297363"/>
          </a:xfrm>
        </p:spPr>
        <p:txBody>
          <a:bodyPr>
            <a:normAutofit lnSpcReduction="10000"/>
          </a:bodyPr>
          <a:lstStyle/>
          <a:p>
            <a:r>
              <a:rPr lang="en-AU" dirty="0"/>
              <a:t>Stock Synthesis cannot describe Variance-at-age very well</a:t>
            </a:r>
          </a:p>
          <a:p>
            <a:endParaRPr lang="en-AU" dirty="0"/>
          </a:p>
          <a:p>
            <a:r>
              <a:rPr lang="en-AU" dirty="0"/>
              <a:t>Does it matter? Is Dortel variance plausible?</a:t>
            </a:r>
          </a:p>
          <a:p>
            <a:endParaRPr lang="en-AU" dirty="0"/>
          </a:p>
          <a:p>
            <a:r>
              <a:rPr lang="en-AU" dirty="0"/>
              <a:t>SS platoons or morphs might help, but there is a cost</a:t>
            </a:r>
          </a:p>
          <a:p>
            <a:pPr marL="432000" lvl="2" indent="0">
              <a:buNone/>
            </a:pPr>
            <a:endParaRPr lang="en-AU" dirty="0"/>
          </a:p>
          <a:p>
            <a:pPr marL="432000" lvl="2" indent="0">
              <a:buNone/>
            </a:pPr>
            <a:r>
              <a:rPr lang="en-AU" dirty="0"/>
              <a:t> </a:t>
            </a:r>
          </a:p>
        </p:txBody>
      </p:sp>
      <p:pic>
        <p:nvPicPr>
          <p:cNvPr id="7" name="Picture 6">
            <a:extLst>
              <a:ext uri="{FF2B5EF4-FFF2-40B4-BE49-F238E27FC236}">
                <a16:creationId xmlns:a16="http://schemas.microsoft.com/office/drawing/2014/main" id="{68781BFE-4A81-4302-8A69-7E11F1B45109}"/>
              </a:ext>
            </a:extLst>
          </p:cNvPr>
          <p:cNvPicPr/>
          <p:nvPr/>
        </p:nvPicPr>
        <p:blipFill>
          <a:blip r:embed="rId4"/>
          <a:stretch>
            <a:fillRect/>
          </a:stretch>
        </p:blipFill>
        <p:spPr>
          <a:xfrm>
            <a:off x="6040488" y="4192259"/>
            <a:ext cx="3072765" cy="2628900"/>
          </a:xfrm>
          <a:prstGeom prst="rect">
            <a:avLst/>
          </a:prstGeom>
        </p:spPr>
      </p:pic>
      <p:sp>
        <p:nvSpPr>
          <p:cNvPr id="8" name="Right Brace 7">
            <a:extLst>
              <a:ext uri="{FF2B5EF4-FFF2-40B4-BE49-F238E27FC236}">
                <a16:creationId xmlns:a16="http://schemas.microsoft.com/office/drawing/2014/main" id="{9033D83E-9E89-4E9F-B6DF-0A7D08CB9841}"/>
              </a:ext>
            </a:extLst>
          </p:cNvPr>
          <p:cNvSpPr/>
          <p:nvPr/>
        </p:nvSpPr>
        <p:spPr>
          <a:xfrm>
            <a:off x="2751021" y="1142897"/>
            <a:ext cx="1524000" cy="685800"/>
          </a:xfrm>
          <a:prstGeom prst="rightBrace">
            <a:avLst>
              <a:gd name="adj1" fmla="val 8333"/>
              <a:gd name="adj2" fmla="val 40175"/>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cxnSp>
        <p:nvCxnSpPr>
          <p:cNvPr id="10" name="Straight Arrow Connector 9">
            <a:extLst>
              <a:ext uri="{FF2B5EF4-FFF2-40B4-BE49-F238E27FC236}">
                <a16:creationId xmlns:a16="http://schemas.microsoft.com/office/drawing/2014/main" id="{94B78C24-7E74-4E89-B992-676369B11EE6}"/>
              </a:ext>
            </a:extLst>
          </p:cNvPr>
          <p:cNvCxnSpPr>
            <a:cxnSpLocks/>
          </p:cNvCxnSpPr>
          <p:nvPr/>
        </p:nvCxnSpPr>
        <p:spPr>
          <a:xfrm flipH="1">
            <a:off x="1981200" y="2037041"/>
            <a:ext cx="2418030" cy="2534959"/>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EF8EE65-65F0-4CA4-989F-790FF119EE54}"/>
              </a:ext>
            </a:extLst>
          </p:cNvPr>
          <p:cNvSpPr/>
          <p:nvPr/>
        </p:nvSpPr>
        <p:spPr>
          <a:xfrm>
            <a:off x="433248" y="5391937"/>
            <a:ext cx="2345450" cy="646331"/>
          </a:xfrm>
          <a:prstGeom prst="rect">
            <a:avLst/>
          </a:prstGeom>
        </p:spPr>
        <p:txBody>
          <a:bodyPr wrap="none">
            <a:spAutoFit/>
          </a:bodyPr>
          <a:lstStyle/>
          <a:p>
            <a:pPr algn="ctr"/>
            <a:r>
              <a:rPr lang="en-US" dirty="0">
                <a:latin typeface="Calibri" panose="020F0502020204030204" pitchFamily="34" charset="0"/>
                <a:ea typeface="Calibri" panose="020F0502020204030204" pitchFamily="34" charset="0"/>
                <a:cs typeface="Arial" panose="020B0604020202020204" pitchFamily="34" charset="0"/>
              </a:rPr>
              <a:t>Urtizberea et al 2020</a:t>
            </a:r>
          </a:p>
          <a:p>
            <a:pPr algn="ctr"/>
            <a:r>
              <a:rPr lang="en-US" dirty="0">
                <a:latin typeface="Calibri" panose="020F0502020204030204" pitchFamily="34" charset="0"/>
                <a:cs typeface="Arial" panose="020B0604020202020204" pitchFamily="34" charset="0"/>
              </a:rPr>
              <a:t>SS representation (red)</a:t>
            </a:r>
            <a:endParaRPr lang="en-AU" dirty="0"/>
          </a:p>
        </p:txBody>
      </p:sp>
    </p:spTree>
    <p:extLst>
      <p:ext uri="{BB962C8B-B14F-4D97-AF65-F5344CB8AC3E}">
        <p14:creationId xmlns:p14="http://schemas.microsoft.com/office/powerpoint/2010/main" val="2409925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CSIRO_PowerPoint_120322</Template>
  <TotalTime>51469</TotalTime>
  <Words>1588</Words>
  <Application>Microsoft Office PowerPoint</Application>
  <PresentationFormat>On-screen Show (4:3)</PresentationFormat>
  <Paragraphs>302</Paragraphs>
  <Slides>33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Calibri</vt:lpstr>
      <vt:lpstr>CSIRO Theme</vt:lpstr>
      <vt:lpstr>IOTC–2020–WPM11–12  IOTC Yellowfin Management Strategy Evaluation:  October 2020 Update   Dale Kolody Paavo Jumppanen Jemery Day CSIRO Oceans &amp; Atmosphere, Australia </vt:lpstr>
      <vt:lpstr>Outline</vt:lpstr>
      <vt:lpstr>Things to keep in mind</vt:lpstr>
      <vt:lpstr>YFT (2018) assessment and 2019 OM</vt:lpstr>
      <vt:lpstr>What happened in 2019-2020?</vt:lpstr>
      <vt:lpstr>WPTT/WPM 2019 Yellowfin OM Requests</vt:lpstr>
      <vt:lpstr>Unresolved Issues 1: Spatial Structure</vt:lpstr>
      <vt:lpstr>Unresolved Issues 2: Natural Mortality</vt:lpstr>
      <vt:lpstr>Unresolved Issues 3: Dortel model 3-lognormal</vt:lpstr>
      <vt:lpstr>Unresolved Issues 4: Alternate CPUE Series</vt:lpstr>
      <vt:lpstr>What did we achieve wrt: Yellowfin MSE ?</vt:lpstr>
      <vt:lpstr>2. CPUE discontinuity resolved </vt:lpstr>
      <vt:lpstr>What did we achieve wrt: Yellowfin MSE ?</vt:lpstr>
      <vt:lpstr>Very high F in some age/region strata</vt:lpstr>
      <vt:lpstr>Can we resolve high F and retrospective problem with hyperdepletion?</vt:lpstr>
      <vt:lpstr>Iterative reweighting</vt:lpstr>
      <vt:lpstr>Seasonal environmental links averaged over years</vt:lpstr>
      <vt:lpstr>Proposed Yellowfin Reference Set OM –  (depending on new insights from 2020 assessment) </vt:lpstr>
      <vt:lpstr>YFT reference set OM dimensions</vt:lpstr>
      <vt:lpstr>Robustness tests (no changes proposed in 2019)</vt:lpstr>
      <vt:lpstr>Yellowfin MSE Questions for WPM &amp; WPTT  (should be considered in relation to yellowfin assessment update discussion)</vt:lpstr>
      <vt:lpstr>Plausibility diagnostics &amp; Model Ensembles</vt:lpstr>
      <vt:lpstr>PowerPoint Presentation</vt:lpstr>
      <vt:lpstr>Largely qualitative inspection of OM ensemble models to date</vt:lpstr>
      <vt:lpstr>Role of “New” diagnostics in OMs?</vt:lpstr>
      <vt:lpstr>BET example fits to CPUE </vt:lpstr>
      <vt:lpstr>New diagnostics do not remove need for subjective decisions Relative importance of each diagnostic? Retention Rejection thresholds? </vt:lpstr>
      <vt:lpstr>Computational challenges on new diagnostics</vt:lpstr>
      <vt:lpstr>PowerPoint Presentation</vt:lpstr>
      <vt:lpstr>Should we be adding the new suite of assessment diagnostics? Should the assessment be adding other diagnostics?</vt:lpstr>
      <vt:lpstr>PowerPoint Presentation</vt:lpstr>
      <vt:lpstr>WPTT20-32 vs: WPTT22-10 PSLS CPUE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CMAR-MES PPDMSE Team Pelagic Population Dynamics and Management Strategy Evaluation</dc:title>
  <dc:creator>Kolody, Dale (CMAR, Hobart)</dc:creator>
  <cp:lastModifiedBy>Kolody, Dale (O&amp;A, Hobart)</cp:lastModifiedBy>
  <cp:revision>2776</cp:revision>
  <dcterms:created xsi:type="dcterms:W3CDTF">2006-08-16T00:00:00Z</dcterms:created>
  <dcterms:modified xsi:type="dcterms:W3CDTF">2020-10-21T13:07:00Z</dcterms:modified>
</cp:coreProperties>
</file>