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60" r:id="rId1"/>
  </p:sldMasterIdLst>
  <p:notesMasterIdLst>
    <p:notesMasterId r:id="rId46"/>
  </p:notesMasterIdLst>
  <p:sldIdLst>
    <p:sldId id="921" r:id="rId2"/>
    <p:sldId id="922" r:id="rId3"/>
    <p:sldId id="923" r:id="rId4"/>
    <p:sldId id="924" r:id="rId5"/>
    <p:sldId id="928" r:id="rId6"/>
    <p:sldId id="925" r:id="rId7"/>
    <p:sldId id="929" r:id="rId8"/>
    <p:sldId id="926" r:id="rId9"/>
    <p:sldId id="927" r:id="rId10"/>
    <p:sldId id="521" r:id="rId11"/>
    <p:sldId id="894" r:id="rId12"/>
    <p:sldId id="544" r:id="rId13"/>
    <p:sldId id="889" r:id="rId14"/>
    <p:sldId id="895" r:id="rId15"/>
    <p:sldId id="896" r:id="rId16"/>
    <p:sldId id="905" r:id="rId17"/>
    <p:sldId id="913" r:id="rId18"/>
    <p:sldId id="911" r:id="rId19"/>
    <p:sldId id="821" r:id="rId20"/>
    <p:sldId id="915" r:id="rId21"/>
    <p:sldId id="897" r:id="rId22"/>
    <p:sldId id="898" r:id="rId23"/>
    <p:sldId id="916" r:id="rId24"/>
    <p:sldId id="900" r:id="rId25"/>
    <p:sldId id="917" r:id="rId26"/>
    <p:sldId id="914" r:id="rId27"/>
    <p:sldId id="899" r:id="rId28"/>
    <p:sldId id="838" r:id="rId29"/>
    <p:sldId id="901" r:id="rId30"/>
    <p:sldId id="902" r:id="rId31"/>
    <p:sldId id="837" r:id="rId32"/>
    <p:sldId id="919" r:id="rId33"/>
    <p:sldId id="904" r:id="rId34"/>
    <p:sldId id="874" r:id="rId35"/>
    <p:sldId id="743" r:id="rId36"/>
    <p:sldId id="903" r:id="rId37"/>
    <p:sldId id="747" r:id="rId38"/>
    <p:sldId id="839" r:id="rId39"/>
    <p:sldId id="918" r:id="rId40"/>
    <p:sldId id="906" r:id="rId41"/>
    <p:sldId id="907" r:id="rId42"/>
    <p:sldId id="908" r:id="rId43"/>
    <p:sldId id="909" r:id="rId44"/>
    <p:sldId id="91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22D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6457B2-B5E1-4694-88D8-D0ECFAA2333D}" v="1477" dt="2020-10-22T08:03:24.3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 autoAdjust="0"/>
    <p:restoredTop sz="84419" autoAdjust="0"/>
  </p:normalViewPr>
  <p:slideViewPr>
    <p:cSldViewPr>
      <p:cViewPr varScale="1">
        <p:scale>
          <a:sx n="53" d="100"/>
          <a:sy n="53" d="100"/>
        </p:scale>
        <p:origin x="56" y="3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lody, Dale (O&amp;A, Hobart)" userId="6fce53b1-f6b4-437f-92e5-b29623dbcb9a" providerId="ADAL" clId="{786457B2-B5E1-4694-88D8-D0ECFAA2333D}"/>
    <pc:docChg chg="undo custSel addSld delSld modSld sldOrd">
      <pc:chgData name="Kolody, Dale (O&amp;A, Hobart)" userId="6fce53b1-f6b4-437f-92e5-b29623dbcb9a" providerId="ADAL" clId="{786457B2-B5E1-4694-88D8-D0ECFAA2333D}" dt="2020-10-22T08:03:38.948" v="12376" actId="27636"/>
      <pc:docMkLst>
        <pc:docMk/>
      </pc:docMkLst>
      <pc:sldChg chg="addSp delSp modSp delAnim">
        <pc:chgData name="Kolody, Dale (O&amp;A, Hobart)" userId="6fce53b1-f6b4-437f-92e5-b29623dbcb9a" providerId="ADAL" clId="{786457B2-B5E1-4694-88D8-D0ECFAA2333D}" dt="2020-10-12T03:44:46.958" v="5857" actId="1076"/>
        <pc:sldMkLst>
          <pc:docMk/>
          <pc:sldMk cId="0" sldId="521"/>
        </pc:sldMkLst>
        <pc:spChg chg="mod">
          <ac:chgData name="Kolody, Dale (O&amp;A, Hobart)" userId="6fce53b1-f6b4-437f-92e5-b29623dbcb9a" providerId="ADAL" clId="{786457B2-B5E1-4694-88D8-D0ECFAA2333D}" dt="2020-10-12T03:00:17.135" v="4996" actId="20577"/>
          <ac:spMkLst>
            <pc:docMk/>
            <pc:sldMk cId="0" sldId="521"/>
            <ac:spMk id="2" creationId="{00000000-0000-0000-0000-000000000000}"/>
          </ac:spMkLst>
        </pc:spChg>
        <pc:spChg chg="del mod">
          <ac:chgData name="Kolody, Dale (O&amp;A, Hobart)" userId="6fce53b1-f6b4-437f-92e5-b29623dbcb9a" providerId="ADAL" clId="{786457B2-B5E1-4694-88D8-D0ECFAA2333D}" dt="2020-10-11T22:43:16.870" v="1" actId="478"/>
          <ac:spMkLst>
            <pc:docMk/>
            <pc:sldMk cId="0" sldId="521"/>
            <ac:spMk id="4" creationId="{F804444E-13CF-4CC0-8DE3-5891669DE45D}"/>
          </ac:spMkLst>
        </pc:spChg>
        <pc:picChg chg="add mod">
          <ac:chgData name="Kolody, Dale (O&amp;A, Hobart)" userId="6fce53b1-f6b4-437f-92e5-b29623dbcb9a" providerId="ADAL" clId="{786457B2-B5E1-4694-88D8-D0ECFAA2333D}" dt="2020-10-12T03:44:46.958" v="5857" actId="1076"/>
          <ac:picMkLst>
            <pc:docMk/>
            <pc:sldMk cId="0" sldId="521"/>
            <ac:picMk id="12" creationId="{76A1B2E3-00C1-42EF-8239-8C7D8FB69B86}"/>
          </ac:picMkLst>
        </pc:picChg>
        <pc:picChg chg="del">
          <ac:chgData name="Kolody, Dale (O&amp;A, Hobart)" userId="6fce53b1-f6b4-437f-92e5-b29623dbcb9a" providerId="ADAL" clId="{786457B2-B5E1-4694-88D8-D0ECFAA2333D}" dt="2020-10-11T22:46:27.280" v="237" actId="478"/>
          <ac:picMkLst>
            <pc:docMk/>
            <pc:sldMk cId="0" sldId="521"/>
            <ac:picMk id="16" creationId="{00000000-0000-0000-0000-000000000000}"/>
          </ac:picMkLst>
        </pc:picChg>
        <pc:picChg chg="del">
          <ac:chgData name="Kolody, Dale (O&amp;A, Hobart)" userId="6fce53b1-f6b4-437f-92e5-b29623dbcb9a" providerId="ADAL" clId="{786457B2-B5E1-4694-88D8-D0ECFAA2333D}" dt="2020-10-11T22:46:28.744" v="239" actId="478"/>
          <ac:picMkLst>
            <pc:docMk/>
            <pc:sldMk cId="0" sldId="521"/>
            <ac:picMk id="1025" creationId="{95063189-DE8E-459D-9398-4164CAC0FDB6}"/>
          </ac:picMkLst>
        </pc:picChg>
        <pc:picChg chg="del">
          <ac:chgData name="Kolody, Dale (O&amp;A, Hobart)" userId="6fce53b1-f6b4-437f-92e5-b29623dbcb9a" providerId="ADAL" clId="{786457B2-B5E1-4694-88D8-D0ECFAA2333D}" dt="2020-10-11T22:46:29.711" v="240" actId="478"/>
          <ac:picMkLst>
            <pc:docMk/>
            <pc:sldMk cId="0" sldId="521"/>
            <ac:picMk id="1027" creationId="{72807C4C-74B9-4FAD-B94B-E5EB4A5D7173}"/>
          </ac:picMkLst>
        </pc:picChg>
        <pc:picChg chg="del">
          <ac:chgData name="Kolody, Dale (O&amp;A, Hobart)" userId="6fce53b1-f6b4-437f-92e5-b29623dbcb9a" providerId="ADAL" clId="{786457B2-B5E1-4694-88D8-D0ECFAA2333D}" dt="2020-10-11T22:46:27.903" v="238" actId="478"/>
          <ac:picMkLst>
            <pc:docMk/>
            <pc:sldMk cId="0" sldId="521"/>
            <ac:picMk id="1030" creationId="{00000000-0000-0000-0000-000000000000}"/>
          </ac:picMkLst>
        </pc:picChg>
      </pc:sldChg>
      <pc:sldChg chg="modSp modAnim">
        <pc:chgData name="Kolody, Dale (O&amp;A, Hobart)" userId="6fce53b1-f6b4-437f-92e5-b29623dbcb9a" providerId="ADAL" clId="{786457B2-B5E1-4694-88D8-D0ECFAA2333D}" dt="2020-10-14T04:51:32.222" v="8721" actId="20577"/>
        <pc:sldMkLst>
          <pc:docMk/>
          <pc:sldMk cId="0" sldId="544"/>
        </pc:sldMkLst>
        <pc:spChg chg="mod">
          <ac:chgData name="Kolody, Dale (O&amp;A, Hobart)" userId="6fce53b1-f6b4-437f-92e5-b29623dbcb9a" providerId="ADAL" clId="{786457B2-B5E1-4694-88D8-D0ECFAA2333D}" dt="2020-10-14T03:00:53.324" v="6604" actId="20577"/>
          <ac:spMkLst>
            <pc:docMk/>
            <pc:sldMk cId="0" sldId="544"/>
            <ac:spMk id="2" creationId="{00000000-0000-0000-0000-000000000000}"/>
          </ac:spMkLst>
        </pc:spChg>
        <pc:spChg chg="mod">
          <ac:chgData name="Kolody, Dale (O&amp;A, Hobart)" userId="6fce53b1-f6b4-437f-92e5-b29623dbcb9a" providerId="ADAL" clId="{786457B2-B5E1-4694-88D8-D0ECFAA2333D}" dt="2020-10-14T04:51:32.222" v="8721" actId="20577"/>
          <ac:spMkLst>
            <pc:docMk/>
            <pc:sldMk cId="0" sldId="544"/>
            <ac:spMk id="3" creationId="{00000000-0000-0000-0000-000000000000}"/>
          </ac:spMkLst>
        </pc:spChg>
        <pc:spChg chg="mod">
          <ac:chgData name="Kolody, Dale (O&amp;A, Hobart)" userId="6fce53b1-f6b4-437f-92e5-b29623dbcb9a" providerId="ADAL" clId="{786457B2-B5E1-4694-88D8-D0ECFAA2333D}" dt="2020-10-13T02:52:41.798" v="6359" actId="20577"/>
          <ac:spMkLst>
            <pc:docMk/>
            <pc:sldMk cId="0" sldId="544"/>
            <ac:spMk id="6" creationId="{00000000-0000-0000-0000-000000000000}"/>
          </ac:spMkLst>
        </pc:spChg>
      </pc:sldChg>
      <pc:sldChg chg="del">
        <pc:chgData name="Kolody, Dale (O&amp;A, Hobart)" userId="6fce53b1-f6b4-437f-92e5-b29623dbcb9a" providerId="ADAL" clId="{786457B2-B5E1-4694-88D8-D0ECFAA2333D}" dt="2020-10-11T23:49:47.924" v="1210" actId="2696"/>
        <pc:sldMkLst>
          <pc:docMk/>
          <pc:sldMk cId="1355255706" sldId="663"/>
        </pc:sldMkLst>
      </pc:sldChg>
      <pc:sldChg chg="addSp modSp ord">
        <pc:chgData name="Kolody, Dale (O&amp;A, Hobart)" userId="6fce53b1-f6b4-437f-92e5-b29623dbcb9a" providerId="ADAL" clId="{786457B2-B5E1-4694-88D8-D0ECFAA2333D}" dt="2020-10-14T06:04:26.965" v="8895" actId="20577"/>
        <pc:sldMkLst>
          <pc:docMk/>
          <pc:sldMk cId="2997026804" sldId="743"/>
        </pc:sldMkLst>
        <pc:spChg chg="mod">
          <ac:chgData name="Kolody, Dale (O&amp;A, Hobart)" userId="6fce53b1-f6b4-437f-92e5-b29623dbcb9a" providerId="ADAL" clId="{786457B2-B5E1-4694-88D8-D0ECFAA2333D}" dt="2020-10-14T04:13:04.628" v="8234" actId="1076"/>
          <ac:spMkLst>
            <pc:docMk/>
            <pc:sldMk cId="2997026804" sldId="743"/>
            <ac:spMk id="5" creationId="{14680249-DAC9-4D7B-8A1C-3E90CBA27524}"/>
          </ac:spMkLst>
        </pc:spChg>
        <pc:spChg chg="mod">
          <ac:chgData name="Kolody, Dale (O&amp;A, Hobart)" userId="6fce53b1-f6b4-437f-92e5-b29623dbcb9a" providerId="ADAL" clId="{786457B2-B5E1-4694-88D8-D0ECFAA2333D}" dt="2020-10-12T00:55:33.549" v="2851" actId="1038"/>
          <ac:spMkLst>
            <pc:docMk/>
            <pc:sldMk cId="2997026804" sldId="743"/>
            <ac:spMk id="6" creationId="{D653904E-5CF8-4234-9B25-C835536B7BA2}"/>
          </ac:spMkLst>
        </pc:spChg>
        <pc:spChg chg="add mod">
          <ac:chgData name="Kolody, Dale (O&amp;A, Hobart)" userId="6fce53b1-f6b4-437f-92e5-b29623dbcb9a" providerId="ADAL" clId="{786457B2-B5E1-4694-88D8-D0ECFAA2333D}" dt="2020-10-14T06:04:26.965" v="8895" actId="20577"/>
          <ac:spMkLst>
            <pc:docMk/>
            <pc:sldMk cId="2997026804" sldId="743"/>
            <ac:spMk id="7" creationId="{D82A8706-57AD-4CC0-A8CF-35308A66FCE3}"/>
          </ac:spMkLst>
        </pc:spChg>
      </pc:sldChg>
      <pc:sldChg chg="addSp modSp ord">
        <pc:chgData name="Kolody, Dale (O&amp;A, Hobart)" userId="6fce53b1-f6b4-437f-92e5-b29623dbcb9a" providerId="ADAL" clId="{786457B2-B5E1-4694-88D8-D0ECFAA2333D}" dt="2020-10-12T02:54:37.472" v="4914" actId="1076"/>
        <pc:sldMkLst>
          <pc:docMk/>
          <pc:sldMk cId="651827586" sldId="747"/>
        </pc:sldMkLst>
        <pc:spChg chg="mod">
          <ac:chgData name="Kolody, Dale (O&amp;A, Hobart)" userId="6fce53b1-f6b4-437f-92e5-b29623dbcb9a" providerId="ADAL" clId="{786457B2-B5E1-4694-88D8-D0ECFAA2333D}" dt="2020-10-12T02:54:10.039" v="4897" actId="6549"/>
          <ac:spMkLst>
            <pc:docMk/>
            <pc:sldMk cId="651827586" sldId="747"/>
            <ac:spMk id="2" creationId="{00000000-0000-0000-0000-000000000000}"/>
          </ac:spMkLst>
        </pc:spChg>
        <pc:spChg chg="add mod">
          <ac:chgData name="Kolody, Dale (O&amp;A, Hobart)" userId="6fce53b1-f6b4-437f-92e5-b29623dbcb9a" providerId="ADAL" clId="{786457B2-B5E1-4694-88D8-D0ECFAA2333D}" dt="2020-10-12T02:42:11.562" v="4696" actId="1076"/>
          <ac:spMkLst>
            <pc:docMk/>
            <pc:sldMk cId="651827586" sldId="747"/>
            <ac:spMk id="3" creationId="{3BE0B0DD-3BDA-4D46-A1D6-29E8C936239D}"/>
          </ac:spMkLst>
        </pc:spChg>
        <pc:spChg chg="add mod">
          <ac:chgData name="Kolody, Dale (O&amp;A, Hobart)" userId="6fce53b1-f6b4-437f-92e5-b29623dbcb9a" providerId="ADAL" clId="{786457B2-B5E1-4694-88D8-D0ECFAA2333D}" dt="2020-10-12T02:54:37.472" v="4914" actId="1076"/>
          <ac:spMkLst>
            <pc:docMk/>
            <pc:sldMk cId="651827586" sldId="747"/>
            <ac:spMk id="7" creationId="{9DE4BF48-B06F-4F07-99BC-DBE35A06B42E}"/>
          </ac:spMkLst>
        </pc:spChg>
      </pc:sldChg>
      <pc:sldChg chg="del">
        <pc:chgData name="Kolody, Dale (O&amp;A, Hobart)" userId="6fce53b1-f6b4-437f-92e5-b29623dbcb9a" providerId="ADAL" clId="{786457B2-B5E1-4694-88D8-D0ECFAA2333D}" dt="2020-10-11T22:48:09.418" v="246" actId="2696"/>
        <pc:sldMkLst>
          <pc:docMk/>
          <pc:sldMk cId="1739181048" sldId="769"/>
        </pc:sldMkLst>
      </pc:sldChg>
      <pc:sldChg chg="del">
        <pc:chgData name="Kolody, Dale (O&amp;A, Hobart)" userId="6fce53b1-f6b4-437f-92e5-b29623dbcb9a" providerId="ADAL" clId="{786457B2-B5E1-4694-88D8-D0ECFAA2333D}" dt="2020-10-11T22:49:03.472" v="267" actId="2696"/>
        <pc:sldMkLst>
          <pc:docMk/>
          <pc:sldMk cId="777194995" sldId="793"/>
        </pc:sldMkLst>
      </pc:sldChg>
      <pc:sldChg chg="addSp delSp modSp delAnim">
        <pc:chgData name="Kolody, Dale (O&amp;A, Hobart)" userId="6fce53b1-f6b4-437f-92e5-b29623dbcb9a" providerId="ADAL" clId="{786457B2-B5E1-4694-88D8-D0ECFAA2333D}" dt="2020-10-12T03:33:15.817" v="5731" actId="1076"/>
        <pc:sldMkLst>
          <pc:docMk/>
          <pc:sldMk cId="4268637141" sldId="821"/>
        </pc:sldMkLst>
        <pc:spChg chg="mod">
          <ac:chgData name="Kolody, Dale (O&amp;A, Hobart)" userId="6fce53b1-f6b4-437f-92e5-b29623dbcb9a" providerId="ADAL" clId="{786457B2-B5E1-4694-88D8-D0ECFAA2333D}" dt="2020-10-11T23:38:08.545" v="843" actId="20577"/>
          <ac:spMkLst>
            <pc:docMk/>
            <pc:sldMk cId="4268637141" sldId="821"/>
            <ac:spMk id="2" creationId="{00000000-0000-0000-0000-000000000000}"/>
          </ac:spMkLst>
        </pc:spChg>
        <pc:spChg chg="del">
          <ac:chgData name="Kolody, Dale (O&amp;A, Hobart)" userId="6fce53b1-f6b4-437f-92e5-b29623dbcb9a" providerId="ADAL" clId="{786457B2-B5E1-4694-88D8-D0ECFAA2333D}" dt="2020-10-11T23:41:09.708" v="844" actId="478"/>
          <ac:spMkLst>
            <pc:docMk/>
            <pc:sldMk cId="4268637141" sldId="821"/>
            <ac:spMk id="3" creationId="{00000000-0000-0000-0000-000000000000}"/>
          </ac:spMkLst>
        </pc:spChg>
        <pc:spChg chg="add del mod">
          <ac:chgData name="Kolody, Dale (O&amp;A, Hobart)" userId="6fce53b1-f6b4-437f-92e5-b29623dbcb9a" providerId="ADAL" clId="{786457B2-B5E1-4694-88D8-D0ECFAA2333D}" dt="2020-10-11T23:41:12.461" v="845" actId="478"/>
          <ac:spMkLst>
            <pc:docMk/>
            <pc:sldMk cId="4268637141" sldId="821"/>
            <ac:spMk id="5" creationId="{E353F04D-7554-4CB5-AE48-E16791B5468F}"/>
          </ac:spMkLst>
        </pc:spChg>
        <pc:spChg chg="add mod">
          <ac:chgData name="Kolody, Dale (O&amp;A, Hobart)" userId="6fce53b1-f6b4-437f-92e5-b29623dbcb9a" providerId="ADAL" clId="{786457B2-B5E1-4694-88D8-D0ECFAA2333D}" dt="2020-10-11T23:41:17.908" v="847" actId="1076"/>
          <ac:spMkLst>
            <pc:docMk/>
            <pc:sldMk cId="4268637141" sldId="821"/>
            <ac:spMk id="6" creationId="{402502D7-8D89-447A-86DD-E2A7E6CAE575}"/>
          </ac:spMkLst>
        </pc:spChg>
        <pc:spChg chg="add mod">
          <ac:chgData name="Kolody, Dale (O&amp;A, Hobart)" userId="6fce53b1-f6b4-437f-92e5-b29623dbcb9a" providerId="ADAL" clId="{786457B2-B5E1-4694-88D8-D0ECFAA2333D}" dt="2020-10-11T23:41:17.908" v="847" actId="1076"/>
          <ac:spMkLst>
            <pc:docMk/>
            <pc:sldMk cId="4268637141" sldId="821"/>
            <ac:spMk id="7" creationId="{01C887CE-9543-434D-B7FF-24EE35FB7F0C}"/>
          </ac:spMkLst>
        </pc:spChg>
        <pc:spChg chg="add mod">
          <ac:chgData name="Kolody, Dale (O&amp;A, Hobart)" userId="6fce53b1-f6b4-437f-92e5-b29623dbcb9a" providerId="ADAL" clId="{786457B2-B5E1-4694-88D8-D0ECFAA2333D}" dt="2020-10-12T03:33:15.817" v="5731" actId="1076"/>
          <ac:spMkLst>
            <pc:docMk/>
            <pc:sldMk cId="4268637141" sldId="821"/>
            <ac:spMk id="10" creationId="{52F3481D-6A54-488B-9C9F-322EBA71EB6E}"/>
          </ac:spMkLst>
        </pc:spChg>
        <pc:picChg chg="add mod">
          <ac:chgData name="Kolody, Dale (O&amp;A, Hobart)" userId="6fce53b1-f6b4-437f-92e5-b29623dbcb9a" providerId="ADAL" clId="{786457B2-B5E1-4694-88D8-D0ECFAA2333D}" dt="2020-10-11T23:41:36.134" v="852" actId="1076"/>
          <ac:picMkLst>
            <pc:docMk/>
            <pc:sldMk cId="4268637141" sldId="821"/>
            <ac:picMk id="1025" creationId="{E536EFB1-0798-4C57-86B5-0483C1AAA16F}"/>
          </ac:picMkLst>
        </pc:picChg>
        <pc:picChg chg="add mod">
          <ac:chgData name="Kolody, Dale (O&amp;A, Hobart)" userId="6fce53b1-f6b4-437f-92e5-b29623dbcb9a" providerId="ADAL" clId="{786457B2-B5E1-4694-88D8-D0ECFAA2333D}" dt="2020-10-11T23:41:24.134" v="849" actId="14100"/>
          <ac:picMkLst>
            <pc:docMk/>
            <pc:sldMk cId="4268637141" sldId="821"/>
            <ac:picMk id="1026" creationId="{557D17E2-BE83-454F-BE1C-11966E067949}"/>
          </ac:picMkLst>
        </pc:picChg>
      </pc:sldChg>
      <pc:sldChg chg="del">
        <pc:chgData name="Kolody, Dale (O&amp;A, Hobart)" userId="6fce53b1-f6b4-437f-92e5-b29623dbcb9a" providerId="ADAL" clId="{786457B2-B5E1-4694-88D8-D0ECFAA2333D}" dt="2020-10-11T23:50:45.624" v="1217" actId="2696"/>
        <pc:sldMkLst>
          <pc:docMk/>
          <pc:sldMk cId="263156826" sldId="829"/>
        </pc:sldMkLst>
      </pc:sldChg>
      <pc:sldChg chg="del">
        <pc:chgData name="Kolody, Dale (O&amp;A, Hobart)" userId="6fce53b1-f6b4-437f-92e5-b29623dbcb9a" providerId="ADAL" clId="{786457B2-B5E1-4694-88D8-D0ECFAA2333D}" dt="2020-10-11T23:49:35.128" v="1209" actId="2696"/>
        <pc:sldMkLst>
          <pc:docMk/>
          <pc:sldMk cId="2566480213" sldId="830"/>
        </pc:sldMkLst>
      </pc:sldChg>
      <pc:sldChg chg="del">
        <pc:chgData name="Kolody, Dale (O&amp;A, Hobart)" userId="6fce53b1-f6b4-437f-92e5-b29623dbcb9a" providerId="ADAL" clId="{786457B2-B5E1-4694-88D8-D0ECFAA2333D}" dt="2020-10-11T23:49:51.067" v="1211" actId="2696"/>
        <pc:sldMkLst>
          <pc:docMk/>
          <pc:sldMk cId="184186444" sldId="831"/>
        </pc:sldMkLst>
      </pc:sldChg>
      <pc:sldChg chg="del">
        <pc:chgData name="Kolody, Dale (O&amp;A, Hobart)" userId="6fce53b1-f6b4-437f-92e5-b29623dbcb9a" providerId="ADAL" clId="{786457B2-B5E1-4694-88D8-D0ECFAA2333D}" dt="2020-10-11T23:50:11.958" v="1215" actId="2696"/>
        <pc:sldMkLst>
          <pc:docMk/>
          <pc:sldMk cId="4122655554" sldId="832"/>
        </pc:sldMkLst>
      </pc:sldChg>
      <pc:sldChg chg="del">
        <pc:chgData name="Kolody, Dale (O&amp;A, Hobart)" userId="6fce53b1-f6b4-437f-92e5-b29623dbcb9a" providerId="ADAL" clId="{786457B2-B5E1-4694-88D8-D0ECFAA2333D}" dt="2020-10-11T23:50:28.785" v="1216" actId="2696"/>
        <pc:sldMkLst>
          <pc:docMk/>
          <pc:sldMk cId="122006240" sldId="833"/>
        </pc:sldMkLst>
      </pc:sldChg>
      <pc:sldChg chg="del">
        <pc:chgData name="Kolody, Dale (O&amp;A, Hobart)" userId="6fce53b1-f6b4-437f-92e5-b29623dbcb9a" providerId="ADAL" clId="{786457B2-B5E1-4694-88D8-D0ECFAA2333D}" dt="2020-10-11T23:50:07.495" v="1213" actId="2696"/>
        <pc:sldMkLst>
          <pc:docMk/>
          <pc:sldMk cId="2394406929" sldId="835"/>
        </pc:sldMkLst>
      </pc:sldChg>
      <pc:sldChg chg="del">
        <pc:chgData name="Kolody, Dale (O&amp;A, Hobart)" userId="6fce53b1-f6b4-437f-92e5-b29623dbcb9a" providerId="ADAL" clId="{786457B2-B5E1-4694-88D8-D0ECFAA2333D}" dt="2020-10-12T00:22:15.162" v="1986" actId="2696"/>
        <pc:sldMkLst>
          <pc:docMk/>
          <pc:sldMk cId="1260922164" sldId="836"/>
        </pc:sldMkLst>
      </pc:sldChg>
      <pc:sldChg chg="addSp delSp modSp">
        <pc:chgData name="Kolody, Dale (O&amp;A, Hobart)" userId="6fce53b1-f6b4-437f-92e5-b29623dbcb9a" providerId="ADAL" clId="{786457B2-B5E1-4694-88D8-D0ECFAA2333D}" dt="2020-10-12T00:48:09.432" v="2554" actId="1076"/>
        <pc:sldMkLst>
          <pc:docMk/>
          <pc:sldMk cId="304924432" sldId="837"/>
        </pc:sldMkLst>
        <pc:spChg chg="mod">
          <ac:chgData name="Kolody, Dale (O&amp;A, Hobart)" userId="6fce53b1-f6b4-437f-92e5-b29623dbcb9a" providerId="ADAL" clId="{786457B2-B5E1-4694-88D8-D0ECFAA2333D}" dt="2020-10-12T00:42:44.360" v="2476" actId="14100"/>
          <ac:spMkLst>
            <pc:docMk/>
            <pc:sldMk cId="304924432" sldId="837"/>
            <ac:spMk id="2" creationId="{DE0D0537-EBA4-40CE-BCC6-253066836B10}"/>
          </ac:spMkLst>
        </pc:spChg>
        <pc:spChg chg="mod">
          <ac:chgData name="Kolody, Dale (O&amp;A, Hobart)" userId="6fce53b1-f6b4-437f-92e5-b29623dbcb9a" providerId="ADAL" clId="{786457B2-B5E1-4694-88D8-D0ECFAA2333D}" dt="2020-10-12T00:44:01.572" v="2486" actId="14100"/>
          <ac:spMkLst>
            <pc:docMk/>
            <pc:sldMk cId="304924432" sldId="837"/>
            <ac:spMk id="3" creationId="{5D9C2ACB-C435-4CAC-AAA7-5C815430941C}"/>
          </ac:spMkLst>
        </pc:spChg>
        <pc:spChg chg="mod">
          <ac:chgData name="Kolody, Dale (O&amp;A, Hobart)" userId="6fce53b1-f6b4-437f-92e5-b29623dbcb9a" providerId="ADAL" clId="{786457B2-B5E1-4694-88D8-D0ECFAA2333D}" dt="2020-10-12T00:47:48.546" v="2551" actId="6549"/>
          <ac:spMkLst>
            <pc:docMk/>
            <pc:sldMk cId="304924432" sldId="837"/>
            <ac:spMk id="6" creationId="{20B0B80B-8BA3-4D57-855B-D63663A6D78D}"/>
          </ac:spMkLst>
        </pc:spChg>
        <pc:spChg chg="add mod">
          <ac:chgData name="Kolody, Dale (O&amp;A, Hobart)" userId="6fce53b1-f6b4-437f-92e5-b29623dbcb9a" providerId="ADAL" clId="{786457B2-B5E1-4694-88D8-D0ECFAA2333D}" dt="2020-10-12T00:48:09.432" v="2554" actId="1076"/>
          <ac:spMkLst>
            <pc:docMk/>
            <pc:sldMk cId="304924432" sldId="837"/>
            <ac:spMk id="9" creationId="{2EB3E347-2BDD-413F-87DF-C8414D79D533}"/>
          </ac:spMkLst>
        </pc:spChg>
        <pc:spChg chg="add mod">
          <ac:chgData name="Kolody, Dale (O&amp;A, Hobart)" userId="6fce53b1-f6b4-437f-92e5-b29623dbcb9a" providerId="ADAL" clId="{786457B2-B5E1-4694-88D8-D0ECFAA2333D}" dt="2020-10-12T00:48:05.540" v="2553" actId="1076"/>
          <ac:spMkLst>
            <pc:docMk/>
            <pc:sldMk cId="304924432" sldId="837"/>
            <ac:spMk id="10" creationId="{2B1F00AA-A0ED-4AE5-9367-C5510AA3C5CA}"/>
          </ac:spMkLst>
        </pc:spChg>
        <pc:picChg chg="del">
          <ac:chgData name="Kolody, Dale (O&amp;A, Hobart)" userId="6fce53b1-f6b4-437f-92e5-b29623dbcb9a" providerId="ADAL" clId="{786457B2-B5E1-4694-88D8-D0ECFAA2333D}" dt="2020-10-12T00:43:06.821" v="2477" actId="478"/>
          <ac:picMkLst>
            <pc:docMk/>
            <pc:sldMk cId="304924432" sldId="837"/>
            <ac:picMk id="4" creationId="{ED0716D2-5386-4C14-BBC3-2524B303586C}"/>
          </ac:picMkLst>
        </pc:picChg>
        <pc:picChg chg="del">
          <ac:chgData name="Kolody, Dale (O&amp;A, Hobart)" userId="6fce53b1-f6b4-437f-92e5-b29623dbcb9a" providerId="ADAL" clId="{786457B2-B5E1-4694-88D8-D0ECFAA2333D}" dt="2020-10-12T00:43:35.097" v="2481" actId="478"/>
          <ac:picMkLst>
            <pc:docMk/>
            <pc:sldMk cId="304924432" sldId="837"/>
            <ac:picMk id="5" creationId="{6A51C071-26E7-44F0-B027-FE2BB72E50EC}"/>
          </ac:picMkLst>
        </pc:picChg>
        <pc:picChg chg="add mod">
          <ac:chgData name="Kolody, Dale (O&amp;A, Hobart)" userId="6fce53b1-f6b4-437f-92e5-b29623dbcb9a" providerId="ADAL" clId="{786457B2-B5E1-4694-88D8-D0ECFAA2333D}" dt="2020-10-12T00:47:34.744" v="2527" actId="14100"/>
          <ac:picMkLst>
            <pc:docMk/>
            <pc:sldMk cId="304924432" sldId="837"/>
            <ac:picMk id="7" creationId="{E83A29FA-72A8-494A-8CCA-46669F1222B9}"/>
          </ac:picMkLst>
        </pc:picChg>
        <pc:picChg chg="add del mod">
          <ac:chgData name="Kolody, Dale (O&amp;A, Hobart)" userId="6fce53b1-f6b4-437f-92e5-b29623dbcb9a" providerId="ADAL" clId="{786457B2-B5E1-4694-88D8-D0ECFAA2333D}" dt="2020-10-12T00:46:38.970" v="2517"/>
          <ac:picMkLst>
            <pc:docMk/>
            <pc:sldMk cId="304924432" sldId="837"/>
            <ac:picMk id="8" creationId="{0AE2A0F4-D116-42AA-A3EA-BDC82082A60A}"/>
          </ac:picMkLst>
        </pc:picChg>
        <pc:picChg chg="add mod ord">
          <ac:chgData name="Kolody, Dale (O&amp;A, Hobart)" userId="6fce53b1-f6b4-437f-92e5-b29623dbcb9a" providerId="ADAL" clId="{786457B2-B5E1-4694-88D8-D0ECFAA2333D}" dt="2020-10-12T00:47:58.797" v="2552" actId="167"/>
          <ac:picMkLst>
            <pc:docMk/>
            <pc:sldMk cId="304924432" sldId="837"/>
            <ac:picMk id="11" creationId="{23A0068A-772C-4CF0-AAAE-2503EE68A5BE}"/>
          </ac:picMkLst>
        </pc:picChg>
      </pc:sldChg>
      <pc:sldChg chg="addSp delSp modSp">
        <pc:chgData name="Kolody, Dale (O&amp;A, Hobart)" userId="6fce53b1-f6b4-437f-92e5-b29623dbcb9a" providerId="ADAL" clId="{786457B2-B5E1-4694-88D8-D0ECFAA2333D}" dt="2020-10-14T04:36:34.442" v="8471" actId="20577"/>
        <pc:sldMkLst>
          <pc:docMk/>
          <pc:sldMk cId="3665953906" sldId="838"/>
        </pc:sldMkLst>
        <pc:spChg chg="mod">
          <ac:chgData name="Kolody, Dale (O&amp;A, Hobart)" userId="6fce53b1-f6b4-437f-92e5-b29623dbcb9a" providerId="ADAL" clId="{786457B2-B5E1-4694-88D8-D0ECFAA2333D}" dt="2020-10-14T04:36:22.632" v="8444" actId="6549"/>
          <ac:spMkLst>
            <pc:docMk/>
            <pc:sldMk cId="3665953906" sldId="838"/>
            <ac:spMk id="2" creationId="{DB5F7208-FF04-4A2D-905B-F7D03AF39CC5}"/>
          </ac:spMkLst>
        </pc:spChg>
        <pc:spChg chg="add del mod">
          <ac:chgData name="Kolody, Dale (O&amp;A, Hobart)" userId="6fce53b1-f6b4-437f-92e5-b29623dbcb9a" providerId="ADAL" clId="{786457B2-B5E1-4694-88D8-D0ECFAA2333D}" dt="2020-10-14T04:34:27.344" v="8383" actId="478"/>
          <ac:spMkLst>
            <pc:docMk/>
            <pc:sldMk cId="3665953906" sldId="838"/>
            <ac:spMk id="4" creationId="{28D88072-B9D0-4A00-8C86-6C58118E0A09}"/>
          </ac:spMkLst>
        </pc:spChg>
        <pc:spChg chg="mod">
          <ac:chgData name="Kolody, Dale (O&amp;A, Hobart)" userId="6fce53b1-f6b4-437f-92e5-b29623dbcb9a" providerId="ADAL" clId="{786457B2-B5E1-4694-88D8-D0ECFAA2333D}" dt="2020-10-14T04:36:34.442" v="8471" actId="20577"/>
          <ac:spMkLst>
            <pc:docMk/>
            <pc:sldMk cId="3665953906" sldId="838"/>
            <ac:spMk id="6" creationId="{FDA2B5CB-EDB1-4C23-B1A1-9E116AC9637B}"/>
          </ac:spMkLst>
        </pc:spChg>
        <pc:spChg chg="add del mod">
          <ac:chgData name="Kolody, Dale (O&amp;A, Hobart)" userId="6fce53b1-f6b4-437f-92e5-b29623dbcb9a" providerId="ADAL" clId="{786457B2-B5E1-4694-88D8-D0ECFAA2333D}" dt="2020-10-12T00:38:45.831" v="2300"/>
          <ac:spMkLst>
            <pc:docMk/>
            <pc:sldMk cId="3665953906" sldId="838"/>
            <ac:spMk id="7" creationId="{00DE8517-DEBA-4501-9691-488FADC20D00}"/>
          </ac:spMkLst>
        </pc:spChg>
        <pc:spChg chg="add mod">
          <ac:chgData name="Kolody, Dale (O&amp;A, Hobart)" userId="6fce53b1-f6b4-437f-92e5-b29623dbcb9a" providerId="ADAL" clId="{786457B2-B5E1-4694-88D8-D0ECFAA2333D}" dt="2020-10-12T00:40:26.266" v="2427" actId="1037"/>
          <ac:spMkLst>
            <pc:docMk/>
            <pc:sldMk cId="3665953906" sldId="838"/>
            <ac:spMk id="10" creationId="{2AE3D1D9-5E81-4C7C-9257-81E224C7E9AC}"/>
          </ac:spMkLst>
        </pc:spChg>
        <pc:spChg chg="add mod">
          <ac:chgData name="Kolody, Dale (O&amp;A, Hobart)" userId="6fce53b1-f6b4-437f-92e5-b29623dbcb9a" providerId="ADAL" clId="{786457B2-B5E1-4694-88D8-D0ECFAA2333D}" dt="2020-10-14T04:34:32.841" v="8403" actId="1037"/>
          <ac:spMkLst>
            <pc:docMk/>
            <pc:sldMk cId="3665953906" sldId="838"/>
            <ac:spMk id="11" creationId="{BFEF7288-FB30-4CED-AF29-BFB38CF5F0C7}"/>
          </ac:spMkLst>
        </pc:spChg>
        <pc:picChg chg="del">
          <ac:chgData name="Kolody, Dale (O&amp;A, Hobart)" userId="6fce53b1-f6b4-437f-92e5-b29623dbcb9a" providerId="ADAL" clId="{786457B2-B5E1-4694-88D8-D0ECFAA2333D}" dt="2020-10-12T00:36:37.691" v="2289" actId="478"/>
          <ac:picMkLst>
            <pc:docMk/>
            <pc:sldMk cId="3665953906" sldId="838"/>
            <ac:picMk id="4" creationId="{B4A192AA-79C8-4BAC-B8DF-CA2C460F091B}"/>
          </ac:picMkLst>
        </pc:picChg>
        <pc:picChg chg="add del mod">
          <ac:chgData name="Kolody, Dale (O&amp;A, Hobart)" userId="6fce53b1-f6b4-437f-92e5-b29623dbcb9a" providerId="ADAL" clId="{786457B2-B5E1-4694-88D8-D0ECFAA2333D}" dt="2020-10-12T00:39:04.298" v="2314" actId="1035"/>
          <ac:picMkLst>
            <pc:docMk/>
            <pc:sldMk cId="3665953906" sldId="838"/>
            <ac:picMk id="5" creationId="{E9B1CACA-992E-4802-9DA4-9A1FB9CF558E}"/>
          </ac:picMkLst>
        </pc:picChg>
        <pc:picChg chg="add mod ord">
          <ac:chgData name="Kolody, Dale (O&amp;A, Hobart)" userId="6fce53b1-f6b4-437f-92e5-b29623dbcb9a" providerId="ADAL" clId="{786457B2-B5E1-4694-88D8-D0ECFAA2333D}" dt="2020-10-14T04:34:15.883" v="8382" actId="14100"/>
          <ac:picMkLst>
            <pc:docMk/>
            <pc:sldMk cId="3665953906" sldId="838"/>
            <ac:picMk id="7" creationId="{4D21EAC2-6162-47D0-BB43-F69B8405F880}"/>
          </ac:picMkLst>
        </pc:picChg>
        <pc:picChg chg="add del mod">
          <ac:chgData name="Kolody, Dale (O&amp;A, Hobart)" userId="6fce53b1-f6b4-437f-92e5-b29623dbcb9a" providerId="ADAL" clId="{786457B2-B5E1-4694-88D8-D0ECFAA2333D}" dt="2020-10-12T00:38:28.956" v="2298" actId="478"/>
          <ac:picMkLst>
            <pc:docMk/>
            <pc:sldMk cId="3665953906" sldId="838"/>
            <ac:picMk id="8" creationId="{94EEA491-EF06-4579-9EA9-22D1E30A2882}"/>
          </ac:picMkLst>
        </pc:picChg>
        <pc:picChg chg="add del mod">
          <ac:chgData name="Kolody, Dale (O&amp;A, Hobart)" userId="6fce53b1-f6b4-437f-92e5-b29623dbcb9a" providerId="ADAL" clId="{786457B2-B5E1-4694-88D8-D0ECFAA2333D}" dt="2020-10-14T04:33:34.180" v="8375" actId="478"/>
          <ac:picMkLst>
            <pc:docMk/>
            <pc:sldMk cId="3665953906" sldId="838"/>
            <ac:picMk id="9" creationId="{D24C3BC0-7C9F-4196-9141-DF6708DA264D}"/>
          </ac:picMkLst>
        </pc:picChg>
      </pc:sldChg>
      <pc:sldChg chg="modSp ord">
        <pc:chgData name="Kolody, Dale (O&amp;A, Hobart)" userId="6fce53b1-f6b4-437f-92e5-b29623dbcb9a" providerId="ADAL" clId="{786457B2-B5E1-4694-88D8-D0ECFAA2333D}" dt="2020-10-12T02:53:32.886" v="4895" actId="1076"/>
        <pc:sldMkLst>
          <pc:docMk/>
          <pc:sldMk cId="3016718262" sldId="839"/>
        </pc:sldMkLst>
        <pc:cxnChg chg="mod">
          <ac:chgData name="Kolody, Dale (O&amp;A, Hobart)" userId="6fce53b1-f6b4-437f-92e5-b29623dbcb9a" providerId="ADAL" clId="{786457B2-B5E1-4694-88D8-D0ECFAA2333D}" dt="2020-10-12T02:53:32.886" v="4895" actId="1076"/>
          <ac:cxnSpMkLst>
            <pc:docMk/>
            <pc:sldMk cId="3016718262" sldId="839"/>
            <ac:cxnSpMk id="16" creationId="{E6479653-9E68-431A-A568-EDF563C394DF}"/>
          </ac:cxnSpMkLst>
        </pc:cxnChg>
      </pc:sldChg>
      <pc:sldChg chg="del">
        <pc:chgData name="Kolody, Dale (O&amp;A, Hobart)" userId="6fce53b1-f6b4-437f-92e5-b29623dbcb9a" providerId="ADAL" clId="{786457B2-B5E1-4694-88D8-D0ECFAA2333D}" dt="2020-10-12T02:55:23.171" v="4919" actId="2696"/>
        <pc:sldMkLst>
          <pc:docMk/>
          <pc:sldMk cId="2931805083" sldId="843"/>
        </pc:sldMkLst>
      </pc:sldChg>
      <pc:sldChg chg="addSp delSp modSp ord">
        <pc:chgData name="Kolody, Dale (O&amp;A, Hobart)" userId="6fce53b1-f6b4-437f-92e5-b29623dbcb9a" providerId="ADAL" clId="{786457B2-B5E1-4694-88D8-D0ECFAA2333D}" dt="2020-10-20T02:54:17.286" v="8952" actId="313"/>
        <pc:sldMkLst>
          <pc:docMk/>
          <pc:sldMk cId="3017578281" sldId="874"/>
        </pc:sldMkLst>
        <pc:spChg chg="del mod">
          <ac:chgData name="Kolody, Dale (O&amp;A, Hobart)" userId="6fce53b1-f6b4-437f-92e5-b29623dbcb9a" providerId="ADAL" clId="{786457B2-B5E1-4694-88D8-D0ECFAA2333D}" dt="2020-10-12T02:22:50.932" v="3962" actId="478"/>
          <ac:spMkLst>
            <pc:docMk/>
            <pc:sldMk cId="3017578281" sldId="874"/>
            <ac:spMk id="2" creationId="{3D0D4A16-0822-423D-AFC6-E154C53EF61D}"/>
          </ac:spMkLst>
        </pc:spChg>
        <pc:spChg chg="mod">
          <ac:chgData name="Kolody, Dale (O&amp;A, Hobart)" userId="6fce53b1-f6b4-437f-92e5-b29623dbcb9a" providerId="ADAL" clId="{786457B2-B5E1-4694-88D8-D0ECFAA2333D}" dt="2020-10-20T02:54:17.286" v="8952" actId="313"/>
          <ac:spMkLst>
            <pc:docMk/>
            <pc:sldMk cId="3017578281" sldId="874"/>
            <ac:spMk id="3" creationId="{794251E8-1B89-4296-9578-DC172200B682}"/>
          </ac:spMkLst>
        </pc:spChg>
        <pc:spChg chg="add mod">
          <ac:chgData name="Kolody, Dale (O&amp;A, Hobart)" userId="6fce53b1-f6b4-437f-92e5-b29623dbcb9a" providerId="ADAL" clId="{786457B2-B5E1-4694-88D8-D0ECFAA2333D}" dt="2020-10-12T02:30:48.264" v="4383" actId="1038"/>
          <ac:spMkLst>
            <pc:docMk/>
            <pc:sldMk cId="3017578281" sldId="874"/>
            <ac:spMk id="4" creationId="{18222D54-5144-4BC4-B74F-F90E108BB5DD}"/>
          </ac:spMkLst>
        </pc:spChg>
      </pc:sldChg>
      <pc:sldChg chg="del">
        <pc:chgData name="Kolody, Dale (O&amp;A, Hobart)" userId="6fce53b1-f6b4-437f-92e5-b29623dbcb9a" providerId="ADAL" clId="{786457B2-B5E1-4694-88D8-D0ECFAA2333D}" dt="2020-10-12T00:55:42.969" v="2852" actId="2696"/>
        <pc:sldMkLst>
          <pc:docMk/>
          <pc:sldMk cId="4134431976" sldId="885"/>
        </pc:sldMkLst>
      </pc:sldChg>
      <pc:sldChg chg="del">
        <pc:chgData name="Kolody, Dale (O&amp;A, Hobart)" userId="6fce53b1-f6b4-437f-92e5-b29623dbcb9a" providerId="ADAL" clId="{786457B2-B5E1-4694-88D8-D0ECFAA2333D}" dt="2020-10-11T23:50:02.153" v="1212" actId="2696"/>
        <pc:sldMkLst>
          <pc:docMk/>
          <pc:sldMk cId="2133814631" sldId="886"/>
        </pc:sldMkLst>
      </pc:sldChg>
      <pc:sldChg chg="del">
        <pc:chgData name="Kolody, Dale (O&amp;A, Hobart)" userId="6fce53b1-f6b4-437f-92e5-b29623dbcb9a" providerId="ADAL" clId="{786457B2-B5E1-4694-88D8-D0ECFAA2333D}" dt="2020-10-11T23:50:09.452" v="1214" actId="2696"/>
        <pc:sldMkLst>
          <pc:docMk/>
          <pc:sldMk cId="3498425953" sldId="887"/>
        </pc:sldMkLst>
      </pc:sldChg>
      <pc:sldChg chg="del">
        <pc:chgData name="Kolody, Dale (O&amp;A, Hobart)" userId="6fce53b1-f6b4-437f-92e5-b29623dbcb9a" providerId="ADAL" clId="{786457B2-B5E1-4694-88D8-D0ECFAA2333D}" dt="2020-10-12T02:43:02.177" v="4697" actId="2696"/>
        <pc:sldMkLst>
          <pc:docMk/>
          <pc:sldMk cId="445652276" sldId="888"/>
        </pc:sldMkLst>
      </pc:sldChg>
      <pc:sldChg chg="addSp modSp ord modAnim">
        <pc:chgData name="Kolody, Dale (O&amp;A, Hobart)" userId="6fce53b1-f6b4-437f-92e5-b29623dbcb9a" providerId="ADAL" clId="{786457B2-B5E1-4694-88D8-D0ECFAA2333D}" dt="2020-10-15T03:45:11.847" v="8896" actId="20577"/>
        <pc:sldMkLst>
          <pc:docMk/>
          <pc:sldMk cId="1359164590" sldId="889"/>
        </pc:sldMkLst>
        <pc:spChg chg="mod">
          <ac:chgData name="Kolody, Dale (O&amp;A, Hobart)" userId="6fce53b1-f6b4-437f-92e5-b29623dbcb9a" providerId="ADAL" clId="{786457B2-B5E1-4694-88D8-D0ECFAA2333D}" dt="2020-10-14T03:05:21.508" v="6633" actId="20577"/>
          <ac:spMkLst>
            <pc:docMk/>
            <pc:sldMk cId="1359164590" sldId="889"/>
            <ac:spMk id="2" creationId="{E7171DC4-09C8-4CBB-A6A9-DA39CFD71060}"/>
          </ac:spMkLst>
        </pc:spChg>
        <pc:spChg chg="add mod">
          <ac:chgData name="Kolody, Dale (O&amp;A, Hobart)" userId="6fce53b1-f6b4-437f-92e5-b29623dbcb9a" providerId="ADAL" clId="{786457B2-B5E1-4694-88D8-D0ECFAA2333D}" dt="2020-10-15T03:45:11.847" v="8896" actId="20577"/>
          <ac:spMkLst>
            <pc:docMk/>
            <pc:sldMk cId="1359164590" sldId="889"/>
            <ac:spMk id="18" creationId="{303F05FF-61FE-4D21-8509-F38B7EB8DA13}"/>
          </ac:spMkLst>
        </pc:spChg>
        <pc:spChg chg="add">
          <ac:chgData name="Kolody, Dale (O&amp;A, Hobart)" userId="6fce53b1-f6b4-437f-92e5-b29623dbcb9a" providerId="ADAL" clId="{786457B2-B5E1-4694-88D8-D0ECFAA2333D}" dt="2020-10-12T02:54:49.432" v="4915"/>
          <ac:spMkLst>
            <pc:docMk/>
            <pc:sldMk cId="1359164590" sldId="889"/>
            <ac:spMk id="19" creationId="{0AE24D96-642F-4859-B2D8-0943B5CF0926}"/>
          </ac:spMkLst>
        </pc:spChg>
      </pc:sldChg>
      <pc:sldChg chg="del ord">
        <pc:chgData name="Kolody, Dale (O&amp;A, Hobart)" userId="6fce53b1-f6b4-437f-92e5-b29623dbcb9a" providerId="ADAL" clId="{786457B2-B5E1-4694-88D8-D0ECFAA2333D}" dt="2020-10-12T02:43:03.704" v="4698" actId="2696"/>
        <pc:sldMkLst>
          <pc:docMk/>
          <pc:sldMk cId="3607612187" sldId="890"/>
        </pc:sldMkLst>
      </pc:sldChg>
      <pc:sldChg chg="del">
        <pc:chgData name="Kolody, Dale (O&amp;A, Hobart)" userId="6fce53b1-f6b4-437f-92e5-b29623dbcb9a" providerId="ADAL" clId="{786457B2-B5E1-4694-88D8-D0ECFAA2333D}" dt="2020-10-12T02:55:18.261" v="4918" actId="2696"/>
        <pc:sldMkLst>
          <pc:docMk/>
          <pc:sldMk cId="1235110439" sldId="891"/>
        </pc:sldMkLst>
      </pc:sldChg>
      <pc:sldChg chg="del">
        <pc:chgData name="Kolody, Dale (O&amp;A, Hobart)" userId="6fce53b1-f6b4-437f-92e5-b29623dbcb9a" providerId="ADAL" clId="{786457B2-B5E1-4694-88D8-D0ECFAA2333D}" dt="2020-10-12T00:55:49.009" v="2853" actId="2696"/>
        <pc:sldMkLst>
          <pc:docMk/>
          <pc:sldMk cId="4278667824" sldId="892"/>
        </pc:sldMkLst>
      </pc:sldChg>
      <pc:sldChg chg="del">
        <pc:chgData name="Kolody, Dale (O&amp;A, Hobart)" userId="6fce53b1-f6b4-437f-92e5-b29623dbcb9a" providerId="ADAL" clId="{786457B2-B5E1-4694-88D8-D0ECFAA2333D}" dt="2020-10-12T02:55:11.704" v="4917" actId="2696"/>
        <pc:sldMkLst>
          <pc:docMk/>
          <pc:sldMk cId="2804057010" sldId="893"/>
        </pc:sldMkLst>
      </pc:sldChg>
      <pc:sldChg chg="modSp">
        <pc:chgData name="Kolody, Dale (O&amp;A, Hobart)" userId="6fce53b1-f6b4-437f-92e5-b29623dbcb9a" providerId="ADAL" clId="{786457B2-B5E1-4694-88D8-D0ECFAA2333D}" dt="2020-10-14T04:49:56.083" v="8614" actId="20577"/>
        <pc:sldMkLst>
          <pc:docMk/>
          <pc:sldMk cId="1748727845" sldId="894"/>
        </pc:sldMkLst>
        <pc:spChg chg="mod">
          <ac:chgData name="Kolody, Dale (O&amp;A, Hobart)" userId="6fce53b1-f6b4-437f-92e5-b29623dbcb9a" providerId="ADAL" clId="{786457B2-B5E1-4694-88D8-D0ECFAA2333D}" dt="2020-10-14T04:49:56.083" v="8614" actId="20577"/>
          <ac:spMkLst>
            <pc:docMk/>
            <pc:sldMk cId="1748727845" sldId="894"/>
            <ac:spMk id="3" creationId="{00000000-0000-0000-0000-000000000000}"/>
          </ac:spMkLst>
        </pc:spChg>
      </pc:sldChg>
      <pc:sldChg chg="addSp delSp modSp add delAnim modAnim">
        <pc:chgData name="Kolody, Dale (O&amp;A, Hobart)" userId="6fce53b1-f6b4-437f-92e5-b29623dbcb9a" providerId="ADAL" clId="{786457B2-B5E1-4694-88D8-D0ECFAA2333D}" dt="2020-10-14T03:03:01.509" v="6622"/>
        <pc:sldMkLst>
          <pc:docMk/>
          <pc:sldMk cId="2612781462" sldId="895"/>
        </pc:sldMkLst>
        <pc:spChg chg="mod">
          <ac:chgData name="Kolody, Dale (O&amp;A, Hobart)" userId="6fce53b1-f6b4-437f-92e5-b29623dbcb9a" providerId="ADAL" clId="{786457B2-B5E1-4694-88D8-D0ECFAA2333D}" dt="2020-10-11T23:34:36.504" v="762" actId="1076"/>
          <ac:spMkLst>
            <pc:docMk/>
            <pc:sldMk cId="2612781462" sldId="895"/>
            <ac:spMk id="2" creationId="{00000000-0000-0000-0000-000000000000}"/>
          </ac:spMkLst>
        </pc:spChg>
        <pc:spChg chg="del">
          <ac:chgData name="Kolody, Dale (O&amp;A, Hobart)" userId="6fce53b1-f6b4-437f-92e5-b29623dbcb9a" providerId="ADAL" clId="{786457B2-B5E1-4694-88D8-D0ECFAA2333D}" dt="2020-10-11T22:55:16.950" v="458" actId="478"/>
          <ac:spMkLst>
            <pc:docMk/>
            <pc:sldMk cId="2612781462" sldId="895"/>
            <ac:spMk id="3" creationId="{00000000-0000-0000-0000-000000000000}"/>
          </ac:spMkLst>
        </pc:spChg>
        <pc:spChg chg="add del mod">
          <ac:chgData name="Kolody, Dale (O&amp;A, Hobart)" userId="6fce53b1-f6b4-437f-92e5-b29623dbcb9a" providerId="ADAL" clId="{786457B2-B5E1-4694-88D8-D0ECFAA2333D}" dt="2020-10-11T23:26:59.665" v="494" actId="478"/>
          <ac:spMkLst>
            <pc:docMk/>
            <pc:sldMk cId="2612781462" sldId="895"/>
            <ac:spMk id="5" creationId="{D2B975D8-86AD-4747-87F9-3EB439BBF1B0}"/>
          </ac:spMkLst>
        </pc:spChg>
        <pc:spChg chg="del mod">
          <ac:chgData name="Kolody, Dale (O&amp;A, Hobart)" userId="6fce53b1-f6b4-437f-92e5-b29623dbcb9a" providerId="ADAL" clId="{786457B2-B5E1-4694-88D8-D0ECFAA2333D}" dt="2020-10-11T22:55:24.652" v="460" actId="478"/>
          <ac:spMkLst>
            <pc:docMk/>
            <pc:sldMk cId="2612781462" sldId="895"/>
            <ac:spMk id="6" creationId="{00000000-0000-0000-0000-000000000000}"/>
          </ac:spMkLst>
        </pc:spChg>
        <pc:spChg chg="add del mod">
          <ac:chgData name="Kolody, Dale (O&amp;A, Hobart)" userId="6fce53b1-f6b4-437f-92e5-b29623dbcb9a" providerId="ADAL" clId="{786457B2-B5E1-4694-88D8-D0ECFAA2333D}" dt="2020-10-11T23:27:08.844" v="496"/>
          <ac:spMkLst>
            <pc:docMk/>
            <pc:sldMk cId="2612781462" sldId="895"/>
            <ac:spMk id="9" creationId="{5FF4BBBF-8A99-4EFC-B916-179DA8F75E62}"/>
          </ac:spMkLst>
        </pc:spChg>
        <pc:spChg chg="add mod">
          <ac:chgData name="Kolody, Dale (O&amp;A, Hobart)" userId="6fce53b1-f6b4-437f-92e5-b29623dbcb9a" providerId="ADAL" clId="{786457B2-B5E1-4694-88D8-D0ECFAA2333D}" dt="2020-10-14T03:01:56.622" v="6619" actId="20577"/>
          <ac:spMkLst>
            <pc:docMk/>
            <pc:sldMk cId="2612781462" sldId="895"/>
            <ac:spMk id="11" creationId="{51C880A4-5379-4FD2-B495-1478DA71D51A}"/>
          </ac:spMkLst>
        </pc:spChg>
        <pc:spChg chg="add mod">
          <ac:chgData name="Kolody, Dale (O&amp;A, Hobart)" userId="6fce53b1-f6b4-437f-92e5-b29623dbcb9a" providerId="ADAL" clId="{786457B2-B5E1-4694-88D8-D0ECFAA2333D}" dt="2020-10-11T23:31:38.599" v="552" actId="1076"/>
          <ac:spMkLst>
            <pc:docMk/>
            <pc:sldMk cId="2612781462" sldId="895"/>
            <ac:spMk id="13" creationId="{5C5AE627-B0E5-4815-8976-C4094CBB2D71}"/>
          </ac:spMkLst>
        </pc:spChg>
        <pc:spChg chg="add mod">
          <ac:chgData name="Kolody, Dale (O&amp;A, Hobart)" userId="6fce53b1-f6b4-437f-92e5-b29623dbcb9a" providerId="ADAL" clId="{786457B2-B5E1-4694-88D8-D0ECFAA2333D}" dt="2020-10-11T23:35:37.594" v="816" actId="14100"/>
          <ac:spMkLst>
            <pc:docMk/>
            <pc:sldMk cId="2612781462" sldId="895"/>
            <ac:spMk id="14" creationId="{2586F5DD-78F1-4EE3-9DB7-B027D2D5D6B6}"/>
          </ac:spMkLst>
        </pc:spChg>
        <pc:picChg chg="del">
          <ac:chgData name="Kolody, Dale (O&amp;A, Hobart)" userId="6fce53b1-f6b4-437f-92e5-b29623dbcb9a" providerId="ADAL" clId="{786457B2-B5E1-4694-88D8-D0ECFAA2333D}" dt="2020-10-11T22:55:07.431" v="456" actId="478"/>
          <ac:picMkLst>
            <pc:docMk/>
            <pc:sldMk cId="2612781462" sldId="895"/>
            <ac:picMk id="7" creationId="{00000000-0000-0000-0000-000000000000}"/>
          </ac:picMkLst>
        </pc:picChg>
        <pc:picChg chg="add del mod">
          <ac:chgData name="Kolody, Dale (O&amp;A, Hobart)" userId="6fce53b1-f6b4-437f-92e5-b29623dbcb9a" providerId="ADAL" clId="{786457B2-B5E1-4694-88D8-D0ECFAA2333D}" dt="2020-10-11T23:27:18.538" v="499"/>
          <ac:picMkLst>
            <pc:docMk/>
            <pc:sldMk cId="2612781462" sldId="895"/>
            <ac:picMk id="10" creationId="{B3FC3DB2-C0CC-4988-83D1-CD63780627C8}"/>
          </ac:picMkLst>
        </pc:picChg>
        <pc:picChg chg="add mod">
          <ac:chgData name="Kolody, Dale (O&amp;A, Hobart)" userId="6fce53b1-f6b4-437f-92e5-b29623dbcb9a" providerId="ADAL" clId="{786457B2-B5E1-4694-88D8-D0ECFAA2333D}" dt="2020-10-11T23:31:30.918" v="551" actId="14100"/>
          <ac:picMkLst>
            <pc:docMk/>
            <pc:sldMk cId="2612781462" sldId="895"/>
            <ac:picMk id="12" creationId="{6F050413-87C8-4F83-89E5-86F60E86A458}"/>
          </ac:picMkLst>
        </pc:picChg>
        <pc:cxnChg chg="add mod">
          <ac:chgData name="Kolody, Dale (O&amp;A, Hobart)" userId="6fce53b1-f6b4-437f-92e5-b29623dbcb9a" providerId="ADAL" clId="{786457B2-B5E1-4694-88D8-D0ECFAA2333D}" dt="2020-10-11T23:35:32.956" v="815" actId="14100"/>
          <ac:cxnSpMkLst>
            <pc:docMk/>
            <pc:sldMk cId="2612781462" sldId="895"/>
            <ac:cxnSpMk id="16" creationId="{C0BADA57-FE91-4F5E-B710-FFE0ECEA10CD}"/>
          </ac:cxnSpMkLst>
        </pc:cxnChg>
      </pc:sldChg>
      <pc:sldChg chg="modSp add modAnim">
        <pc:chgData name="Kolody, Dale (O&amp;A, Hobart)" userId="6fce53b1-f6b4-437f-92e5-b29623dbcb9a" providerId="ADAL" clId="{786457B2-B5E1-4694-88D8-D0ECFAA2333D}" dt="2020-10-15T03:46:07.230" v="8943" actId="20577"/>
        <pc:sldMkLst>
          <pc:docMk/>
          <pc:sldMk cId="1889702020" sldId="896"/>
        </pc:sldMkLst>
        <pc:spChg chg="mod">
          <ac:chgData name="Kolody, Dale (O&amp;A, Hobart)" userId="6fce53b1-f6b4-437f-92e5-b29623dbcb9a" providerId="ADAL" clId="{786457B2-B5E1-4694-88D8-D0ECFAA2333D}" dt="2020-10-11T23:45:34.359" v="1094" actId="6549"/>
          <ac:spMkLst>
            <pc:docMk/>
            <pc:sldMk cId="1889702020" sldId="896"/>
            <ac:spMk id="2" creationId="{9FBE4F6A-25CD-4858-ACB0-0941BE0C157B}"/>
          </ac:spMkLst>
        </pc:spChg>
        <pc:spChg chg="mod">
          <ac:chgData name="Kolody, Dale (O&amp;A, Hobart)" userId="6fce53b1-f6b4-437f-92e5-b29623dbcb9a" providerId="ADAL" clId="{786457B2-B5E1-4694-88D8-D0ECFAA2333D}" dt="2020-10-15T03:46:07.230" v="8943" actId="20577"/>
          <ac:spMkLst>
            <pc:docMk/>
            <pc:sldMk cId="1889702020" sldId="896"/>
            <ac:spMk id="3" creationId="{B99BD75C-738C-4B46-9EC4-6E7AB0CA8A35}"/>
          </ac:spMkLst>
        </pc:spChg>
      </pc:sldChg>
      <pc:sldChg chg="addSp delSp modSp add ord">
        <pc:chgData name="Kolody, Dale (O&amp;A, Hobart)" userId="6fce53b1-f6b4-437f-92e5-b29623dbcb9a" providerId="ADAL" clId="{786457B2-B5E1-4694-88D8-D0ECFAA2333D}" dt="2020-10-14T03:57:48.085" v="7913" actId="20577"/>
        <pc:sldMkLst>
          <pc:docMk/>
          <pc:sldMk cId="2441348379" sldId="897"/>
        </pc:sldMkLst>
        <pc:spChg chg="mod">
          <ac:chgData name="Kolody, Dale (O&amp;A, Hobart)" userId="6fce53b1-f6b4-437f-92e5-b29623dbcb9a" providerId="ADAL" clId="{786457B2-B5E1-4694-88D8-D0ECFAA2333D}" dt="2020-10-14T03:57:42.722" v="7908" actId="20577"/>
          <ac:spMkLst>
            <pc:docMk/>
            <pc:sldMk cId="2441348379" sldId="897"/>
            <ac:spMk id="2" creationId="{B5157526-4B0A-4B8F-A645-E2150E0AE600}"/>
          </ac:spMkLst>
        </pc:spChg>
        <pc:spChg chg="del mod">
          <ac:chgData name="Kolody, Dale (O&amp;A, Hobart)" userId="6fce53b1-f6b4-437f-92e5-b29623dbcb9a" providerId="ADAL" clId="{786457B2-B5E1-4694-88D8-D0ECFAA2333D}" dt="2020-10-11T23:54:13.880" v="1245" actId="478"/>
          <ac:spMkLst>
            <pc:docMk/>
            <pc:sldMk cId="2441348379" sldId="897"/>
            <ac:spMk id="3" creationId="{0B64773F-C3E9-41F8-8583-2BF5FF880ADA}"/>
          </ac:spMkLst>
        </pc:spChg>
        <pc:spChg chg="add del">
          <ac:chgData name="Kolody, Dale (O&amp;A, Hobart)" userId="6fce53b1-f6b4-437f-92e5-b29623dbcb9a" providerId="ADAL" clId="{786457B2-B5E1-4694-88D8-D0ECFAA2333D}" dt="2020-10-11T23:52:23.294" v="1242" actId="478"/>
          <ac:spMkLst>
            <pc:docMk/>
            <pc:sldMk cId="2441348379" sldId="897"/>
            <ac:spMk id="4" creationId="{46A1810E-EE11-4398-8E96-A5ED96D452EB}"/>
          </ac:spMkLst>
        </pc:spChg>
        <pc:spChg chg="add mod">
          <ac:chgData name="Kolody, Dale (O&amp;A, Hobart)" userId="6fce53b1-f6b4-437f-92e5-b29623dbcb9a" providerId="ADAL" clId="{786457B2-B5E1-4694-88D8-D0ECFAA2333D}" dt="2020-10-14T03:57:48.085" v="7913" actId="20577"/>
          <ac:spMkLst>
            <pc:docMk/>
            <pc:sldMk cId="2441348379" sldId="897"/>
            <ac:spMk id="6" creationId="{62066195-606D-4EE8-A2C1-0F97D608DCB4}"/>
          </ac:spMkLst>
        </pc:spChg>
        <pc:spChg chg="add mod">
          <ac:chgData name="Kolody, Dale (O&amp;A, Hobart)" userId="6fce53b1-f6b4-437f-92e5-b29623dbcb9a" providerId="ADAL" clId="{786457B2-B5E1-4694-88D8-D0ECFAA2333D}" dt="2020-10-14T03:55:00.783" v="7730" actId="1076"/>
          <ac:spMkLst>
            <pc:docMk/>
            <pc:sldMk cId="2441348379" sldId="897"/>
            <ac:spMk id="7" creationId="{E154EC14-86A2-4066-8C26-6DB85B2B59A3}"/>
          </ac:spMkLst>
        </pc:spChg>
        <pc:picChg chg="add mod">
          <ac:chgData name="Kolody, Dale (O&amp;A, Hobart)" userId="6fce53b1-f6b4-437f-92e5-b29623dbcb9a" providerId="ADAL" clId="{786457B2-B5E1-4694-88D8-D0ECFAA2333D}" dt="2020-10-11T23:54:40.438" v="1254" actId="1035"/>
          <ac:picMkLst>
            <pc:docMk/>
            <pc:sldMk cId="2441348379" sldId="897"/>
            <ac:picMk id="5" creationId="{BAC828B3-A610-4FAA-8FCF-EEB90114FDC4}"/>
          </ac:picMkLst>
        </pc:picChg>
        <pc:cxnChg chg="add mod">
          <ac:chgData name="Kolody, Dale (O&amp;A, Hobart)" userId="6fce53b1-f6b4-437f-92e5-b29623dbcb9a" providerId="ADAL" clId="{786457B2-B5E1-4694-88D8-D0ECFAA2333D}" dt="2020-10-11T23:56:24.960" v="1305" actId="1038"/>
          <ac:cxnSpMkLst>
            <pc:docMk/>
            <pc:sldMk cId="2441348379" sldId="897"/>
            <ac:cxnSpMk id="8" creationId="{1C96DCD7-6BA6-475D-B4B8-41709C347F3C}"/>
          </ac:cxnSpMkLst>
        </pc:cxnChg>
      </pc:sldChg>
      <pc:sldChg chg="addSp delSp modSp add">
        <pc:chgData name="Kolody, Dale (O&amp;A, Hobart)" userId="6fce53b1-f6b4-437f-92e5-b29623dbcb9a" providerId="ADAL" clId="{786457B2-B5E1-4694-88D8-D0ECFAA2333D}" dt="2020-10-12T06:23:50.933" v="6052" actId="20577"/>
        <pc:sldMkLst>
          <pc:docMk/>
          <pc:sldMk cId="1002278591" sldId="898"/>
        </pc:sldMkLst>
        <pc:spChg chg="mod">
          <ac:chgData name="Kolody, Dale (O&amp;A, Hobart)" userId="6fce53b1-f6b4-437f-92e5-b29623dbcb9a" providerId="ADAL" clId="{786457B2-B5E1-4694-88D8-D0ECFAA2333D}" dt="2020-10-12T06:23:41.901" v="6046" actId="1076"/>
          <ac:spMkLst>
            <pc:docMk/>
            <pc:sldMk cId="1002278591" sldId="898"/>
            <ac:spMk id="2" creationId="{B5157526-4B0A-4B8F-A645-E2150E0AE600}"/>
          </ac:spMkLst>
        </pc:spChg>
        <pc:spChg chg="add mod">
          <ac:chgData name="Kolody, Dale (O&amp;A, Hobart)" userId="6fce53b1-f6b4-437f-92e5-b29623dbcb9a" providerId="ADAL" clId="{786457B2-B5E1-4694-88D8-D0ECFAA2333D}" dt="2020-10-12T06:23:50.933" v="6052" actId="20577"/>
          <ac:spMkLst>
            <pc:docMk/>
            <pc:sldMk cId="1002278591" sldId="898"/>
            <ac:spMk id="3" creationId="{2A0C588E-DDFC-47FE-B5A4-5222DD612936}"/>
          </ac:spMkLst>
        </pc:spChg>
        <pc:spChg chg="del">
          <ac:chgData name="Kolody, Dale (O&amp;A, Hobart)" userId="6fce53b1-f6b4-437f-92e5-b29623dbcb9a" providerId="ADAL" clId="{786457B2-B5E1-4694-88D8-D0ECFAA2333D}" dt="2020-10-11T23:56:50.698" v="1312" actId="478"/>
          <ac:spMkLst>
            <pc:docMk/>
            <pc:sldMk cId="1002278591" sldId="898"/>
            <ac:spMk id="6" creationId="{62066195-606D-4EE8-A2C1-0F97D608DCB4}"/>
          </ac:spMkLst>
        </pc:spChg>
        <pc:spChg chg="add mod">
          <ac:chgData name="Kolody, Dale (O&amp;A, Hobart)" userId="6fce53b1-f6b4-437f-92e5-b29623dbcb9a" providerId="ADAL" clId="{786457B2-B5E1-4694-88D8-D0ECFAA2333D}" dt="2020-10-12T06:23:21.130" v="6043" actId="1036"/>
          <ac:spMkLst>
            <pc:docMk/>
            <pc:sldMk cId="1002278591" sldId="898"/>
            <ac:spMk id="15" creationId="{3C4D4C10-36D3-418A-B5BA-397097B24860}"/>
          </ac:spMkLst>
        </pc:spChg>
        <pc:spChg chg="add mod">
          <ac:chgData name="Kolody, Dale (O&amp;A, Hobart)" userId="6fce53b1-f6b4-437f-92e5-b29623dbcb9a" providerId="ADAL" clId="{786457B2-B5E1-4694-88D8-D0ECFAA2333D}" dt="2020-10-12T06:23:21.130" v="6043" actId="1036"/>
          <ac:spMkLst>
            <pc:docMk/>
            <pc:sldMk cId="1002278591" sldId="898"/>
            <ac:spMk id="16" creationId="{2BD76DFB-0F84-4625-AA7E-E4E2457EBC31}"/>
          </ac:spMkLst>
        </pc:spChg>
        <pc:spChg chg="add mod">
          <ac:chgData name="Kolody, Dale (O&amp;A, Hobart)" userId="6fce53b1-f6b4-437f-92e5-b29623dbcb9a" providerId="ADAL" clId="{786457B2-B5E1-4694-88D8-D0ECFAA2333D}" dt="2020-10-12T06:23:21.130" v="6043" actId="1036"/>
          <ac:spMkLst>
            <pc:docMk/>
            <pc:sldMk cId="1002278591" sldId="898"/>
            <ac:spMk id="17" creationId="{BB619B3C-E5A0-4CE0-81B6-62AB5484EC44}"/>
          </ac:spMkLst>
        </pc:spChg>
        <pc:picChg chg="add mod">
          <ac:chgData name="Kolody, Dale (O&amp;A, Hobart)" userId="6fce53b1-f6b4-437f-92e5-b29623dbcb9a" providerId="ADAL" clId="{786457B2-B5E1-4694-88D8-D0ECFAA2333D}" dt="2020-10-12T06:23:21.130" v="6043" actId="1036"/>
          <ac:picMkLst>
            <pc:docMk/>
            <pc:sldMk cId="1002278591" sldId="898"/>
            <ac:picMk id="4" creationId="{41CF96C9-6E51-4FF2-9A7F-FA64D925128D}"/>
          </ac:picMkLst>
        </pc:picChg>
        <pc:picChg chg="del">
          <ac:chgData name="Kolody, Dale (O&amp;A, Hobart)" userId="6fce53b1-f6b4-437f-92e5-b29623dbcb9a" providerId="ADAL" clId="{786457B2-B5E1-4694-88D8-D0ECFAA2333D}" dt="2020-10-11T23:56:49.042" v="1311" actId="478"/>
          <ac:picMkLst>
            <pc:docMk/>
            <pc:sldMk cId="1002278591" sldId="898"/>
            <ac:picMk id="5" creationId="{BAC828B3-A610-4FAA-8FCF-EEB90114FDC4}"/>
          </ac:picMkLst>
        </pc:picChg>
        <pc:cxnChg chg="del">
          <ac:chgData name="Kolody, Dale (O&amp;A, Hobart)" userId="6fce53b1-f6b4-437f-92e5-b29623dbcb9a" providerId="ADAL" clId="{786457B2-B5E1-4694-88D8-D0ECFAA2333D}" dt="2020-10-11T23:56:51.514" v="1313" actId="478"/>
          <ac:cxnSpMkLst>
            <pc:docMk/>
            <pc:sldMk cId="1002278591" sldId="898"/>
            <ac:cxnSpMk id="8" creationId="{1C96DCD7-6BA6-475D-B4B8-41709C347F3C}"/>
          </ac:cxnSpMkLst>
        </pc:cxnChg>
        <pc:cxnChg chg="add mod">
          <ac:chgData name="Kolody, Dale (O&amp;A, Hobart)" userId="6fce53b1-f6b4-437f-92e5-b29623dbcb9a" providerId="ADAL" clId="{786457B2-B5E1-4694-88D8-D0ECFAA2333D}" dt="2020-10-12T06:23:21.130" v="6043" actId="1036"/>
          <ac:cxnSpMkLst>
            <pc:docMk/>
            <pc:sldMk cId="1002278591" sldId="898"/>
            <ac:cxnSpMk id="9" creationId="{5D08C474-38AE-4D80-98B7-289E00E7CDC5}"/>
          </ac:cxnSpMkLst>
        </pc:cxnChg>
      </pc:sldChg>
      <pc:sldChg chg="addSp delSp modSp add">
        <pc:chgData name="Kolody, Dale (O&amp;A, Hobart)" userId="6fce53b1-f6b4-437f-92e5-b29623dbcb9a" providerId="ADAL" clId="{786457B2-B5E1-4694-88D8-D0ECFAA2333D}" dt="2020-10-12T00:48:56.194" v="2582" actId="6549"/>
        <pc:sldMkLst>
          <pc:docMk/>
          <pc:sldMk cId="2815971816" sldId="899"/>
        </pc:sldMkLst>
        <pc:spChg chg="mod">
          <ac:chgData name="Kolody, Dale (O&amp;A, Hobart)" userId="6fce53b1-f6b4-437f-92e5-b29623dbcb9a" providerId="ADAL" clId="{786457B2-B5E1-4694-88D8-D0ECFAA2333D}" dt="2020-10-12T00:48:56.194" v="2582" actId="6549"/>
          <ac:spMkLst>
            <pc:docMk/>
            <pc:sldMk cId="2815971816" sldId="899"/>
            <ac:spMk id="2" creationId="{369A9EFE-59A7-459C-9F4B-3820243144F1}"/>
          </ac:spMkLst>
        </pc:spChg>
        <pc:spChg chg="del mod">
          <ac:chgData name="Kolody, Dale (O&amp;A, Hobart)" userId="6fce53b1-f6b4-437f-92e5-b29623dbcb9a" providerId="ADAL" clId="{786457B2-B5E1-4694-88D8-D0ECFAA2333D}" dt="2020-10-12T00:21:07.429" v="1981" actId="478"/>
          <ac:spMkLst>
            <pc:docMk/>
            <pc:sldMk cId="2815971816" sldId="899"/>
            <ac:spMk id="3" creationId="{DBC03460-14B3-47A5-85E6-BD4A6AEE0716}"/>
          </ac:spMkLst>
        </pc:spChg>
        <pc:spChg chg="add del mod">
          <ac:chgData name="Kolody, Dale (O&amp;A, Hobart)" userId="6fce53b1-f6b4-437f-92e5-b29623dbcb9a" providerId="ADAL" clId="{786457B2-B5E1-4694-88D8-D0ECFAA2333D}" dt="2020-10-12T00:21:36.376" v="1982" actId="478"/>
          <ac:spMkLst>
            <pc:docMk/>
            <pc:sldMk cId="2815971816" sldId="899"/>
            <ac:spMk id="5" creationId="{32602538-BCAF-4B39-A29C-B60B952B85CF}"/>
          </ac:spMkLst>
        </pc:spChg>
        <pc:spChg chg="add mod">
          <ac:chgData name="Kolody, Dale (O&amp;A, Hobart)" userId="6fce53b1-f6b4-437f-92e5-b29623dbcb9a" providerId="ADAL" clId="{786457B2-B5E1-4694-88D8-D0ECFAA2333D}" dt="2020-10-12T00:48:48.596" v="2581" actId="20577"/>
          <ac:spMkLst>
            <pc:docMk/>
            <pc:sldMk cId="2815971816" sldId="899"/>
            <ac:spMk id="6" creationId="{EC1FF895-96DE-45B2-A774-2FB573736EA9}"/>
          </ac:spMkLst>
        </pc:spChg>
      </pc:sldChg>
      <pc:sldChg chg="addSp delSp modSp add">
        <pc:chgData name="Kolody, Dale (O&amp;A, Hobart)" userId="6fce53b1-f6b4-437f-92e5-b29623dbcb9a" providerId="ADAL" clId="{786457B2-B5E1-4694-88D8-D0ECFAA2333D}" dt="2020-10-14T03:33:37.260" v="7597" actId="20577"/>
        <pc:sldMkLst>
          <pc:docMk/>
          <pc:sldMk cId="2189542310" sldId="900"/>
        </pc:sldMkLst>
        <pc:spChg chg="mod">
          <ac:chgData name="Kolody, Dale (O&amp;A, Hobart)" userId="6fce53b1-f6b4-437f-92e5-b29623dbcb9a" providerId="ADAL" clId="{786457B2-B5E1-4694-88D8-D0ECFAA2333D}" dt="2020-10-14T03:33:37.260" v="7597" actId="20577"/>
          <ac:spMkLst>
            <pc:docMk/>
            <pc:sldMk cId="2189542310" sldId="900"/>
            <ac:spMk id="3" creationId="{2A0C588E-DDFC-47FE-B5A4-5222DD612936}"/>
          </ac:spMkLst>
        </pc:spChg>
        <pc:spChg chg="add del mod">
          <ac:chgData name="Kolody, Dale (O&amp;A, Hobart)" userId="6fce53b1-f6b4-437f-92e5-b29623dbcb9a" providerId="ADAL" clId="{786457B2-B5E1-4694-88D8-D0ECFAA2333D}" dt="2020-10-12T00:31:20.274" v="2225" actId="478"/>
          <ac:spMkLst>
            <pc:docMk/>
            <pc:sldMk cId="2189542310" sldId="900"/>
            <ac:spMk id="5" creationId="{73D67A87-60BD-4A36-90B9-B822ED8FB1DB}"/>
          </ac:spMkLst>
        </pc:spChg>
        <pc:spChg chg="add del">
          <ac:chgData name="Kolody, Dale (O&amp;A, Hobart)" userId="6fce53b1-f6b4-437f-92e5-b29623dbcb9a" providerId="ADAL" clId="{786457B2-B5E1-4694-88D8-D0ECFAA2333D}" dt="2020-10-12T00:31:41.872" v="2227"/>
          <ac:spMkLst>
            <pc:docMk/>
            <pc:sldMk cId="2189542310" sldId="900"/>
            <ac:spMk id="6" creationId="{B4EEAE27-4A21-42E0-AE5C-83C86EE154E0}"/>
          </ac:spMkLst>
        </pc:spChg>
        <pc:spChg chg="del">
          <ac:chgData name="Kolody, Dale (O&amp;A, Hobart)" userId="6fce53b1-f6b4-437f-92e5-b29623dbcb9a" providerId="ADAL" clId="{786457B2-B5E1-4694-88D8-D0ECFAA2333D}" dt="2020-10-12T00:31:05.693" v="2219" actId="478"/>
          <ac:spMkLst>
            <pc:docMk/>
            <pc:sldMk cId="2189542310" sldId="900"/>
            <ac:spMk id="15" creationId="{3C4D4C10-36D3-418A-B5BA-397097B24860}"/>
          </ac:spMkLst>
        </pc:spChg>
        <pc:spChg chg="del">
          <ac:chgData name="Kolody, Dale (O&amp;A, Hobart)" userId="6fce53b1-f6b4-437f-92e5-b29623dbcb9a" providerId="ADAL" clId="{786457B2-B5E1-4694-88D8-D0ECFAA2333D}" dt="2020-10-12T00:31:04.292" v="2218" actId="478"/>
          <ac:spMkLst>
            <pc:docMk/>
            <pc:sldMk cId="2189542310" sldId="900"/>
            <ac:spMk id="16" creationId="{2BD76DFB-0F84-4625-AA7E-E4E2457EBC31}"/>
          </ac:spMkLst>
        </pc:spChg>
        <pc:spChg chg="del">
          <ac:chgData name="Kolody, Dale (O&amp;A, Hobart)" userId="6fce53b1-f6b4-437f-92e5-b29623dbcb9a" providerId="ADAL" clId="{786457B2-B5E1-4694-88D8-D0ECFAA2333D}" dt="2020-10-12T00:31:09.341" v="2221" actId="478"/>
          <ac:spMkLst>
            <pc:docMk/>
            <pc:sldMk cId="2189542310" sldId="900"/>
            <ac:spMk id="17" creationId="{BB619B3C-E5A0-4CE0-81B6-62AB5484EC44}"/>
          </ac:spMkLst>
        </pc:spChg>
        <pc:picChg chg="del">
          <ac:chgData name="Kolody, Dale (O&amp;A, Hobart)" userId="6fce53b1-f6b4-437f-92e5-b29623dbcb9a" providerId="ADAL" clId="{786457B2-B5E1-4694-88D8-D0ECFAA2333D}" dt="2020-10-12T00:30:58.925" v="2217" actId="478"/>
          <ac:picMkLst>
            <pc:docMk/>
            <pc:sldMk cId="2189542310" sldId="900"/>
            <ac:picMk id="4" creationId="{41CF96C9-6E51-4FF2-9A7F-FA64D925128D}"/>
          </ac:picMkLst>
        </pc:picChg>
        <pc:picChg chg="add mod">
          <ac:chgData name="Kolody, Dale (O&amp;A, Hobart)" userId="6fce53b1-f6b4-437f-92e5-b29623dbcb9a" providerId="ADAL" clId="{786457B2-B5E1-4694-88D8-D0ECFAA2333D}" dt="2020-10-12T00:32:22.746" v="2237" actId="14100"/>
          <ac:picMkLst>
            <pc:docMk/>
            <pc:sldMk cId="2189542310" sldId="900"/>
            <ac:picMk id="7" creationId="{97AF202E-E3FC-4CBA-BDFE-9D5DD1FBDD4B}"/>
          </ac:picMkLst>
        </pc:picChg>
        <pc:cxnChg chg="del">
          <ac:chgData name="Kolody, Dale (O&amp;A, Hobart)" userId="6fce53b1-f6b4-437f-92e5-b29623dbcb9a" providerId="ADAL" clId="{786457B2-B5E1-4694-88D8-D0ECFAA2333D}" dt="2020-10-12T00:31:07.281" v="2220" actId="478"/>
          <ac:cxnSpMkLst>
            <pc:docMk/>
            <pc:sldMk cId="2189542310" sldId="900"/>
            <ac:cxnSpMk id="9" creationId="{5D08C474-38AE-4D80-98B7-289E00E7CDC5}"/>
          </ac:cxnSpMkLst>
        </pc:cxnChg>
      </pc:sldChg>
      <pc:sldChg chg="addSp delSp modSp add">
        <pc:chgData name="Kolody, Dale (O&amp;A, Hobart)" userId="6fce53b1-f6b4-437f-92e5-b29623dbcb9a" providerId="ADAL" clId="{786457B2-B5E1-4694-88D8-D0ECFAA2333D}" dt="2020-10-14T04:05:46.470" v="8078" actId="1076"/>
        <pc:sldMkLst>
          <pc:docMk/>
          <pc:sldMk cId="2860201578" sldId="901"/>
        </pc:sldMkLst>
        <pc:spChg chg="add del mod">
          <ac:chgData name="Kolody, Dale (O&amp;A, Hobart)" userId="6fce53b1-f6b4-437f-92e5-b29623dbcb9a" providerId="ADAL" clId="{786457B2-B5E1-4694-88D8-D0ECFAA2333D}" dt="2020-10-14T04:04:04.473" v="7961" actId="478"/>
          <ac:spMkLst>
            <pc:docMk/>
            <pc:sldMk cId="2860201578" sldId="901"/>
            <ac:spMk id="3" creationId="{A6DB03DC-3A7C-42E5-B0ED-4A819C01C87B}"/>
          </ac:spMkLst>
        </pc:spChg>
        <pc:spChg chg="add mod">
          <ac:chgData name="Kolody, Dale (O&amp;A, Hobart)" userId="6fce53b1-f6b4-437f-92e5-b29623dbcb9a" providerId="ADAL" clId="{786457B2-B5E1-4694-88D8-D0ECFAA2333D}" dt="2020-10-14T04:05:46.470" v="8078" actId="1076"/>
          <ac:spMkLst>
            <pc:docMk/>
            <pc:sldMk cId="2860201578" sldId="901"/>
            <ac:spMk id="4" creationId="{2BD96693-9BC0-424B-9B8E-3E0FAAD54BDD}"/>
          </ac:spMkLst>
        </pc:spChg>
        <pc:spChg chg="mod">
          <ac:chgData name="Kolody, Dale (O&amp;A, Hobart)" userId="6fce53b1-f6b4-437f-92e5-b29623dbcb9a" providerId="ADAL" clId="{786457B2-B5E1-4694-88D8-D0ECFAA2333D}" dt="2020-10-14T04:03:38.104" v="7959" actId="1037"/>
          <ac:spMkLst>
            <pc:docMk/>
            <pc:sldMk cId="2860201578" sldId="901"/>
            <ac:spMk id="6" creationId="{FDA2B5CB-EDB1-4C23-B1A1-9E116AC9637B}"/>
          </ac:spMkLst>
        </pc:spChg>
        <pc:spChg chg="del">
          <ac:chgData name="Kolody, Dale (O&amp;A, Hobart)" userId="6fce53b1-f6b4-437f-92e5-b29623dbcb9a" providerId="ADAL" clId="{786457B2-B5E1-4694-88D8-D0ECFAA2333D}" dt="2020-10-12T00:41:24.099" v="2433" actId="478"/>
          <ac:spMkLst>
            <pc:docMk/>
            <pc:sldMk cId="2860201578" sldId="901"/>
            <ac:spMk id="7" creationId="{00DE8517-DEBA-4501-9691-488FADC20D00}"/>
          </ac:spMkLst>
        </pc:spChg>
        <pc:picChg chg="del">
          <ac:chgData name="Kolody, Dale (O&amp;A, Hobart)" userId="6fce53b1-f6b4-437f-92e5-b29623dbcb9a" providerId="ADAL" clId="{786457B2-B5E1-4694-88D8-D0ECFAA2333D}" dt="2020-10-12T00:38:24.659" v="2297" actId="478"/>
          <ac:picMkLst>
            <pc:docMk/>
            <pc:sldMk cId="2860201578" sldId="901"/>
            <ac:picMk id="5" creationId="{E9B1CACA-992E-4802-9DA4-9A1FB9CF558E}"/>
          </ac:picMkLst>
        </pc:picChg>
        <pc:picChg chg="del mod">
          <ac:chgData name="Kolody, Dale (O&amp;A, Hobart)" userId="6fce53b1-f6b4-437f-92e5-b29623dbcb9a" providerId="ADAL" clId="{786457B2-B5E1-4694-88D8-D0ECFAA2333D}" dt="2020-10-12T00:47:04.909" v="2521" actId="478"/>
          <ac:picMkLst>
            <pc:docMk/>
            <pc:sldMk cId="2860201578" sldId="901"/>
            <ac:picMk id="8" creationId="{94EEA491-EF06-4579-9EA9-22D1E30A2882}"/>
          </ac:picMkLst>
        </pc:picChg>
        <pc:picChg chg="add mod">
          <ac:chgData name="Kolody, Dale (O&amp;A, Hobart)" userId="6fce53b1-f6b4-437f-92e5-b29623dbcb9a" providerId="ADAL" clId="{786457B2-B5E1-4694-88D8-D0ECFAA2333D}" dt="2020-10-14T04:03:34.423" v="7947" actId="1037"/>
          <ac:picMkLst>
            <pc:docMk/>
            <pc:sldMk cId="2860201578" sldId="901"/>
            <ac:picMk id="9" creationId="{CA0087C9-F6BB-4971-9B3F-3A5371E329F4}"/>
          </ac:picMkLst>
        </pc:picChg>
      </pc:sldChg>
      <pc:sldChg chg="addSp delSp modSp add ord">
        <pc:chgData name="Kolody, Dale (O&amp;A, Hobart)" userId="6fce53b1-f6b4-437f-92e5-b29623dbcb9a" providerId="ADAL" clId="{786457B2-B5E1-4694-88D8-D0ECFAA2333D}" dt="2020-10-14T04:39:25.055" v="8567"/>
        <pc:sldMkLst>
          <pc:docMk/>
          <pc:sldMk cId="926993851" sldId="902"/>
        </pc:sldMkLst>
        <pc:spChg chg="add mod">
          <ac:chgData name="Kolody, Dale (O&amp;A, Hobart)" userId="6fce53b1-f6b4-437f-92e5-b29623dbcb9a" providerId="ADAL" clId="{786457B2-B5E1-4694-88D8-D0ECFAA2333D}" dt="2020-10-12T00:53:16.414" v="2815" actId="692"/>
          <ac:spMkLst>
            <pc:docMk/>
            <pc:sldMk cId="926993851" sldId="902"/>
            <ac:spMk id="4" creationId="{5D0D7101-AC25-4CE7-9EE2-A37B28E9B9D3}"/>
          </ac:spMkLst>
        </pc:spChg>
        <pc:spChg chg="mod">
          <ac:chgData name="Kolody, Dale (O&amp;A, Hobart)" userId="6fce53b1-f6b4-437f-92e5-b29623dbcb9a" providerId="ADAL" clId="{786457B2-B5E1-4694-88D8-D0ECFAA2333D}" dt="2020-10-12T00:53:34.878" v="2817" actId="20577"/>
          <ac:spMkLst>
            <pc:docMk/>
            <pc:sldMk cId="926993851" sldId="902"/>
            <ac:spMk id="6" creationId="{20B0B80B-8BA3-4D57-855B-D63663A6D78D}"/>
          </ac:spMkLst>
        </pc:spChg>
        <pc:spChg chg="del">
          <ac:chgData name="Kolody, Dale (O&amp;A, Hobart)" userId="6fce53b1-f6b4-437f-92e5-b29623dbcb9a" providerId="ADAL" clId="{786457B2-B5E1-4694-88D8-D0ECFAA2333D}" dt="2020-10-12T00:50:15.541" v="2585" actId="478"/>
          <ac:spMkLst>
            <pc:docMk/>
            <pc:sldMk cId="926993851" sldId="902"/>
            <ac:spMk id="10" creationId="{2B1F00AA-A0ED-4AE5-9367-C5510AA3C5CA}"/>
          </ac:spMkLst>
        </pc:spChg>
        <pc:spChg chg="add mod">
          <ac:chgData name="Kolody, Dale (O&amp;A, Hobart)" userId="6fce53b1-f6b4-437f-92e5-b29623dbcb9a" providerId="ADAL" clId="{786457B2-B5E1-4694-88D8-D0ECFAA2333D}" dt="2020-10-12T02:03:08.566" v="2861" actId="14100"/>
          <ac:spMkLst>
            <pc:docMk/>
            <pc:sldMk cId="926993851" sldId="902"/>
            <ac:spMk id="12" creationId="{EFB1242C-9EB7-4DEC-A57B-3A4212AE173F}"/>
          </ac:spMkLst>
        </pc:spChg>
        <pc:spChg chg="add mod">
          <ac:chgData name="Kolody, Dale (O&amp;A, Hobart)" userId="6fce53b1-f6b4-437f-92e5-b29623dbcb9a" providerId="ADAL" clId="{786457B2-B5E1-4694-88D8-D0ECFAA2333D}" dt="2020-10-12T02:03:20.833" v="2901" actId="14100"/>
          <ac:spMkLst>
            <pc:docMk/>
            <pc:sldMk cId="926993851" sldId="902"/>
            <ac:spMk id="13" creationId="{1F1817FA-DC5E-4A25-9425-A238D13DBDBC}"/>
          </ac:spMkLst>
        </pc:spChg>
        <pc:spChg chg="add mod">
          <ac:chgData name="Kolody, Dale (O&amp;A, Hobart)" userId="6fce53b1-f6b4-437f-92e5-b29623dbcb9a" providerId="ADAL" clId="{786457B2-B5E1-4694-88D8-D0ECFAA2333D}" dt="2020-10-12T02:03:31.380" v="2904" actId="14100"/>
          <ac:spMkLst>
            <pc:docMk/>
            <pc:sldMk cId="926993851" sldId="902"/>
            <ac:spMk id="14" creationId="{C3321CA3-1332-4E84-B0CE-1C676C7ABF8E}"/>
          </ac:spMkLst>
        </pc:spChg>
        <pc:picChg chg="del">
          <ac:chgData name="Kolody, Dale (O&amp;A, Hobart)" userId="6fce53b1-f6b4-437f-92e5-b29623dbcb9a" providerId="ADAL" clId="{786457B2-B5E1-4694-88D8-D0ECFAA2333D}" dt="2020-10-12T00:49:57.084" v="2584" actId="478"/>
          <ac:picMkLst>
            <pc:docMk/>
            <pc:sldMk cId="926993851" sldId="902"/>
            <ac:picMk id="11" creationId="{23A0068A-772C-4CF0-AAAE-2503EE68A5BE}"/>
          </ac:picMkLst>
        </pc:picChg>
      </pc:sldChg>
      <pc:sldChg chg="modSp add">
        <pc:chgData name="Kolody, Dale (O&amp;A, Hobart)" userId="6fce53b1-f6b4-437f-92e5-b29623dbcb9a" providerId="ADAL" clId="{786457B2-B5E1-4694-88D8-D0ECFAA2333D}" dt="2020-10-12T02:04:51.599" v="2935" actId="20577"/>
        <pc:sldMkLst>
          <pc:docMk/>
          <pc:sldMk cId="3249174696" sldId="903"/>
        </pc:sldMkLst>
        <pc:spChg chg="mod">
          <ac:chgData name="Kolody, Dale (O&amp;A, Hobart)" userId="6fce53b1-f6b4-437f-92e5-b29623dbcb9a" providerId="ADAL" clId="{786457B2-B5E1-4694-88D8-D0ECFAA2333D}" dt="2020-10-12T02:04:51.599" v="2935" actId="20577"/>
          <ac:spMkLst>
            <pc:docMk/>
            <pc:sldMk cId="3249174696" sldId="903"/>
            <ac:spMk id="2" creationId="{BF38B166-841F-4028-92BC-E98946872B27}"/>
          </ac:spMkLst>
        </pc:spChg>
      </pc:sldChg>
      <pc:sldChg chg="modSp add ord">
        <pc:chgData name="Kolody, Dale (O&amp;A, Hobart)" userId="6fce53b1-f6b4-437f-92e5-b29623dbcb9a" providerId="ADAL" clId="{786457B2-B5E1-4694-88D8-D0ECFAA2333D}" dt="2020-10-14T04:15:33.006" v="8374" actId="6549"/>
        <pc:sldMkLst>
          <pc:docMk/>
          <pc:sldMk cId="4284772642" sldId="904"/>
        </pc:sldMkLst>
        <pc:spChg chg="mod">
          <ac:chgData name="Kolody, Dale (O&amp;A, Hobart)" userId="6fce53b1-f6b4-437f-92e5-b29623dbcb9a" providerId="ADAL" clId="{786457B2-B5E1-4694-88D8-D0ECFAA2333D}" dt="2020-10-12T02:08:17.521" v="2953" actId="20577"/>
          <ac:spMkLst>
            <pc:docMk/>
            <pc:sldMk cId="4284772642" sldId="904"/>
            <ac:spMk id="2" creationId="{F0DC207A-9ED2-4206-B801-AD2FFCAD3E9F}"/>
          </ac:spMkLst>
        </pc:spChg>
        <pc:spChg chg="mod">
          <ac:chgData name="Kolody, Dale (O&amp;A, Hobart)" userId="6fce53b1-f6b4-437f-92e5-b29623dbcb9a" providerId="ADAL" clId="{786457B2-B5E1-4694-88D8-D0ECFAA2333D}" dt="2020-10-14T04:15:33.006" v="8374" actId="6549"/>
          <ac:spMkLst>
            <pc:docMk/>
            <pc:sldMk cId="4284772642" sldId="904"/>
            <ac:spMk id="3" creationId="{D186FF7C-E6B0-4743-A3ED-C2D087BE3E79}"/>
          </ac:spMkLst>
        </pc:spChg>
      </pc:sldChg>
      <pc:sldChg chg="addSp delSp modSp add del">
        <pc:chgData name="Kolody, Dale (O&amp;A, Hobart)" userId="6fce53b1-f6b4-437f-92e5-b29623dbcb9a" providerId="ADAL" clId="{786457B2-B5E1-4694-88D8-D0ECFAA2333D}" dt="2020-10-13T03:59:37.891" v="6582" actId="2696"/>
        <pc:sldMkLst>
          <pc:docMk/>
          <pc:sldMk cId="3052165477" sldId="905"/>
        </pc:sldMkLst>
        <pc:spChg chg="mod">
          <ac:chgData name="Kolody, Dale (O&amp;A, Hobart)" userId="6fce53b1-f6b4-437f-92e5-b29623dbcb9a" providerId="ADAL" clId="{786457B2-B5E1-4694-88D8-D0ECFAA2333D}" dt="2020-10-12T03:02:38.498" v="5045" actId="20577"/>
          <ac:spMkLst>
            <pc:docMk/>
            <pc:sldMk cId="3052165477" sldId="905"/>
            <ac:spMk id="2" creationId="{35C810EB-B8C9-46A9-8E6A-AA45FDA6B52B}"/>
          </ac:spMkLst>
        </pc:spChg>
        <pc:spChg chg="add mod">
          <ac:chgData name="Kolody, Dale (O&amp;A, Hobart)" userId="6fce53b1-f6b4-437f-92e5-b29623dbcb9a" providerId="ADAL" clId="{786457B2-B5E1-4694-88D8-D0ECFAA2333D}" dt="2020-10-13T03:56:37.593" v="6569" actId="1076"/>
          <ac:spMkLst>
            <pc:docMk/>
            <pc:sldMk cId="3052165477" sldId="905"/>
            <ac:spMk id="3" creationId="{6F045FDC-2A2E-43E6-8BA7-667F2B966A55}"/>
          </ac:spMkLst>
        </pc:spChg>
        <pc:spChg chg="del">
          <ac:chgData name="Kolody, Dale (O&amp;A, Hobart)" userId="6fce53b1-f6b4-437f-92e5-b29623dbcb9a" providerId="ADAL" clId="{786457B2-B5E1-4694-88D8-D0ECFAA2333D}" dt="2020-10-12T03:02:04.083" v="4999" actId="478"/>
          <ac:spMkLst>
            <pc:docMk/>
            <pc:sldMk cId="3052165477" sldId="905"/>
            <ac:spMk id="3" creationId="{920BC236-A18B-42B1-B26A-C5CEE4FB6C51}"/>
          </ac:spMkLst>
        </pc:spChg>
        <pc:spChg chg="del">
          <ac:chgData name="Kolody, Dale (O&amp;A, Hobart)" userId="6fce53b1-f6b4-437f-92e5-b29623dbcb9a" providerId="ADAL" clId="{786457B2-B5E1-4694-88D8-D0ECFAA2333D}" dt="2020-10-13T03:53:43.648" v="6399"/>
          <ac:spMkLst>
            <pc:docMk/>
            <pc:sldMk cId="3052165477" sldId="905"/>
            <ac:spMk id="4" creationId="{25078F55-748F-4DD6-852F-29151CED2384}"/>
          </ac:spMkLst>
        </pc:spChg>
        <pc:spChg chg="add">
          <ac:chgData name="Kolody, Dale (O&amp;A, Hobart)" userId="6fce53b1-f6b4-437f-92e5-b29623dbcb9a" providerId="ADAL" clId="{786457B2-B5E1-4694-88D8-D0ECFAA2333D}" dt="2020-10-12T03:01:56.970" v="4998"/>
          <ac:spMkLst>
            <pc:docMk/>
            <pc:sldMk cId="3052165477" sldId="905"/>
            <ac:spMk id="5" creationId="{7ABF87B0-6B21-4269-9494-D1EC3BAB6ABB}"/>
          </ac:spMkLst>
        </pc:spChg>
        <pc:spChg chg="add">
          <ac:chgData name="Kolody, Dale (O&amp;A, Hobart)" userId="6fce53b1-f6b4-437f-92e5-b29623dbcb9a" providerId="ADAL" clId="{786457B2-B5E1-4694-88D8-D0ECFAA2333D}" dt="2020-10-12T03:01:56.970" v="4998"/>
          <ac:spMkLst>
            <pc:docMk/>
            <pc:sldMk cId="3052165477" sldId="905"/>
            <ac:spMk id="6" creationId="{55007A7C-DD93-4D8C-B155-753243098A56}"/>
          </ac:spMkLst>
        </pc:spChg>
        <pc:spChg chg="add mod">
          <ac:chgData name="Kolody, Dale (O&amp;A, Hobart)" userId="6fce53b1-f6b4-437f-92e5-b29623dbcb9a" providerId="ADAL" clId="{786457B2-B5E1-4694-88D8-D0ECFAA2333D}" dt="2020-10-13T03:54:17.142" v="6496" actId="1076"/>
          <ac:spMkLst>
            <pc:docMk/>
            <pc:sldMk cId="3052165477" sldId="905"/>
            <ac:spMk id="9" creationId="{1FBB8643-8CF3-48A3-8933-A85D0C12E32F}"/>
          </ac:spMkLst>
        </pc:spChg>
        <pc:spChg chg="add mod">
          <ac:chgData name="Kolody, Dale (O&amp;A, Hobart)" userId="6fce53b1-f6b4-437f-92e5-b29623dbcb9a" providerId="ADAL" clId="{786457B2-B5E1-4694-88D8-D0ECFAA2333D}" dt="2020-10-13T03:57:00.167" v="6570" actId="1076"/>
          <ac:spMkLst>
            <pc:docMk/>
            <pc:sldMk cId="3052165477" sldId="905"/>
            <ac:spMk id="10" creationId="{9A93A9DA-5ACF-4C80-A593-8DEEC40740D6}"/>
          </ac:spMkLst>
        </pc:spChg>
        <pc:spChg chg="add mod">
          <ac:chgData name="Kolody, Dale (O&amp;A, Hobart)" userId="6fce53b1-f6b4-437f-92e5-b29623dbcb9a" providerId="ADAL" clId="{786457B2-B5E1-4694-88D8-D0ECFAA2333D}" dt="2020-10-13T03:55:13.211" v="6539" actId="1035"/>
          <ac:spMkLst>
            <pc:docMk/>
            <pc:sldMk cId="3052165477" sldId="905"/>
            <ac:spMk id="12" creationId="{70B63A21-ECEE-46AE-9F33-77C28A80AB9C}"/>
          </ac:spMkLst>
        </pc:spChg>
        <pc:picChg chg="add mod">
          <ac:chgData name="Kolody, Dale (O&amp;A, Hobart)" userId="6fce53b1-f6b4-437f-92e5-b29623dbcb9a" providerId="ADAL" clId="{786457B2-B5E1-4694-88D8-D0ECFAA2333D}" dt="2020-10-13T03:54:13.280" v="6495" actId="1076"/>
          <ac:picMkLst>
            <pc:docMk/>
            <pc:sldMk cId="3052165477" sldId="905"/>
            <ac:picMk id="11" creationId="{78F37D6B-6A26-40F6-ABA0-5B93FA57BF15}"/>
          </ac:picMkLst>
        </pc:picChg>
        <pc:picChg chg="add mod">
          <ac:chgData name="Kolody, Dale (O&amp;A, Hobart)" userId="6fce53b1-f6b4-437f-92e5-b29623dbcb9a" providerId="ADAL" clId="{786457B2-B5E1-4694-88D8-D0ECFAA2333D}" dt="2020-10-13T03:54:22.114" v="6497" actId="1076"/>
          <ac:picMkLst>
            <pc:docMk/>
            <pc:sldMk cId="3052165477" sldId="905"/>
            <ac:picMk id="3073" creationId="{E7C6638A-34BF-4A0E-A48C-839209C0E738}"/>
          </ac:picMkLst>
        </pc:picChg>
        <pc:picChg chg="add mod">
          <ac:chgData name="Kolody, Dale (O&amp;A, Hobart)" userId="6fce53b1-f6b4-437f-92e5-b29623dbcb9a" providerId="ADAL" clId="{786457B2-B5E1-4694-88D8-D0ECFAA2333D}" dt="2020-10-13T03:53:56.811" v="6448" actId="1036"/>
          <ac:picMkLst>
            <pc:docMk/>
            <pc:sldMk cId="3052165477" sldId="905"/>
            <ac:picMk id="3074" creationId="{D371DE62-45C6-4BB2-9D10-887E7E455E6A}"/>
          </ac:picMkLst>
        </pc:picChg>
      </pc:sldChg>
      <pc:sldChg chg="modSp add">
        <pc:chgData name="Kolody, Dale (O&amp;A, Hobart)" userId="6fce53b1-f6b4-437f-92e5-b29623dbcb9a" providerId="ADAL" clId="{786457B2-B5E1-4694-88D8-D0ECFAA2333D}" dt="2020-10-14T03:15:06.725" v="6894" actId="20577"/>
        <pc:sldMkLst>
          <pc:docMk/>
          <pc:sldMk cId="3679741679" sldId="905"/>
        </pc:sldMkLst>
        <pc:spChg chg="mod">
          <ac:chgData name="Kolody, Dale (O&amp;A, Hobart)" userId="6fce53b1-f6b4-437f-92e5-b29623dbcb9a" providerId="ADAL" clId="{786457B2-B5E1-4694-88D8-D0ECFAA2333D}" dt="2020-10-14T03:12:55.011" v="6890" actId="1076"/>
          <ac:spMkLst>
            <pc:docMk/>
            <pc:sldMk cId="3679741679" sldId="905"/>
            <ac:spMk id="3" creationId="{6F045FDC-2A2E-43E6-8BA7-667F2B966A55}"/>
          </ac:spMkLst>
        </pc:spChg>
        <pc:spChg chg="mod">
          <ac:chgData name="Kolody, Dale (O&amp;A, Hobart)" userId="6fce53b1-f6b4-437f-92e5-b29623dbcb9a" providerId="ADAL" clId="{786457B2-B5E1-4694-88D8-D0ECFAA2333D}" dt="2020-10-14T03:15:06.725" v="6894" actId="20577"/>
          <ac:spMkLst>
            <pc:docMk/>
            <pc:sldMk cId="3679741679" sldId="905"/>
            <ac:spMk id="10" creationId="{9A93A9DA-5ACF-4C80-A593-8DEEC40740D6}"/>
          </ac:spMkLst>
        </pc:spChg>
        <pc:spChg chg="mod">
          <ac:chgData name="Kolody, Dale (O&amp;A, Hobart)" userId="6fce53b1-f6b4-437f-92e5-b29623dbcb9a" providerId="ADAL" clId="{786457B2-B5E1-4694-88D8-D0ECFAA2333D}" dt="2020-10-14T03:12:43.282" v="6888" actId="1076"/>
          <ac:spMkLst>
            <pc:docMk/>
            <pc:sldMk cId="3679741679" sldId="905"/>
            <ac:spMk id="12" creationId="{70B63A21-ECEE-46AE-9F33-77C28A80AB9C}"/>
          </ac:spMkLst>
        </pc:spChg>
        <pc:picChg chg="mod">
          <ac:chgData name="Kolody, Dale (O&amp;A, Hobart)" userId="6fce53b1-f6b4-437f-92e5-b29623dbcb9a" providerId="ADAL" clId="{786457B2-B5E1-4694-88D8-D0ECFAA2333D}" dt="2020-10-14T03:12:52.477" v="6889" actId="1076"/>
          <ac:picMkLst>
            <pc:docMk/>
            <pc:sldMk cId="3679741679" sldId="905"/>
            <ac:picMk id="11" creationId="{78F37D6B-6A26-40F6-ABA0-5B93FA57BF15}"/>
          </ac:picMkLst>
        </pc:picChg>
      </pc:sldChg>
      <pc:sldChg chg="addSp modSp add">
        <pc:chgData name="Kolody, Dale (O&amp;A, Hobart)" userId="6fce53b1-f6b4-437f-92e5-b29623dbcb9a" providerId="ADAL" clId="{786457B2-B5E1-4694-88D8-D0ECFAA2333D}" dt="2020-10-12T03:10:52.867" v="5284" actId="20577"/>
        <pc:sldMkLst>
          <pc:docMk/>
          <pc:sldMk cId="3515425283" sldId="906"/>
        </pc:sldMkLst>
        <pc:spChg chg="mod">
          <ac:chgData name="Kolody, Dale (O&amp;A, Hobart)" userId="6fce53b1-f6b4-437f-92e5-b29623dbcb9a" providerId="ADAL" clId="{786457B2-B5E1-4694-88D8-D0ECFAA2333D}" dt="2020-10-12T03:10:52.867" v="5284" actId="20577"/>
          <ac:spMkLst>
            <pc:docMk/>
            <pc:sldMk cId="3515425283" sldId="906"/>
            <ac:spMk id="2" creationId="{4E56EB41-53D2-46B6-8FD6-7D0AD9BD8562}"/>
          </ac:spMkLst>
        </pc:spChg>
        <pc:spChg chg="mod">
          <ac:chgData name="Kolody, Dale (O&amp;A, Hobart)" userId="6fce53b1-f6b4-437f-92e5-b29623dbcb9a" providerId="ADAL" clId="{786457B2-B5E1-4694-88D8-D0ECFAA2333D}" dt="2020-10-12T03:05:46.680" v="5123" actId="14100"/>
          <ac:spMkLst>
            <pc:docMk/>
            <pc:sldMk cId="3515425283" sldId="906"/>
            <ac:spMk id="3" creationId="{FAB88A3C-2E98-4F2E-AC38-AB934BD6299B}"/>
          </ac:spMkLst>
        </pc:spChg>
        <pc:spChg chg="add mod">
          <ac:chgData name="Kolody, Dale (O&amp;A, Hobart)" userId="6fce53b1-f6b4-437f-92e5-b29623dbcb9a" providerId="ADAL" clId="{786457B2-B5E1-4694-88D8-D0ECFAA2333D}" dt="2020-10-12T03:10:11.965" v="5249" actId="14100"/>
          <ac:spMkLst>
            <pc:docMk/>
            <pc:sldMk cId="3515425283" sldId="906"/>
            <ac:spMk id="5" creationId="{2260D96A-4CD8-4ACD-898B-56BD3222CA9D}"/>
          </ac:spMkLst>
        </pc:spChg>
        <pc:spChg chg="add mod">
          <ac:chgData name="Kolody, Dale (O&amp;A, Hobart)" userId="6fce53b1-f6b4-437f-92e5-b29623dbcb9a" providerId="ADAL" clId="{786457B2-B5E1-4694-88D8-D0ECFAA2333D}" dt="2020-10-12T03:10:22.181" v="5259" actId="1035"/>
          <ac:spMkLst>
            <pc:docMk/>
            <pc:sldMk cId="3515425283" sldId="906"/>
            <ac:spMk id="6" creationId="{78A63A3D-4A2A-4871-A3BA-338F6C4BCAE5}"/>
          </ac:spMkLst>
        </pc:spChg>
        <pc:picChg chg="add mod">
          <ac:chgData name="Kolody, Dale (O&amp;A, Hobart)" userId="6fce53b1-f6b4-437f-92e5-b29623dbcb9a" providerId="ADAL" clId="{786457B2-B5E1-4694-88D8-D0ECFAA2333D}" dt="2020-10-12T03:07:39.383" v="5207" actId="14100"/>
          <ac:picMkLst>
            <pc:docMk/>
            <pc:sldMk cId="3515425283" sldId="906"/>
            <ac:picMk id="4" creationId="{C024A964-AADE-4F9F-A1D7-4DE3ED88BB53}"/>
          </ac:picMkLst>
        </pc:picChg>
        <pc:picChg chg="add mod">
          <ac:chgData name="Kolody, Dale (O&amp;A, Hobart)" userId="6fce53b1-f6b4-437f-92e5-b29623dbcb9a" providerId="ADAL" clId="{786457B2-B5E1-4694-88D8-D0ECFAA2333D}" dt="2020-10-12T03:07:43.324" v="5208" actId="14100"/>
          <ac:picMkLst>
            <pc:docMk/>
            <pc:sldMk cId="3515425283" sldId="906"/>
            <ac:picMk id="7" creationId="{2A31ED91-F006-46E6-AAA7-DC5654C15D23}"/>
          </ac:picMkLst>
        </pc:picChg>
      </pc:sldChg>
      <pc:sldChg chg="addSp delSp modSp add">
        <pc:chgData name="Kolody, Dale (O&amp;A, Hobart)" userId="6fce53b1-f6b4-437f-92e5-b29623dbcb9a" providerId="ADAL" clId="{786457B2-B5E1-4694-88D8-D0ECFAA2333D}" dt="2020-10-12T03:11:09.821" v="5285"/>
        <pc:sldMkLst>
          <pc:docMk/>
          <pc:sldMk cId="4182471412" sldId="907"/>
        </pc:sldMkLst>
        <pc:spChg chg="mod">
          <ac:chgData name="Kolody, Dale (O&amp;A, Hobart)" userId="6fce53b1-f6b4-437f-92e5-b29623dbcb9a" providerId="ADAL" clId="{786457B2-B5E1-4694-88D8-D0ECFAA2333D}" dt="2020-10-12T03:11:09.821" v="5285"/>
          <ac:spMkLst>
            <pc:docMk/>
            <pc:sldMk cId="4182471412" sldId="907"/>
            <ac:spMk id="2" creationId="{4E56EB41-53D2-46B6-8FD6-7D0AD9BD8562}"/>
          </ac:spMkLst>
        </pc:spChg>
        <pc:spChg chg="mod">
          <ac:chgData name="Kolody, Dale (O&amp;A, Hobart)" userId="6fce53b1-f6b4-437f-92e5-b29623dbcb9a" providerId="ADAL" clId="{786457B2-B5E1-4694-88D8-D0ECFAA2333D}" dt="2020-10-12T03:09:07.598" v="5222" actId="1076"/>
          <ac:spMkLst>
            <pc:docMk/>
            <pc:sldMk cId="4182471412" sldId="907"/>
            <ac:spMk id="5" creationId="{2260D96A-4CD8-4ACD-898B-56BD3222CA9D}"/>
          </ac:spMkLst>
        </pc:spChg>
        <pc:spChg chg="mod">
          <ac:chgData name="Kolody, Dale (O&amp;A, Hobart)" userId="6fce53b1-f6b4-437f-92e5-b29623dbcb9a" providerId="ADAL" clId="{786457B2-B5E1-4694-88D8-D0ECFAA2333D}" dt="2020-10-12T03:09:28.884" v="5246" actId="14100"/>
          <ac:spMkLst>
            <pc:docMk/>
            <pc:sldMk cId="4182471412" sldId="907"/>
            <ac:spMk id="6" creationId="{78A63A3D-4A2A-4871-A3BA-338F6C4BCAE5}"/>
          </ac:spMkLst>
        </pc:spChg>
        <pc:picChg chg="del">
          <ac:chgData name="Kolody, Dale (O&amp;A, Hobart)" userId="6fce53b1-f6b4-437f-92e5-b29623dbcb9a" providerId="ADAL" clId="{786457B2-B5E1-4694-88D8-D0ECFAA2333D}" dt="2020-10-12T03:08:26.291" v="5212" actId="478"/>
          <ac:picMkLst>
            <pc:docMk/>
            <pc:sldMk cId="4182471412" sldId="907"/>
            <ac:picMk id="7" creationId="{2A31ED91-F006-46E6-AAA7-DC5654C15D23}"/>
          </ac:picMkLst>
        </pc:picChg>
        <pc:picChg chg="add mod">
          <ac:chgData name="Kolody, Dale (O&amp;A, Hobart)" userId="6fce53b1-f6b4-437f-92e5-b29623dbcb9a" providerId="ADAL" clId="{786457B2-B5E1-4694-88D8-D0ECFAA2333D}" dt="2020-10-12T03:08:45.623" v="5218" actId="14100"/>
          <ac:picMkLst>
            <pc:docMk/>
            <pc:sldMk cId="4182471412" sldId="907"/>
            <ac:picMk id="8" creationId="{0865F08F-24B8-41CC-9FB6-9230CF7587D4}"/>
          </ac:picMkLst>
        </pc:picChg>
      </pc:sldChg>
      <pc:sldChg chg="addSp delSp modSp add">
        <pc:chgData name="Kolody, Dale (O&amp;A, Hobart)" userId="6fce53b1-f6b4-437f-92e5-b29623dbcb9a" providerId="ADAL" clId="{786457B2-B5E1-4694-88D8-D0ECFAA2333D}" dt="2020-10-12T03:12:12.436" v="5297" actId="113"/>
        <pc:sldMkLst>
          <pc:docMk/>
          <pc:sldMk cId="743380428" sldId="908"/>
        </pc:sldMkLst>
        <pc:spChg chg="mod">
          <ac:chgData name="Kolody, Dale (O&amp;A, Hobart)" userId="6fce53b1-f6b4-437f-92e5-b29623dbcb9a" providerId="ADAL" clId="{786457B2-B5E1-4694-88D8-D0ECFAA2333D}" dt="2020-10-12T03:12:12.436" v="5297" actId="113"/>
          <ac:spMkLst>
            <pc:docMk/>
            <pc:sldMk cId="743380428" sldId="908"/>
            <ac:spMk id="6" creationId="{78A63A3D-4A2A-4871-A3BA-338F6C4BCAE5}"/>
          </ac:spMkLst>
        </pc:spChg>
        <pc:picChg chg="del">
          <ac:chgData name="Kolody, Dale (O&amp;A, Hobart)" userId="6fce53b1-f6b4-437f-92e5-b29623dbcb9a" providerId="ADAL" clId="{786457B2-B5E1-4694-88D8-D0ECFAA2333D}" dt="2020-10-12T03:11:22.426" v="5287" actId="478"/>
          <ac:picMkLst>
            <pc:docMk/>
            <pc:sldMk cId="743380428" sldId="908"/>
            <ac:picMk id="8" creationId="{0865F08F-24B8-41CC-9FB6-9230CF7587D4}"/>
          </ac:picMkLst>
        </pc:picChg>
        <pc:picChg chg="add mod">
          <ac:chgData name="Kolody, Dale (O&amp;A, Hobart)" userId="6fce53b1-f6b4-437f-92e5-b29623dbcb9a" providerId="ADAL" clId="{786457B2-B5E1-4694-88D8-D0ECFAA2333D}" dt="2020-10-12T03:11:48.424" v="5290" actId="14100"/>
          <ac:picMkLst>
            <pc:docMk/>
            <pc:sldMk cId="743380428" sldId="908"/>
            <ac:picMk id="9" creationId="{E0EA7F69-C060-44B2-95AF-0295485B9F00}"/>
          </ac:picMkLst>
        </pc:picChg>
      </pc:sldChg>
      <pc:sldChg chg="addSp delSp modSp add">
        <pc:chgData name="Kolody, Dale (O&amp;A, Hobart)" userId="6fce53b1-f6b4-437f-92e5-b29623dbcb9a" providerId="ADAL" clId="{786457B2-B5E1-4694-88D8-D0ECFAA2333D}" dt="2020-10-12T03:13:50.491" v="5363" actId="1038"/>
        <pc:sldMkLst>
          <pc:docMk/>
          <pc:sldMk cId="1300272642" sldId="909"/>
        </pc:sldMkLst>
        <pc:spChg chg="mod">
          <ac:chgData name="Kolody, Dale (O&amp;A, Hobart)" userId="6fce53b1-f6b4-437f-92e5-b29623dbcb9a" providerId="ADAL" clId="{786457B2-B5E1-4694-88D8-D0ECFAA2333D}" dt="2020-10-12T03:13:50.491" v="5363" actId="1038"/>
          <ac:spMkLst>
            <pc:docMk/>
            <pc:sldMk cId="1300272642" sldId="909"/>
            <ac:spMk id="6" creationId="{78A63A3D-4A2A-4871-A3BA-338F6C4BCAE5}"/>
          </ac:spMkLst>
        </pc:spChg>
        <pc:picChg chg="add mod">
          <ac:chgData name="Kolody, Dale (O&amp;A, Hobart)" userId="6fce53b1-f6b4-437f-92e5-b29623dbcb9a" providerId="ADAL" clId="{786457B2-B5E1-4694-88D8-D0ECFAA2333D}" dt="2020-10-12T03:13:16.581" v="5302" actId="14100"/>
          <ac:picMkLst>
            <pc:docMk/>
            <pc:sldMk cId="1300272642" sldId="909"/>
            <ac:picMk id="8" creationId="{80BF231C-4DA5-49F9-8AF6-B9A19F1C52AE}"/>
          </ac:picMkLst>
        </pc:picChg>
        <pc:picChg chg="del">
          <ac:chgData name="Kolody, Dale (O&amp;A, Hobart)" userId="6fce53b1-f6b4-437f-92e5-b29623dbcb9a" providerId="ADAL" clId="{786457B2-B5E1-4694-88D8-D0ECFAA2333D}" dt="2020-10-12T03:13:05.779" v="5299" actId="478"/>
          <ac:picMkLst>
            <pc:docMk/>
            <pc:sldMk cId="1300272642" sldId="909"/>
            <ac:picMk id="9" creationId="{E0EA7F69-C060-44B2-95AF-0295485B9F00}"/>
          </ac:picMkLst>
        </pc:picChg>
      </pc:sldChg>
      <pc:sldChg chg="addSp delSp modSp add">
        <pc:chgData name="Kolody, Dale (O&amp;A, Hobart)" userId="6fce53b1-f6b4-437f-92e5-b29623dbcb9a" providerId="ADAL" clId="{786457B2-B5E1-4694-88D8-D0ECFAA2333D}" dt="2020-10-12T03:16:38.158" v="5421" actId="1076"/>
        <pc:sldMkLst>
          <pc:docMk/>
          <pc:sldMk cId="2306516055" sldId="910"/>
        </pc:sldMkLst>
        <pc:spChg chg="mod">
          <ac:chgData name="Kolody, Dale (O&amp;A, Hobart)" userId="6fce53b1-f6b4-437f-92e5-b29623dbcb9a" providerId="ADAL" clId="{786457B2-B5E1-4694-88D8-D0ECFAA2333D}" dt="2020-10-12T03:16:38.158" v="5421" actId="1076"/>
          <ac:spMkLst>
            <pc:docMk/>
            <pc:sldMk cId="2306516055" sldId="910"/>
            <ac:spMk id="6" creationId="{78A63A3D-4A2A-4871-A3BA-338F6C4BCAE5}"/>
          </ac:spMkLst>
        </pc:spChg>
        <pc:picChg chg="del">
          <ac:chgData name="Kolody, Dale (O&amp;A, Hobart)" userId="6fce53b1-f6b4-437f-92e5-b29623dbcb9a" providerId="ADAL" clId="{786457B2-B5E1-4694-88D8-D0ECFAA2333D}" dt="2020-10-12T03:14:17.077" v="5365" actId="478"/>
          <ac:picMkLst>
            <pc:docMk/>
            <pc:sldMk cId="2306516055" sldId="910"/>
            <ac:picMk id="8" creationId="{80BF231C-4DA5-49F9-8AF6-B9A19F1C52AE}"/>
          </ac:picMkLst>
        </pc:picChg>
        <pc:picChg chg="add mod">
          <ac:chgData name="Kolody, Dale (O&amp;A, Hobart)" userId="6fce53b1-f6b4-437f-92e5-b29623dbcb9a" providerId="ADAL" clId="{786457B2-B5E1-4694-88D8-D0ECFAA2333D}" dt="2020-10-12T03:14:29.653" v="5369" actId="14100"/>
          <ac:picMkLst>
            <pc:docMk/>
            <pc:sldMk cId="2306516055" sldId="910"/>
            <ac:picMk id="9" creationId="{C835D10E-AD27-4079-B3F3-8915107FE0F1}"/>
          </ac:picMkLst>
        </pc:picChg>
      </pc:sldChg>
      <pc:sldChg chg="add">
        <pc:chgData name="Kolody, Dale (O&amp;A, Hobart)" userId="6fce53b1-f6b4-437f-92e5-b29623dbcb9a" providerId="ADAL" clId="{786457B2-B5E1-4694-88D8-D0ECFAA2333D}" dt="2020-10-13T03:59:57.188" v="6583"/>
        <pc:sldMkLst>
          <pc:docMk/>
          <pc:sldMk cId="817423871" sldId="911"/>
        </pc:sldMkLst>
      </pc:sldChg>
      <pc:sldChg chg="addSp delSp modSp add del ord">
        <pc:chgData name="Kolody, Dale (O&amp;A, Hobart)" userId="6fce53b1-f6b4-437f-92e5-b29623dbcb9a" providerId="ADAL" clId="{786457B2-B5E1-4694-88D8-D0ECFAA2333D}" dt="2020-10-13T03:59:37.876" v="6580" actId="2696"/>
        <pc:sldMkLst>
          <pc:docMk/>
          <pc:sldMk cId="3592716088" sldId="911"/>
        </pc:sldMkLst>
        <pc:spChg chg="mod">
          <ac:chgData name="Kolody, Dale (O&amp;A, Hobart)" userId="6fce53b1-f6b4-437f-92e5-b29623dbcb9a" providerId="ADAL" clId="{786457B2-B5E1-4694-88D8-D0ECFAA2333D}" dt="2020-10-12T03:23:47.626" v="5550" actId="27636"/>
          <ac:spMkLst>
            <pc:docMk/>
            <pc:sldMk cId="3592716088" sldId="911"/>
            <ac:spMk id="2" creationId="{39551051-92DF-4C75-A151-EA05CBE04DCD}"/>
          </ac:spMkLst>
        </pc:spChg>
        <pc:spChg chg="add del">
          <ac:chgData name="Kolody, Dale (O&amp;A, Hobart)" userId="6fce53b1-f6b4-437f-92e5-b29623dbcb9a" providerId="ADAL" clId="{786457B2-B5E1-4694-88D8-D0ECFAA2333D}" dt="2020-10-12T03:21:56.878" v="5492" actId="478"/>
          <ac:spMkLst>
            <pc:docMk/>
            <pc:sldMk cId="3592716088" sldId="911"/>
            <ac:spMk id="3" creationId="{01E5BF34-8C9D-4F11-9671-BEA9E4A0571D}"/>
          </ac:spMkLst>
        </pc:spChg>
        <pc:spChg chg="add del mod">
          <ac:chgData name="Kolody, Dale (O&amp;A, Hobart)" userId="6fce53b1-f6b4-437f-92e5-b29623dbcb9a" providerId="ADAL" clId="{786457B2-B5E1-4694-88D8-D0ECFAA2333D}" dt="2020-10-12T03:21:52.712" v="5491"/>
          <ac:spMkLst>
            <pc:docMk/>
            <pc:sldMk cId="3592716088" sldId="911"/>
            <ac:spMk id="5" creationId="{859C7269-A34C-4F35-872A-5A3090F8DC66}"/>
          </ac:spMkLst>
        </pc:spChg>
        <pc:spChg chg="add mod">
          <ac:chgData name="Kolody, Dale (O&amp;A, Hobart)" userId="6fce53b1-f6b4-437f-92e5-b29623dbcb9a" providerId="ADAL" clId="{786457B2-B5E1-4694-88D8-D0ECFAA2333D}" dt="2020-10-12T03:22:24.246" v="5510" actId="1076"/>
          <ac:spMkLst>
            <pc:docMk/>
            <pc:sldMk cId="3592716088" sldId="911"/>
            <ac:spMk id="6" creationId="{10C6EE7A-B896-42D1-94C3-B8720428D8F8}"/>
          </ac:spMkLst>
        </pc:spChg>
        <pc:spChg chg="add mod ord">
          <ac:chgData name="Kolody, Dale (O&amp;A, Hobart)" userId="6fce53b1-f6b4-437f-92e5-b29623dbcb9a" providerId="ADAL" clId="{786457B2-B5E1-4694-88D8-D0ECFAA2333D}" dt="2020-10-12T03:28:15.299" v="5696" actId="1076"/>
          <ac:spMkLst>
            <pc:docMk/>
            <pc:sldMk cId="3592716088" sldId="911"/>
            <ac:spMk id="8" creationId="{54329CEF-3436-4F6A-83E9-5A262BDF5A65}"/>
          </ac:spMkLst>
        </pc:spChg>
        <pc:spChg chg="add mod">
          <ac:chgData name="Kolody, Dale (O&amp;A, Hobart)" userId="6fce53b1-f6b4-437f-92e5-b29623dbcb9a" providerId="ADAL" clId="{786457B2-B5E1-4694-88D8-D0ECFAA2333D}" dt="2020-10-12T03:27:46.889" v="5695" actId="1076"/>
          <ac:spMkLst>
            <pc:docMk/>
            <pc:sldMk cId="3592716088" sldId="911"/>
            <ac:spMk id="10" creationId="{8E0503DF-F726-46BB-8F99-6894AEFBE563}"/>
          </ac:spMkLst>
        </pc:spChg>
        <pc:picChg chg="add mod">
          <ac:chgData name="Kolody, Dale (O&amp;A, Hobart)" userId="6fce53b1-f6b4-437f-92e5-b29623dbcb9a" providerId="ADAL" clId="{786457B2-B5E1-4694-88D8-D0ECFAA2333D}" dt="2020-10-12T03:21:25.291" v="5485" actId="1035"/>
          <ac:picMkLst>
            <pc:docMk/>
            <pc:sldMk cId="3592716088" sldId="911"/>
            <ac:picMk id="4" creationId="{64BC64AB-5919-4DCC-BB7C-B00FFF579CA4}"/>
          </ac:picMkLst>
        </pc:picChg>
        <pc:picChg chg="add mod">
          <ac:chgData name="Kolody, Dale (O&amp;A, Hobart)" userId="6fce53b1-f6b4-437f-92e5-b29623dbcb9a" providerId="ADAL" clId="{786457B2-B5E1-4694-88D8-D0ECFAA2333D}" dt="2020-10-12T03:23:06.414" v="5529" actId="1038"/>
          <ac:picMkLst>
            <pc:docMk/>
            <pc:sldMk cId="3592716088" sldId="911"/>
            <ac:picMk id="7" creationId="{7D54F758-3B81-4DC4-8084-7C2F3BED5FAD}"/>
          </ac:picMkLst>
        </pc:picChg>
        <pc:picChg chg="add mod">
          <ac:chgData name="Kolody, Dale (O&amp;A, Hobart)" userId="6fce53b1-f6b4-437f-92e5-b29623dbcb9a" providerId="ADAL" clId="{786457B2-B5E1-4694-88D8-D0ECFAA2333D}" dt="2020-10-12T03:24:33.447" v="5553" actId="1076"/>
          <ac:picMkLst>
            <pc:docMk/>
            <pc:sldMk cId="3592716088" sldId="911"/>
            <ac:picMk id="9" creationId="{4AFCF22B-1F00-4CDA-93CD-838D1A747B14}"/>
          </ac:picMkLst>
        </pc:picChg>
      </pc:sldChg>
      <pc:sldChg chg="addSp delSp modSp add del">
        <pc:chgData name="Kolody, Dale (O&amp;A, Hobart)" userId="6fce53b1-f6b4-437f-92e5-b29623dbcb9a" providerId="ADAL" clId="{786457B2-B5E1-4694-88D8-D0ECFAA2333D}" dt="2020-10-20T02:53:09.410" v="8944" actId="2696"/>
        <pc:sldMkLst>
          <pc:docMk/>
          <pc:sldMk cId="3905229003" sldId="912"/>
        </pc:sldMkLst>
        <pc:spChg chg="mod">
          <ac:chgData name="Kolody, Dale (O&amp;A, Hobart)" userId="6fce53b1-f6b4-437f-92e5-b29623dbcb9a" providerId="ADAL" clId="{786457B2-B5E1-4694-88D8-D0ECFAA2333D}" dt="2020-10-14T03:21:16.535" v="6966" actId="20577"/>
          <ac:spMkLst>
            <pc:docMk/>
            <pc:sldMk cId="3905229003" sldId="912"/>
            <ac:spMk id="2" creationId="{A07DC8A3-7933-44CC-ABC5-043C7E73AAA1}"/>
          </ac:spMkLst>
        </pc:spChg>
        <pc:spChg chg="del">
          <ac:chgData name="Kolody, Dale (O&amp;A, Hobart)" userId="6fce53b1-f6b4-437f-92e5-b29623dbcb9a" providerId="ADAL" clId="{786457B2-B5E1-4694-88D8-D0ECFAA2333D}" dt="2020-10-12T05:24:58.670" v="5859"/>
          <ac:spMkLst>
            <pc:docMk/>
            <pc:sldMk cId="3905229003" sldId="912"/>
            <ac:spMk id="3" creationId="{F4E755B0-F66D-42D2-9122-864D7876A03B}"/>
          </ac:spMkLst>
        </pc:spChg>
        <pc:spChg chg="add del mod">
          <ac:chgData name="Kolody, Dale (O&amp;A, Hobart)" userId="6fce53b1-f6b4-437f-92e5-b29623dbcb9a" providerId="ADAL" clId="{786457B2-B5E1-4694-88D8-D0ECFAA2333D}" dt="2020-10-14T03:21:23.604" v="6968" actId="478"/>
          <ac:spMkLst>
            <pc:docMk/>
            <pc:sldMk cId="3905229003" sldId="912"/>
            <ac:spMk id="5" creationId="{59D44211-C9C6-49F3-824B-94EF150EA01C}"/>
          </ac:spMkLst>
        </pc:spChg>
        <pc:picChg chg="add mod">
          <ac:chgData name="Kolody, Dale (O&amp;A, Hobart)" userId="6fce53b1-f6b4-437f-92e5-b29623dbcb9a" providerId="ADAL" clId="{786457B2-B5E1-4694-88D8-D0ECFAA2333D}" dt="2020-10-12T05:46:38.131" v="5911" actId="1076"/>
          <ac:picMkLst>
            <pc:docMk/>
            <pc:sldMk cId="3905229003" sldId="912"/>
            <ac:picMk id="4" creationId="{B4406AF7-C898-4FF2-B4EE-5277D422ACF7}"/>
          </ac:picMkLst>
        </pc:picChg>
      </pc:sldChg>
      <pc:sldChg chg="add">
        <pc:chgData name="Kolody, Dale (O&amp;A, Hobart)" userId="6fce53b1-f6b4-437f-92e5-b29623dbcb9a" providerId="ADAL" clId="{786457B2-B5E1-4694-88D8-D0ECFAA2333D}" dt="2020-10-13T03:59:57.188" v="6583"/>
        <pc:sldMkLst>
          <pc:docMk/>
          <pc:sldMk cId="2740098" sldId="913"/>
        </pc:sldMkLst>
      </pc:sldChg>
      <pc:sldChg chg="addSp delSp modSp add del ord">
        <pc:chgData name="Kolody, Dale (O&amp;A, Hobart)" userId="6fce53b1-f6b4-437f-92e5-b29623dbcb9a" providerId="ADAL" clId="{786457B2-B5E1-4694-88D8-D0ECFAA2333D}" dt="2020-10-13T03:59:37.891" v="6581" actId="2696"/>
        <pc:sldMkLst>
          <pc:docMk/>
          <pc:sldMk cId="2656961762" sldId="913"/>
        </pc:sldMkLst>
        <pc:spChg chg="mod">
          <ac:chgData name="Kolody, Dale (O&amp;A, Hobart)" userId="6fce53b1-f6b4-437f-92e5-b29623dbcb9a" providerId="ADAL" clId="{786457B2-B5E1-4694-88D8-D0ECFAA2333D}" dt="2020-10-13T02:44:28.164" v="6243" actId="20577"/>
          <ac:spMkLst>
            <pc:docMk/>
            <pc:sldMk cId="2656961762" sldId="913"/>
            <ac:spMk id="2" creationId="{B5F64019-AE68-4F80-AC36-C6853EF91C5D}"/>
          </ac:spMkLst>
        </pc:spChg>
        <pc:spChg chg="mod">
          <ac:chgData name="Kolody, Dale (O&amp;A, Hobart)" userId="6fce53b1-f6b4-437f-92e5-b29623dbcb9a" providerId="ADAL" clId="{786457B2-B5E1-4694-88D8-D0ECFAA2333D}" dt="2020-10-13T02:45:04.922" v="6334" actId="20577"/>
          <ac:spMkLst>
            <pc:docMk/>
            <pc:sldMk cId="2656961762" sldId="913"/>
            <ac:spMk id="3" creationId="{481A91E6-9F46-460B-8CDE-C83DA5519BAC}"/>
          </ac:spMkLst>
        </pc:spChg>
        <pc:picChg chg="add del mod">
          <ac:chgData name="Kolody, Dale (O&amp;A, Hobart)" userId="6fce53b1-f6b4-437f-92e5-b29623dbcb9a" providerId="ADAL" clId="{786457B2-B5E1-4694-88D8-D0ECFAA2333D}" dt="2020-10-13T02:44:16.202" v="6235" actId="478"/>
          <ac:picMkLst>
            <pc:docMk/>
            <pc:sldMk cId="2656961762" sldId="913"/>
            <ac:picMk id="4" creationId="{AD019B9D-DBB8-4987-8E55-619C56E21897}"/>
          </ac:picMkLst>
        </pc:picChg>
        <pc:picChg chg="add mod">
          <ac:chgData name="Kolody, Dale (O&amp;A, Hobart)" userId="6fce53b1-f6b4-437f-92e5-b29623dbcb9a" providerId="ADAL" clId="{786457B2-B5E1-4694-88D8-D0ECFAA2333D}" dt="2020-10-13T02:44:24.329" v="6241" actId="1036"/>
          <ac:picMkLst>
            <pc:docMk/>
            <pc:sldMk cId="2656961762" sldId="913"/>
            <ac:picMk id="5" creationId="{5B0B11F5-A83B-4B09-A6B9-844F8293809A}"/>
          </ac:picMkLst>
        </pc:picChg>
      </pc:sldChg>
      <pc:sldChg chg="modSp add">
        <pc:chgData name="Kolody, Dale (O&amp;A, Hobart)" userId="6fce53b1-f6b4-437f-92e5-b29623dbcb9a" providerId="ADAL" clId="{786457B2-B5E1-4694-88D8-D0ECFAA2333D}" dt="2020-10-13T03:46:37.579" v="6398" actId="6549"/>
        <pc:sldMkLst>
          <pc:docMk/>
          <pc:sldMk cId="2291838528" sldId="914"/>
        </pc:sldMkLst>
        <pc:spChg chg="mod">
          <ac:chgData name="Kolody, Dale (O&amp;A, Hobart)" userId="6fce53b1-f6b4-437f-92e5-b29623dbcb9a" providerId="ADAL" clId="{786457B2-B5E1-4694-88D8-D0ECFAA2333D}" dt="2020-10-13T03:46:00.677" v="6370" actId="20577"/>
          <ac:spMkLst>
            <pc:docMk/>
            <pc:sldMk cId="2291838528" sldId="914"/>
            <ac:spMk id="2" creationId="{88516EEE-9983-4298-BD13-44C75A7BC3DB}"/>
          </ac:spMkLst>
        </pc:spChg>
        <pc:spChg chg="mod">
          <ac:chgData name="Kolody, Dale (O&amp;A, Hobart)" userId="6fce53b1-f6b4-437f-92e5-b29623dbcb9a" providerId="ADAL" clId="{786457B2-B5E1-4694-88D8-D0ECFAA2333D}" dt="2020-10-13T03:46:37.579" v="6398" actId="6549"/>
          <ac:spMkLst>
            <pc:docMk/>
            <pc:sldMk cId="2291838528" sldId="914"/>
            <ac:spMk id="3" creationId="{C30099D2-7BB4-43C3-ACB5-C6BDFDE2EEAE}"/>
          </ac:spMkLst>
        </pc:spChg>
      </pc:sldChg>
      <pc:sldChg chg="modSp add">
        <pc:chgData name="Kolody, Dale (O&amp;A, Hobart)" userId="6fce53b1-f6b4-437f-92e5-b29623dbcb9a" providerId="ADAL" clId="{786457B2-B5E1-4694-88D8-D0ECFAA2333D}" dt="2020-10-14T03:20:14.671" v="6947" actId="20577"/>
        <pc:sldMkLst>
          <pc:docMk/>
          <pc:sldMk cId="4119259311" sldId="915"/>
        </pc:sldMkLst>
        <pc:spChg chg="mod">
          <ac:chgData name="Kolody, Dale (O&amp;A, Hobart)" userId="6fce53b1-f6b4-437f-92e5-b29623dbcb9a" providerId="ADAL" clId="{786457B2-B5E1-4694-88D8-D0ECFAA2333D}" dt="2020-10-14T03:20:14.671" v="6947" actId="20577"/>
          <ac:spMkLst>
            <pc:docMk/>
            <pc:sldMk cId="4119259311" sldId="915"/>
            <ac:spMk id="2" creationId="{77CF2A95-2B84-403E-A6A2-F4540F00B14E}"/>
          </ac:spMkLst>
        </pc:spChg>
      </pc:sldChg>
      <pc:sldChg chg="modSp add">
        <pc:chgData name="Kolody, Dale (O&amp;A, Hobart)" userId="6fce53b1-f6b4-437f-92e5-b29623dbcb9a" providerId="ADAL" clId="{786457B2-B5E1-4694-88D8-D0ECFAA2333D}" dt="2020-10-14T03:32:30.608" v="7563" actId="20577"/>
        <pc:sldMkLst>
          <pc:docMk/>
          <pc:sldMk cId="456288377" sldId="916"/>
        </pc:sldMkLst>
        <pc:spChg chg="mod">
          <ac:chgData name="Kolody, Dale (O&amp;A, Hobart)" userId="6fce53b1-f6b4-437f-92e5-b29623dbcb9a" providerId="ADAL" clId="{786457B2-B5E1-4694-88D8-D0ECFAA2333D}" dt="2020-10-14T03:23:03.351" v="6987" actId="20577"/>
          <ac:spMkLst>
            <pc:docMk/>
            <pc:sldMk cId="456288377" sldId="916"/>
            <ac:spMk id="2" creationId="{F2698F36-9241-455B-A6AE-3E08B72959BB}"/>
          </ac:spMkLst>
        </pc:spChg>
        <pc:spChg chg="mod">
          <ac:chgData name="Kolody, Dale (O&amp;A, Hobart)" userId="6fce53b1-f6b4-437f-92e5-b29623dbcb9a" providerId="ADAL" clId="{786457B2-B5E1-4694-88D8-D0ECFAA2333D}" dt="2020-10-14T03:32:30.608" v="7563" actId="20577"/>
          <ac:spMkLst>
            <pc:docMk/>
            <pc:sldMk cId="456288377" sldId="916"/>
            <ac:spMk id="3" creationId="{ED2C704E-43F1-4247-9392-355BC6C248E8}"/>
          </ac:spMkLst>
        </pc:spChg>
      </pc:sldChg>
      <pc:sldChg chg="addSp delSp modSp add ord">
        <pc:chgData name="Kolody, Dale (O&amp;A, Hobart)" userId="6fce53b1-f6b4-437f-92e5-b29623dbcb9a" providerId="ADAL" clId="{786457B2-B5E1-4694-88D8-D0ECFAA2333D}" dt="2020-10-14T03:58:43.543" v="7936"/>
        <pc:sldMkLst>
          <pc:docMk/>
          <pc:sldMk cId="2138825005" sldId="917"/>
        </pc:sldMkLst>
        <pc:spChg chg="mod">
          <ac:chgData name="Kolody, Dale (O&amp;A, Hobart)" userId="6fce53b1-f6b4-437f-92e5-b29623dbcb9a" providerId="ADAL" clId="{786457B2-B5E1-4694-88D8-D0ECFAA2333D}" dt="2020-10-14T03:58:02.802" v="7914" actId="6549"/>
          <ac:spMkLst>
            <pc:docMk/>
            <pc:sldMk cId="2138825005" sldId="917"/>
            <ac:spMk id="2" creationId="{B5157526-4B0A-4B8F-A645-E2150E0AE600}"/>
          </ac:spMkLst>
        </pc:spChg>
        <pc:spChg chg="add mod">
          <ac:chgData name="Kolody, Dale (O&amp;A, Hobart)" userId="6fce53b1-f6b4-437f-92e5-b29623dbcb9a" providerId="ADAL" clId="{786457B2-B5E1-4694-88D8-D0ECFAA2333D}" dt="2020-10-14T03:58:33.380" v="7934" actId="1076"/>
          <ac:spMkLst>
            <pc:docMk/>
            <pc:sldMk cId="2138825005" sldId="917"/>
            <ac:spMk id="3" creationId="{98BCA4B5-1AC9-4701-9E82-A86F44FFFBC2}"/>
          </ac:spMkLst>
        </pc:spChg>
        <pc:spChg chg="del">
          <ac:chgData name="Kolody, Dale (O&amp;A, Hobart)" userId="6fce53b1-f6b4-437f-92e5-b29623dbcb9a" providerId="ADAL" clId="{786457B2-B5E1-4694-88D8-D0ECFAA2333D}" dt="2020-10-14T03:35:43.497" v="7674" actId="478"/>
          <ac:spMkLst>
            <pc:docMk/>
            <pc:sldMk cId="2138825005" sldId="917"/>
            <ac:spMk id="6" creationId="{62066195-606D-4EE8-A2C1-0F97D608DCB4}"/>
          </ac:spMkLst>
        </pc:spChg>
        <pc:spChg chg="add mod">
          <ac:chgData name="Kolody, Dale (O&amp;A, Hobart)" userId="6fce53b1-f6b4-437f-92e5-b29623dbcb9a" providerId="ADAL" clId="{786457B2-B5E1-4694-88D8-D0ECFAA2333D}" dt="2020-10-14T03:58:22.968" v="7933" actId="20577"/>
          <ac:spMkLst>
            <pc:docMk/>
            <pc:sldMk cId="2138825005" sldId="917"/>
            <ac:spMk id="9" creationId="{431A9421-C42E-4EF1-AF70-1D3130BDBB2D}"/>
          </ac:spMkLst>
        </pc:spChg>
        <pc:picChg chg="add mod">
          <ac:chgData name="Kolody, Dale (O&amp;A, Hobart)" userId="6fce53b1-f6b4-437f-92e5-b29623dbcb9a" providerId="ADAL" clId="{786457B2-B5E1-4694-88D8-D0ECFAA2333D}" dt="2020-10-14T03:58:36.384" v="7935" actId="1076"/>
          <ac:picMkLst>
            <pc:docMk/>
            <pc:sldMk cId="2138825005" sldId="917"/>
            <ac:picMk id="4" creationId="{95E58D10-7CF1-4836-A0E3-EE4A073437AD}"/>
          </ac:picMkLst>
        </pc:picChg>
        <pc:picChg chg="del">
          <ac:chgData name="Kolody, Dale (O&amp;A, Hobart)" userId="6fce53b1-f6b4-437f-92e5-b29623dbcb9a" providerId="ADAL" clId="{786457B2-B5E1-4694-88D8-D0ECFAA2333D}" dt="2020-10-14T03:51:00.236" v="7676" actId="478"/>
          <ac:picMkLst>
            <pc:docMk/>
            <pc:sldMk cId="2138825005" sldId="917"/>
            <ac:picMk id="5" creationId="{BAC828B3-A610-4FAA-8FCF-EEB90114FDC4}"/>
          </ac:picMkLst>
        </pc:picChg>
        <pc:cxnChg chg="del">
          <ac:chgData name="Kolody, Dale (O&amp;A, Hobart)" userId="6fce53b1-f6b4-437f-92e5-b29623dbcb9a" providerId="ADAL" clId="{786457B2-B5E1-4694-88D8-D0ECFAA2333D}" dt="2020-10-14T03:35:45.490" v="7675" actId="478"/>
          <ac:cxnSpMkLst>
            <pc:docMk/>
            <pc:sldMk cId="2138825005" sldId="917"/>
            <ac:cxnSpMk id="8" creationId="{1C96DCD7-6BA6-475D-B4B8-41709C347F3C}"/>
          </ac:cxnSpMkLst>
        </pc:cxnChg>
      </pc:sldChg>
      <pc:sldChg chg="modSp add">
        <pc:chgData name="Kolody, Dale (O&amp;A, Hobart)" userId="6fce53b1-f6b4-437f-92e5-b29623dbcb9a" providerId="ADAL" clId="{786457B2-B5E1-4694-88D8-D0ECFAA2333D}" dt="2020-10-14T04:09:57.826" v="8221" actId="20577"/>
        <pc:sldMkLst>
          <pc:docMk/>
          <pc:sldMk cId="1976897641" sldId="918"/>
        </pc:sldMkLst>
        <pc:spChg chg="mod">
          <ac:chgData name="Kolody, Dale (O&amp;A, Hobart)" userId="6fce53b1-f6b4-437f-92e5-b29623dbcb9a" providerId="ADAL" clId="{786457B2-B5E1-4694-88D8-D0ECFAA2333D}" dt="2020-10-14T04:09:57.826" v="8221" actId="20577"/>
          <ac:spMkLst>
            <pc:docMk/>
            <pc:sldMk cId="1976897641" sldId="918"/>
            <ac:spMk id="2" creationId="{1DF1953D-80DC-41E1-92E6-00C2582C234E}"/>
          </ac:spMkLst>
        </pc:spChg>
      </pc:sldChg>
      <pc:sldChg chg="modSp add">
        <pc:chgData name="Kolody, Dale (O&amp;A, Hobart)" userId="6fce53b1-f6b4-437f-92e5-b29623dbcb9a" providerId="ADAL" clId="{786457B2-B5E1-4694-88D8-D0ECFAA2333D}" dt="2020-10-14T04:38:15.373" v="8566" actId="20577"/>
        <pc:sldMkLst>
          <pc:docMk/>
          <pc:sldMk cId="980899119" sldId="919"/>
        </pc:sldMkLst>
        <pc:spChg chg="mod">
          <ac:chgData name="Kolody, Dale (O&amp;A, Hobart)" userId="6fce53b1-f6b4-437f-92e5-b29623dbcb9a" providerId="ADAL" clId="{786457B2-B5E1-4694-88D8-D0ECFAA2333D}" dt="2020-10-14T04:37:42.369" v="8495" actId="20577"/>
          <ac:spMkLst>
            <pc:docMk/>
            <pc:sldMk cId="980899119" sldId="919"/>
            <ac:spMk id="2" creationId="{A234BEEE-0765-4BA6-BC73-D51EC20C9B1C}"/>
          </ac:spMkLst>
        </pc:spChg>
        <pc:spChg chg="mod">
          <ac:chgData name="Kolody, Dale (O&amp;A, Hobart)" userId="6fce53b1-f6b4-437f-92e5-b29623dbcb9a" providerId="ADAL" clId="{786457B2-B5E1-4694-88D8-D0ECFAA2333D}" dt="2020-10-14T04:38:15.373" v="8566" actId="20577"/>
          <ac:spMkLst>
            <pc:docMk/>
            <pc:sldMk cId="980899119" sldId="919"/>
            <ac:spMk id="3" creationId="{1345A522-8F2A-46E5-B246-A3BCAFE6F568}"/>
          </ac:spMkLst>
        </pc:spChg>
      </pc:sldChg>
      <pc:sldChg chg="addSp delSp modSp add del ord">
        <pc:chgData name="Kolody, Dale (O&amp;A, Hobart)" userId="6fce53b1-f6b4-437f-92e5-b29623dbcb9a" providerId="ADAL" clId="{786457B2-B5E1-4694-88D8-D0ECFAA2333D}" dt="2020-10-21T23:17:13.141" v="9513" actId="2696"/>
        <pc:sldMkLst>
          <pc:docMk/>
          <pc:sldMk cId="2039691707" sldId="920"/>
        </pc:sldMkLst>
        <pc:spChg chg="mod">
          <ac:chgData name="Kolody, Dale (O&amp;A, Hobart)" userId="6fce53b1-f6b4-437f-92e5-b29623dbcb9a" providerId="ADAL" clId="{786457B2-B5E1-4694-88D8-D0ECFAA2333D}" dt="2020-10-21T22:56:08.163" v="9169" actId="1076"/>
          <ac:spMkLst>
            <pc:docMk/>
            <pc:sldMk cId="2039691707" sldId="920"/>
            <ac:spMk id="2" creationId="{057FC074-03B0-4A9B-A6E8-5778BB4837BC}"/>
          </ac:spMkLst>
        </pc:spChg>
        <pc:spChg chg="del">
          <ac:chgData name="Kolody, Dale (O&amp;A, Hobart)" userId="6fce53b1-f6b4-437f-92e5-b29623dbcb9a" providerId="ADAL" clId="{786457B2-B5E1-4694-88D8-D0ECFAA2333D}" dt="2020-10-21T21:55:08.204" v="8971" actId="478"/>
          <ac:spMkLst>
            <pc:docMk/>
            <pc:sldMk cId="2039691707" sldId="920"/>
            <ac:spMk id="3" creationId="{B743B3A9-16A7-42E9-92F4-DFAC44B9C361}"/>
          </ac:spMkLst>
        </pc:spChg>
        <pc:spChg chg="add mod">
          <ac:chgData name="Kolody, Dale (O&amp;A, Hobart)" userId="6fce53b1-f6b4-437f-92e5-b29623dbcb9a" providerId="ADAL" clId="{786457B2-B5E1-4694-88D8-D0ECFAA2333D}" dt="2020-10-21T22:55:56.336" v="9164" actId="27636"/>
          <ac:spMkLst>
            <pc:docMk/>
            <pc:sldMk cId="2039691707" sldId="920"/>
            <ac:spMk id="5" creationId="{CCF8D752-FE6C-4F4A-9EA4-5F99049ED2CC}"/>
          </ac:spMkLst>
        </pc:spChg>
        <pc:spChg chg="add mod">
          <ac:chgData name="Kolody, Dale (O&amp;A, Hobart)" userId="6fce53b1-f6b4-437f-92e5-b29623dbcb9a" providerId="ADAL" clId="{786457B2-B5E1-4694-88D8-D0ECFAA2333D}" dt="2020-10-21T22:56:04.247" v="9168" actId="1076"/>
          <ac:spMkLst>
            <pc:docMk/>
            <pc:sldMk cId="2039691707" sldId="920"/>
            <ac:spMk id="6" creationId="{3864FA86-0477-4296-8CAA-F3F3D74B34FA}"/>
          </ac:spMkLst>
        </pc:spChg>
        <pc:spChg chg="add mod">
          <ac:chgData name="Kolody, Dale (O&amp;A, Hobart)" userId="6fce53b1-f6b4-437f-92e5-b29623dbcb9a" providerId="ADAL" clId="{786457B2-B5E1-4694-88D8-D0ECFAA2333D}" dt="2020-10-21T22:07:37.389" v="9141" actId="1035"/>
          <ac:spMkLst>
            <pc:docMk/>
            <pc:sldMk cId="2039691707" sldId="920"/>
            <ac:spMk id="7" creationId="{6E721986-7FBB-4EF5-9C63-71612F11259C}"/>
          </ac:spMkLst>
        </pc:spChg>
        <pc:spChg chg="add mod">
          <ac:chgData name="Kolody, Dale (O&amp;A, Hobart)" userId="6fce53b1-f6b4-437f-92e5-b29623dbcb9a" providerId="ADAL" clId="{786457B2-B5E1-4694-88D8-D0ECFAA2333D}" dt="2020-10-21T22:00:24.572" v="9108" actId="1037"/>
          <ac:spMkLst>
            <pc:docMk/>
            <pc:sldMk cId="2039691707" sldId="920"/>
            <ac:spMk id="8" creationId="{0EEFB56A-1D57-4298-BE96-9712A47361FC}"/>
          </ac:spMkLst>
        </pc:spChg>
        <pc:spChg chg="add mod">
          <ac:chgData name="Kolody, Dale (O&amp;A, Hobart)" userId="6fce53b1-f6b4-437f-92e5-b29623dbcb9a" providerId="ADAL" clId="{786457B2-B5E1-4694-88D8-D0ECFAA2333D}" dt="2020-10-21T22:00:42.634" v="9109" actId="692"/>
          <ac:spMkLst>
            <pc:docMk/>
            <pc:sldMk cId="2039691707" sldId="920"/>
            <ac:spMk id="9" creationId="{73D844BA-3BA7-496E-AC0C-B6EF1BD14FBF}"/>
          </ac:spMkLst>
        </pc:spChg>
        <pc:spChg chg="add del">
          <ac:chgData name="Kolody, Dale (O&amp;A, Hobart)" userId="6fce53b1-f6b4-437f-92e5-b29623dbcb9a" providerId="ADAL" clId="{786457B2-B5E1-4694-88D8-D0ECFAA2333D}" dt="2020-10-21T22:06:23.101" v="9111"/>
          <ac:spMkLst>
            <pc:docMk/>
            <pc:sldMk cId="2039691707" sldId="920"/>
            <ac:spMk id="10" creationId="{5A68F14F-F686-4487-964C-906E65E68BB0}"/>
          </ac:spMkLst>
        </pc:spChg>
        <pc:spChg chg="add mod">
          <ac:chgData name="Kolody, Dale (O&amp;A, Hobart)" userId="6fce53b1-f6b4-437f-92e5-b29623dbcb9a" providerId="ADAL" clId="{786457B2-B5E1-4694-88D8-D0ECFAA2333D}" dt="2020-10-21T23:01:37.902" v="9197" actId="692"/>
          <ac:spMkLst>
            <pc:docMk/>
            <pc:sldMk cId="2039691707" sldId="920"/>
            <ac:spMk id="13" creationId="{C2D9F244-56CE-4805-801D-8A2C6E55AF1D}"/>
          </ac:spMkLst>
        </pc:spChg>
        <pc:spChg chg="add mod">
          <ac:chgData name="Kolody, Dale (O&amp;A, Hobart)" userId="6fce53b1-f6b4-437f-92e5-b29623dbcb9a" providerId="ADAL" clId="{786457B2-B5E1-4694-88D8-D0ECFAA2333D}" dt="2020-10-21T22:56:47.304" v="9193" actId="14100"/>
          <ac:spMkLst>
            <pc:docMk/>
            <pc:sldMk cId="2039691707" sldId="920"/>
            <ac:spMk id="14" creationId="{C9ACA6B2-B635-49BD-AB1B-5FBF74414C37}"/>
          </ac:spMkLst>
        </pc:spChg>
        <pc:picChg chg="add mod">
          <ac:chgData name="Kolody, Dale (O&amp;A, Hobart)" userId="6fce53b1-f6b4-437f-92e5-b29623dbcb9a" providerId="ADAL" clId="{786457B2-B5E1-4694-88D8-D0ECFAA2333D}" dt="2020-10-21T21:56:26.612" v="8986" actId="1076"/>
          <ac:picMkLst>
            <pc:docMk/>
            <pc:sldMk cId="2039691707" sldId="920"/>
            <ac:picMk id="4" creationId="{DF9FE68D-B70E-4C00-9A35-ABDF2CACC1A1}"/>
          </ac:picMkLst>
        </pc:picChg>
        <pc:cxnChg chg="add mod">
          <ac:chgData name="Kolody, Dale (O&amp;A, Hobart)" userId="6fce53b1-f6b4-437f-92e5-b29623dbcb9a" providerId="ADAL" clId="{786457B2-B5E1-4694-88D8-D0ECFAA2333D}" dt="2020-10-21T23:02:47.219" v="9237" actId="1037"/>
          <ac:cxnSpMkLst>
            <pc:docMk/>
            <pc:sldMk cId="2039691707" sldId="920"/>
            <ac:cxnSpMk id="12" creationId="{9C066AC8-2A66-4470-918D-6055E6271E5D}"/>
          </ac:cxnSpMkLst>
        </pc:cxnChg>
      </pc:sldChg>
      <pc:sldChg chg="addSp modSp add modAnim">
        <pc:chgData name="Kolody, Dale (O&amp;A, Hobart)" userId="6fce53b1-f6b4-437f-92e5-b29623dbcb9a" providerId="ADAL" clId="{786457B2-B5E1-4694-88D8-D0ECFAA2333D}" dt="2020-10-22T00:36:36.580" v="11628"/>
        <pc:sldMkLst>
          <pc:docMk/>
          <pc:sldMk cId="3505052216" sldId="921"/>
        </pc:sldMkLst>
        <pc:spChg chg="mod">
          <ac:chgData name="Kolody, Dale (O&amp;A, Hobart)" userId="6fce53b1-f6b4-437f-92e5-b29623dbcb9a" providerId="ADAL" clId="{786457B2-B5E1-4694-88D8-D0ECFAA2333D}" dt="2020-10-21T23:17:38.288" v="9515" actId="1038"/>
          <ac:spMkLst>
            <pc:docMk/>
            <pc:sldMk cId="3505052216" sldId="921"/>
            <ac:spMk id="7" creationId="{6E721986-7FBB-4EF5-9C63-71612F11259C}"/>
          </ac:spMkLst>
        </pc:spChg>
        <pc:spChg chg="add mod">
          <ac:chgData name="Kolody, Dale (O&amp;A, Hobart)" userId="6fce53b1-f6b4-437f-92e5-b29623dbcb9a" providerId="ADAL" clId="{786457B2-B5E1-4694-88D8-D0ECFAA2333D}" dt="2020-10-21T23:20:02.298" v="9561" actId="1035"/>
          <ac:spMkLst>
            <pc:docMk/>
            <pc:sldMk cId="3505052216" sldId="921"/>
            <ac:spMk id="10" creationId="{AD1DFC98-9EB9-446F-B2C4-B14CE9629E82}"/>
          </ac:spMkLst>
        </pc:spChg>
        <pc:spChg chg="add mod">
          <ac:chgData name="Kolody, Dale (O&amp;A, Hobart)" userId="6fce53b1-f6b4-437f-92e5-b29623dbcb9a" providerId="ADAL" clId="{786457B2-B5E1-4694-88D8-D0ECFAA2333D}" dt="2020-10-21T23:20:55.177" v="9606" actId="1076"/>
          <ac:spMkLst>
            <pc:docMk/>
            <pc:sldMk cId="3505052216" sldId="921"/>
            <ac:spMk id="17" creationId="{C6F5E589-8061-45EB-930F-E854C471F44B}"/>
          </ac:spMkLst>
        </pc:spChg>
        <pc:picChg chg="add mod">
          <ac:chgData name="Kolody, Dale (O&amp;A, Hobart)" userId="6fce53b1-f6b4-437f-92e5-b29623dbcb9a" providerId="ADAL" clId="{786457B2-B5E1-4694-88D8-D0ECFAA2333D}" dt="2020-10-21T23:19:26.978" v="9521" actId="1076"/>
          <ac:picMkLst>
            <pc:docMk/>
            <pc:sldMk cId="3505052216" sldId="921"/>
            <ac:picMk id="15" creationId="{81840503-BF9B-460D-A743-6E3BE2AB5C46}"/>
          </ac:picMkLst>
        </pc:picChg>
        <pc:cxnChg chg="mod">
          <ac:chgData name="Kolody, Dale (O&amp;A, Hobart)" userId="6fce53b1-f6b4-437f-92e5-b29623dbcb9a" providerId="ADAL" clId="{786457B2-B5E1-4694-88D8-D0ECFAA2333D}" dt="2020-10-21T23:20:13.031" v="9563" actId="14100"/>
          <ac:cxnSpMkLst>
            <pc:docMk/>
            <pc:sldMk cId="3505052216" sldId="921"/>
            <ac:cxnSpMk id="12" creationId="{9C066AC8-2A66-4470-918D-6055E6271E5D}"/>
          </ac:cxnSpMkLst>
        </pc:cxnChg>
      </pc:sldChg>
      <pc:sldChg chg="add del">
        <pc:chgData name="Kolody, Dale (O&amp;A, Hobart)" userId="6fce53b1-f6b4-437f-92e5-b29623dbcb9a" providerId="ADAL" clId="{786457B2-B5E1-4694-88D8-D0ECFAA2333D}" dt="2020-10-21T23:09:29.188" v="9407"/>
        <pc:sldMkLst>
          <pc:docMk/>
          <pc:sldMk cId="1040736216" sldId="922"/>
        </pc:sldMkLst>
      </pc:sldChg>
      <pc:sldChg chg="addSp delSp modSp add">
        <pc:chgData name="Kolody, Dale (O&amp;A, Hobart)" userId="6fce53b1-f6b4-437f-92e5-b29623dbcb9a" providerId="ADAL" clId="{786457B2-B5E1-4694-88D8-D0ECFAA2333D}" dt="2020-10-21T23:16:59.720" v="9512" actId="478"/>
        <pc:sldMkLst>
          <pc:docMk/>
          <pc:sldMk cId="2063904574" sldId="922"/>
        </pc:sldMkLst>
        <pc:spChg chg="mod">
          <ac:chgData name="Kolody, Dale (O&amp;A, Hobart)" userId="6fce53b1-f6b4-437f-92e5-b29623dbcb9a" providerId="ADAL" clId="{786457B2-B5E1-4694-88D8-D0ECFAA2333D}" dt="2020-10-21T23:16:19.015" v="9511" actId="6549"/>
          <ac:spMkLst>
            <pc:docMk/>
            <pc:sldMk cId="2063904574" sldId="922"/>
            <ac:spMk id="10" creationId="{AD1DFC98-9EB9-446F-B2C4-B14CE9629E82}"/>
          </ac:spMkLst>
        </pc:spChg>
        <pc:spChg chg="del">
          <ac:chgData name="Kolody, Dale (O&amp;A, Hobart)" userId="6fce53b1-f6b4-437f-92e5-b29623dbcb9a" providerId="ADAL" clId="{786457B2-B5E1-4694-88D8-D0ECFAA2333D}" dt="2020-10-21T23:16:59.720" v="9512" actId="478"/>
          <ac:spMkLst>
            <pc:docMk/>
            <pc:sldMk cId="2063904574" sldId="922"/>
            <ac:spMk id="13" creationId="{C2D9F244-56CE-4805-801D-8A2C6E55AF1D}"/>
          </ac:spMkLst>
        </pc:spChg>
        <pc:picChg chg="add mod">
          <ac:chgData name="Kolody, Dale (O&amp;A, Hobart)" userId="6fce53b1-f6b4-437f-92e5-b29623dbcb9a" providerId="ADAL" clId="{786457B2-B5E1-4694-88D8-D0ECFAA2333D}" dt="2020-10-21T23:14:15.147" v="9468" actId="1076"/>
          <ac:picMkLst>
            <pc:docMk/>
            <pc:sldMk cId="2063904574" sldId="922"/>
            <ac:picMk id="16" creationId="{8DDB03D1-F009-4C4C-826D-28E36B2121A5}"/>
          </ac:picMkLst>
        </pc:picChg>
        <pc:picChg chg="add mod">
          <ac:chgData name="Kolody, Dale (O&amp;A, Hobart)" userId="6fce53b1-f6b4-437f-92e5-b29623dbcb9a" providerId="ADAL" clId="{786457B2-B5E1-4694-88D8-D0ECFAA2333D}" dt="2020-10-21T23:14:24.264" v="9470" actId="14100"/>
          <ac:picMkLst>
            <pc:docMk/>
            <pc:sldMk cId="2063904574" sldId="922"/>
            <ac:picMk id="17" creationId="{69159141-83A9-4B96-BCBC-BB7BB74C7124}"/>
          </ac:picMkLst>
        </pc:picChg>
        <pc:cxnChg chg="mod">
          <ac:chgData name="Kolody, Dale (O&amp;A, Hobart)" userId="6fce53b1-f6b4-437f-92e5-b29623dbcb9a" providerId="ADAL" clId="{786457B2-B5E1-4694-88D8-D0ECFAA2333D}" dt="2020-10-21T23:13:36.742" v="9466" actId="14100"/>
          <ac:cxnSpMkLst>
            <pc:docMk/>
            <pc:sldMk cId="2063904574" sldId="922"/>
            <ac:cxnSpMk id="12" creationId="{9C066AC8-2A66-4470-918D-6055E6271E5D}"/>
          </ac:cxnSpMkLst>
        </pc:cxnChg>
      </pc:sldChg>
      <pc:sldChg chg="delSp modSp add">
        <pc:chgData name="Kolody, Dale (O&amp;A, Hobart)" userId="6fce53b1-f6b4-437f-92e5-b29623dbcb9a" providerId="ADAL" clId="{786457B2-B5E1-4694-88D8-D0ECFAA2333D}" dt="2020-10-22T00:37:09.955" v="11638" actId="20577"/>
        <pc:sldMkLst>
          <pc:docMk/>
          <pc:sldMk cId="2150927976" sldId="923"/>
        </pc:sldMkLst>
        <pc:spChg chg="mod">
          <ac:chgData name="Kolody, Dale (O&amp;A, Hobart)" userId="6fce53b1-f6b4-437f-92e5-b29623dbcb9a" providerId="ADAL" clId="{786457B2-B5E1-4694-88D8-D0ECFAA2333D}" dt="2020-10-21T23:25:11.906" v="9820" actId="27636"/>
          <ac:spMkLst>
            <pc:docMk/>
            <pc:sldMk cId="2150927976" sldId="923"/>
            <ac:spMk id="5" creationId="{CCF8D752-FE6C-4F4A-9EA4-5F99049ED2CC}"/>
          </ac:spMkLst>
        </pc:spChg>
        <pc:spChg chg="mod">
          <ac:chgData name="Kolody, Dale (O&amp;A, Hobart)" userId="6fce53b1-f6b4-437f-92e5-b29623dbcb9a" providerId="ADAL" clId="{786457B2-B5E1-4694-88D8-D0ECFAA2333D}" dt="2020-10-21T23:25:12.168" v="9822" actId="20577"/>
          <ac:spMkLst>
            <pc:docMk/>
            <pc:sldMk cId="2150927976" sldId="923"/>
            <ac:spMk id="6" creationId="{3864FA86-0477-4296-8CAA-F3F3D74B34FA}"/>
          </ac:spMkLst>
        </pc:spChg>
        <pc:spChg chg="mod">
          <ac:chgData name="Kolody, Dale (O&amp;A, Hobart)" userId="6fce53b1-f6b4-437f-92e5-b29623dbcb9a" providerId="ADAL" clId="{786457B2-B5E1-4694-88D8-D0ECFAA2333D}" dt="2020-10-22T00:37:09.955" v="11638" actId="20577"/>
          <ac:spMkLst>
            <pc:docMk/>
            <pc:sldMk cId="2150927976" sldId="923"/>
            <ac:spMk id="10" creationId="{AD1DFC98-9EB9-446F-B2C4-B14CE9629E82}"/>
          </ac:spMkLst>
        </pc:spChg>
        <pc:picChg chg="mod">
          <ac:chgData name="Kolody, Dale (O&amp;A, Hobart)" userId="6fce53b1-f6b4-437f-92e5-b29623dbcb9a" providerId="ADAL" clId="{786457B2-B5E1-4694-88D8-D0ECFAA2333D}" dt="2020-10-21T23:26:37.460" v="9853" actId="1076"/>
          <ac:picMkLst>
            <pc:docMk/>
            <pc:sldMk cId="2150927976" sldId="923"/>
            <ac:picMk id="4" creationId="{DF9FE68D-B70E-4C00-9A35-ABDF2CACC1A1}"/>
          </ac:picMkLst>
        </pc:picChg>
        <pc:picChg chg="del">
          <ac:chgData name="Kolody, Dale (O&amp;A, Hobart)" userId="6fce53b1-f6b4-437f-92e5-b29623dbcb9a" providerId="ADAL" clId="{786457B2-B5E1-4694-88D8-D0ECFAA2333D}" dt="2020-10-21T23:24:40" v="9789" actId="478"/>
          <ac:picMkLst>
            <pc:docMk/>
            <pc:sldMk cId="2150927976" sldId="923"/>
            <ac:picMk id="16" creationId="{8DDB03D1-F009-4C4C-826D-28E36B2121A5}"/>
          </ac:picMkLst>
        </pc:picChg>
        <pc:picChg chg="del">
          <ac:chgData name="Kolody, Dale (O&amp;A, Hobart)" userId="6fce53b1-f6b4-437f-92e5-b29623dbcb9a" providerId="ADAL" clId="{786457B2-B5E1-4694-88D8-D0ECFAA2333D}" dt="2020-10-21T23:24:39.225" v="9788" actId="478"/>
          <ac:picMkLst>
            <pc:docMk/>
            <pc:sldMk cId="2150927976" sldId="923"/>
            <ac:picMk id="17" creationId="{69159141-83A9-4B96-BCBC-BB7BB74C7124}"/>
          </ac:picMkLst>
        </pc:picChg>
        <pc:cxnChg chg="mod">
          <ac:chgData name="Kolody, Dale (O&amp;A, Hobart)" userId="6fce53b1-f6b4-437f-92e5-b29623dbcb9a" providerId="ADAL" clId="{786457B2-B5E1-4694-88D8-D0ECFAA2333D}" dt="2020-10-21T23:24:53.528" v="9794" actId="14100"/>
          <ac:cxnSpMkLst>
            <pc:docMk/>
            <pc:sldMk cId="2150927976" sldId="923"/>
            <ac:cxnSpMk id="12" creationId="{9C066AC8-2A66-4470-918D-6055E6271E5D}"/>
          </ac:cxnSpMkLst>
        </pc:cxnChg>
      </pc:sldChg>
      <pc:sldChg chg="delSp modSp add modAnim">
        <pc:chgData name="Kolody, Dale (O&amp;A, Hobart)" userId="6fce53b1-f6b4-437f-92e5-b29623dbcb9a" providerId="ADAL" clId="{786457B2-B5E1-4694-88D8-D0ECFAA2333D}" dt="2020-10-22T00:53:17.107" v="11686" actId="20577"/>
        <pc:sldMkLst>
          <pc:docMk/>
          <pc:sldMk cId="1808688082" sldId="924"/>
        </pc:sldMkLst>
        <pc:spChg chg="mod">
          <ac:chgData name="Kolody, Dale (O&amp;A, Hobart)" userId="6fce53b1-f6b4-437f-92e5-b29623dbcb9a" providerId="ADAL" clId="{786457B2-B5E1-4694-88D8-D0ECFAA2333D}" dt="2020-10-22T00:53:17.107" v="11686" actId="20577"/>
          <ac:spMkLst>
            <pc:docMk/>
            <pc:sldMk cId="1808688082" sldId="924"/>
            <ac:spMk id="5" creationId="{CCF8D752-FE6C-4F4A-9EA4-5F99049ED2CC}"/>
          </ac:spMkLst>
        </pc:spChg>
        <pc:spChg chg="del">
          <ac:chgData name="Kolody, Dale (O&amp;A, Hobart)" userId="6fce53b1-f6b4-437f-92e5-b29623dbcb9a" providerId="ADAL" clId="{786457B2-B5E1-4694-88D8-D0ECFAA2333D}" dt="2020-10-21T23:27:00.887" v="9855" actId="478"/>
          <ac:spMkLst>
            <pc:docMk/>
            <pc:sldMk cId="1808688082" sldId="924"/>
            <ac:spMk id="7" creationId="{6E721986-7FBB-4EF5-9C63-71612F11259C}"/>
          </ac:spMkLst>
        </pc:spChg>
        <pc:spChg chg="mod">
          <ac:chgData name="Kolody, Dale (O&amp;A, Hobart)" userId="6fce53b1-f6b4-437f-92e5-b29623dbcb9a" providerId="ADAL" clId="{786457B2-B5E1-4694-88D8-D0ECFAA2333D}" dt="2020-10-21T23:28:11.858" v="9886" actId="20577"/>
          <ac:spMkLst>
            <pc:docMk/>
            <pc:sldMk cId="1808688082" sldId="924"/>
            <ac:spMk id="10" creationId="{AD1DFC98-9EB9-446F-B2C4-B14CE9629E82}"/>
          </ac:spMkLst>
        </pc:spChg>
        <pc:spChg chg="del">
          <ac:chgData name="Kolody, Dale (O&amp;A, Hobart)" userId="6fce53b1-f6b4-437f-92e5-b29623dbcb9a" providerId="ADAL" clId="{786457B2-B5E1-4694-88D8-D0ECFAA2333D}" dt="2020-10-21T23:27:02.622" v="9856" actId="478"/>
          <ac:spMkLst>
            <pc:docMk/>
            <pc:sldMk cId="1808688082" sldId="924"/>
            <ac:spMk id="14" creationId="{C9ACA6B2-B635-49BD-AB1B-5FBF74414C37}"/>
          </ac:spMkLst>
        </pc:spChg>
        <pc:picChg chg="mod">
          <ac:chgData name="Kolody, Dale (O&amp;A, Hobart)" userId="6fce53b1-f6b4-437f-92e5-b29623dbcb9a" providerId="ADAL" clId="{786457B2-B5E1-4694-88D8-D0ECFAA2333D}" dt="2020-10-21T23:30:06.004" v="9890" actId="1076"/>
          <ac:picMkLst>
            <pc:docMk/>
            <pc:sldMk cId="1808688082" sldId="924"/>
            <ac:picMk id="4" creationId="{DF9FE68D-B70E-4C00-9A35-ABDF2CACC1A1}"/>
          </ac:picMkLst>
        </pc:picChg>
        <pc:cxnChg chg="mod">
          <ac:chgData name="Kolody, Dale (O&amp;A, Hobart)" userId="6fce53b1-f6b4-437f-92e5-b29623dbcb9a" providerId="ADAL" clId="{786457B2-B5E1-4694-88D8-D0ECFAA2333D}" dt="2020-10-21T23:28:22.631" v="9888" actId="14100"/>
          <ac:cxnSpMkLst>
            <pc:docMk/>
            <pc:sldMk cId="1808688082" sldId="924"/>
            <ac:cxnSpMk id="12" creationId="{9C066AC8-2A66-4470-918D-6055E6271E5D}"/>
          </ac:cxnSpMkLst>
        </pc:cxnChg>
      </pc:sldChg>
      <pc:sldChg chg="addSp delSp modSp add delAnim modAnim">
        <pc:chgData name="Kolody, Dale (O&amp;A, Hobart)" userId="6fce53b1-f6b4-437f-92e5-b29623dbcb9a" providerId="ADAL" clId="{786457B2-B5E1-4694-88D8-D0ECFAA2333D}" dt="2020-10-22T07:38:17.061" v="12350" actId="1076"/>
        <pc:sldMkLst>
          <pc:docMk/>
          <pc:sldMk cId="3175790568" sldId="925"/>
        </pc:sldMkLst>
        <pc:spChg chg="mod">
          <ac:chgData name="Kolody, Dale (O&amp;A, Hobart)" userId="6fce53b1-f6b4-437f-92e5-b29623dbcb9a" providerId="ADAL" clId="{786457B2-B5E1-4694-88D8-D0ECFAA2333D}" dt="2020-10-22T07:33:41.843" v="12111" actId="207"/>
          <ac:spMkLst>
            <pc:docMk/>
            <pc:sldMk cId="3175790568" sldId="925"/>
            <ac:spMk id="2" creationId="{509EA048-77DA-437A-9CF6-2838EC36945B}"/>
          </ac:spMkLst>
        </pc:spChg>
        <pc:spChg chg="mod">
          <ac:chgData name="Kolody, Dale (O&amp;A, Hobart)" userId="6fce53b1-f6b4-437f-92e5-b29623dbcb9a" providerId="ADAL" clId="{786457B2-B5E1-4694-88D8-D0ECFAA2333D}" dt="2020-10-22T07:36:45.657" v="12249" actId="1076"/>
          <ac:spMkLst>
            <pc:docMk/>
            <pc:sldMk cId="3175790568" sldId="925"/>
            <ac:spMk id="3" creationId="{072282FF-4D8E-46C5-8B1E-0AB071528B23}"/>
          </ac:spMkLst>
        </pc:spChg>
        <pc:spChg chg="del">
          <ac:chgData name="Kolody, Dale (O&amp;A, Hobart)" userId="6fce53b1-f6b4-437f-92e5-b29623dbcb9a" providerId="ADAL" clId="{786457B2-B5E1-4694-88D8-D0ECFAA2333D}" dt="2020-10-22T07:30:57.653" v="11996" actId="478"/>
          <ac:spMkLst>
            <pc:docMk/>
            <pc:sldMk cId="3175790568" sldId="925"/>
            <ac:spMk id="4" creationId="{F19E43AD-8D62-401E-861E-947A74B7A47C}"/>
          </ac:spMkLst>
        </pc:spChg>
        <pc:spChg chg="add mod">
          <ac:chgData name="Kolody, Dale (O&amp;A, Hobart)" userId="6fce53b1-f6b4-437f-92e5-b29623dbcb9a" providerId="ADAL" clId="{786457B2-B5E1-4694-88D8-D0ECFAA2333D}" dt="2020-10-21T23:35:39.738" v="10225" actId="1076"/>
          <ac:spMkLst>
            <pc:docMk/>
            <pc:sldMk cId="3175790568" sldId="925"/>
            <ac:spMk id="6" creationId="{DFD59500-1D9F-47B1-A9C5-B4C2288C6BAC}"/>
          </ac:spMkLst>
        </pc:spChg>
        <pc:spChg chg="add del mod">
          <ac:chgData name="Kolody, Dale (O&amp;A, Hobart)" userId="6fce53b1-f6b4-437f-92e5-b29623dbcb9a" providerId="ADAL" clId="{786457B2-B5E1-4694-88D8-D0ECFAA2333D}" dt="2020-10-22T07:29:29.273" v="11979" actId="478"/>
          <ac:spMkLst>
            <pc:docMk/>
            <pc:sldMk cId="3175790568" sldId="925"/>
            <ac:spMk id="7" creationId="{8DE12697-1B85-46A2-B845-190BBFCE7405}"/>
          </ac:spMkLst>
        </pc:spChg>
        <pc:spChg chg="add del mod">
          <ac:chgData name="Kolody, Dale (O&amp;A, Hobart)" userId="6fce53b1-f6b4-437f-92e5-b29623dbcb9a" providerId="ADAL" clId="{786457B2-B5E1-4694-88D8-D0ECFAA2333D}" dt="2020-10-22T01:12:09.727" v="11706" actId="478"/>
          <ac:spMkLst>
            <pc:docMk/>
            <pc:sldMk cId="3175790568" sldId="925"/>
            <ac:spMk id="8" creationId="{D4F5E6CD-997D-440C-9448-C606EF51A1B1}"/>
          </ac:spMkLst>
        </pc:spChg>
        <pc:spChg chg="add mod">
          <ac:chgData name="Kolody, Dale (O&amp;A, Hobart)" userId="6fce53b1-f6b4-437f-92e5-b29623dbcb9a" providerId="ADAL" clId="{786457B2-B5E1-4694-88D8-D0ECFAA2333D}" dt="2020-10-22T07:35:26.558" v="12143" actId="1076"/>
          <ac:spMkLst>
            <pc:docMk/>
            <pc:sldMk cId="3175790568" sldId="925"/>
            <ac:spMk id="9" creationId="{EE47149C-EB49-4D03-B795-E4CD5E15B3D3}"/>
          </ac:spMkLst>
        </pc:spChg>
        <pc:spChg chg="add mod">
          <ac:chgData name="Kolody, Dale (O&amp;A, Hobart)" userId="6fce53b1-f6b4-437f-92e5-b29623dbcb9a" providerId="ADAL" clId="{786457B2-B5E1-4694-88D8-D0ECFAA2333D}" dt="2020-10-22T07:35:37.940" v="12144" actId="207"/>
          <ac:spMkLst>
            <pc:docMk/>
            <pc:sldMk cId="3175790568" sldId="925"/>
            <ac:spMk id="20" creationId="{A2A31B6D-5E22-4725-8D14-BC53C54B05D5}"/>
          </ac:spMkLst>
        </pc:spChg>
        <pc:spChg chg="add mod">
          <ac:chgData name="Kolody, Dale (O&amp;A, Hobart)" userId="6fce53b1-f6b4-437f-92e5-b29623dbcb9a" providerId="ADAL" clId="{786457B2-B5E1-4694-88D8-D0ECFAA2333D}" dt="2020-10-22T07:35:44.535" v="12145" actId="207"/>
          <ac:spMkLst>
            <pc:docMk/>
            <pc:sldMk cId="3175790568" sldId="925"/>
            <ac:spMk id="21" creationId="{5A88D5E3-65A1-4050-B40C-D212AD7E31A5}"/>
          </ac:spMkLst>
        </pc:spChg>
        <pc:spChg chg="add mod">
          <ac:chgData name="Kolody, Dale (O&amp;A, Hobart)" userId="6fce53b1-f6b4-437f-92e5-b29623dbcb9a" providerId="ADAL" clId="{786457B2-B5E1-4694-88D8-D0ECFAA2333D}" dt="2020-10-22T07:38:17.061" v="12350" actId="1076"/>
          <ac:spMkLst>
            <pc:docMk/>
            <pc:sldMk cId="3175790568" sldId="925"/>
            <ac:spMk id="22" creationId="{84B63EAE-9AF4-4875-82BE-1F2EF182A90F}"/>
          </ac:spMkLst>
        </pc:spChg>
        <pc:picChg chg="add del mod">
          <ac:chgData name="Kolody, Dale (O&amp;A, Hobart)" userId="6fce53b1-f6b4-437f-92e5-b29623dbcb9a" providerId="ADAL" clId="{786457B2-B5E1-4694-88D8-D0ECFAA2333D}" dt="2020-10-22T07:29:30.953" v="11980" actId="478"/>
          <ac:picMkLst>
            <pc:docMk/>
            <pc:sldMk cId="3175790568" sldId="925"/>
            <ac:picMk id="5" creationId="{3CE7D770-6333-4F95-A16C-CE67F06B4F04}"/>
          </ac:picMkLst>
        </pc:picChg>
        <pc:cxnChg chg="add del mod">
          <ac:chgData name="Kolody, Dale (O&amp;A, Hobart)" userId="6fce53b1-f6b4-437f-92e5-b29623dbcb9a" providerId="ADAL" clId="{786457B2-B5E1-4694-88D8-D0ECFAA2333D}" dt="2020-10-22T07:23:32.005" v="11876" actId="478"/>
          <ac:cxnSpMkLst>
            <pc:docMk/>
            <pc:sldMk cId="3175790568" sldId="925"/>
            <ac:cxnSpMk id="11" creationId="{3F157413-C639-4CA7-9EF2-1ABFAEA033EB}"/>
          </ac:cxnSpMkLst>
        </pc:cxnChg>
        <pc:cxnChg chg="add mod">
          <ac:chgData name="Kolody, Dale (O&amp;A, Hobart)" userId="6fce53b1-f6b4-437f-92e5-b29623dbcb9a" providerId="ADAL" clId="{786457B2-B5E1-4694-88D8-D0ECFAA2333D}" dt="2020-10-22T07:29:20.591" v="11978" actId="1036"/>
          <ac:cxnSpMkLst>
            <pc:docMk/>
            <pc:sldMk cId="3175790568" sldId="925"/>
            <ac:cxnSpMk id="13" creationId="{7B301A44-50A6-41E3-96D8-20793834C4A5}"/>
          </ac:cxnSpMkLst>
        </pc:cxnChg>
        <pc:cxnChg chg="add mod">
          <ac:chgData name="Kolody, Dale (O&amp;A, Hobart)" userId="6fce53b1-f6b4-437f-92e5-b29623dbcb9a" providerId="ADAL" clId="{786457B2-B5E1-4694-88D8-D0ECFAA2333D}" dt="2020-10-22T07:26:14.967" v="11920" actId="14100"/>
          <ac:cxnSpMkLst>
            <pc:docMk/>
            <pc:sldMk cId="3175790568" sldId="925"/>
            <ac:cxnSpMk id="16" creationId="{D90D9C91-3400-43A3-AF53-BCAB23F6A4F4}"/>
          </ac:cxnSpMkLst>
        </pc:cxnChg>
      </pc:sldChg>
      <pc:sldChg chg="addSp delSp modSp add ord delAnim modAnim">
        <pc:chgData name="Kolody, Dale (O&amp;A, Hobart)" userId="6fce53b1-f6b4-437f-92e5-b29623dbcb9a" providerId="ADAL" clId="{786457B2-B5E1-4694-88D8-D0ECFAA2333D}" dt="2020-10-22T07:52:17.846" v="12355"/>
        <pc:sldMkLst>
          <pc:docMk/>
          <pc:sldMk cId="199072975" sldId="926"/>
        </pc:sldMkLst>
        <pc:spChg chg="mod">
          <ac:chgData name="Kolody, Dale (O&amp;A, Hobart)" userId="6fce53b1-f6b4-437f-92e5-b29623dbcb9a" providerId="ADAL" clId="{786457B2-B5E1-4694-88D8-D0ECFAA2333D}" dt="2020-10-22T00:28:01.216" v="11293" actId="20577"/>
          <ac:spMkLst>
            <pc:docMk/>
            <pc:sldMk cId="199072975" sldId="926"/>
            <ac:spMk id="10" creationId="{AD1DFC98-9EB9-446F-B2C4-B14CE9629E82}"/>
          </ac:spMkLst>
        </pc:spChg>
        <pc:spChg chg="add mod">
          <ac:chgData name="Kolody, Dale (O&amp;A, Hobart)" userId="6fce53b1-f6b4-437f-92e5-b29623dbcb9a" providerId="ADAL" clId="{786457B2-B5E1-4694-88D8-D0ECFAA2333D}" dt="2020-10-22T00:25:15.864" v="11254" actId="20577"/>
          <ac:spMkLst>
            <pc:docMk/>
            <pc:sldMk cId="199072975" sldId="926"/>
            <ac:spMk id="16" creationId="{2B35C6CE-2795-460B-96AF-81A8DB3CE7AF}"/>
          </ac:spMkLst>
        </pc:spChg>
        <pc:spChg chg="del">
          <ac:chgData name="Kolody, Dale (O&amp;A, Hobart)" userId="6fce53b1-f6b4-437f-92e5-b29623dbcb9a" providerId="ADAL" clId="{786457B2-B5E1-4694-88D8-D0ECFAA2333D}" dt="2020-10-21T23:56:57.142" v="10688" actId="478"/>
          <ac:spMkLst>
            <pc:docMk/>
            <pc:sldMk cId="199072975" sldId="926"/>
            <ac:spMk id="17" creationId="{C6F5E589-8061-45EB-930F-E854C471F44B}"/>
          </ac:spMkLst>
        </pc:spChg>
        <pc:spChg chg="add mod">
          <ac:chgData name="Kolody, Dale (O&amp;A, Hobart)" userId="6fce53b1-f6b4-437f-92e5-b29623dbcb9a" providerId="ADAL" clId="{786457B2-B5E1-4694-88D8-D0ECFAA2333D}" dt="2020-10-22T03:35:35.108" v="11872" actId="20577"/>
          <ac:spMkLst>
            <pc:docMk/>
            <pc:sldMk cId="199072975" sldId="926"/>
            <ac:spMk id="24" creationId="{6CA734BF-1AD3-4CB8-887F-59700BDE3CBF}"/>
          </ac:spMkLst>
        </pc:spChg>
        <pc:spChg chg="add mod">
          <ac:chgData name="Kolody, Dale (O&amp;A, Hobart)" userId="6fce53b1-f6b4-437f-92e5-b29623dbcb9a" providerId="ADAL" clId="{786457B2-B5E1-4694-88D8-D0ECFAA2333D}" dt="2020-10-22T00:27:52.784" v="11287" actId="20577"/>
          <ac:spMkLst>
            <pc:docMk/>
            <pc:sldMk cId="199072975" sldId="926"/>
            <ac:spMk id="28" creationId="{07205F55-D636-47B5-BF0E-C094B634E450}"/>
          </ac:spMkLst>
        </pc:spChg>
        <pc:spChg chg="add mod">
          <ac:chgData name="Kolody, Dale (O&amp;A, Hobart)" userId="6fce53b1-f6b4-437f-92e5-b29623dbcb9a" providerId="ADAL" clId="{786457B2-B5E1-4694-88D8-D0ECFAA2333D}" dt="2020-10-22T00:26:08.017" v="11279" actId="1035"/>
          <ac:spMkLst>
            <pc:docMk/>
            <pc:sldMk cId="199072975" sldId="926"/>
            <ac:spMk id="29" creationId="{8F3C32C9-F1C2-424C-A789-E3DD80056B8E}"/>
          </ac:spMkLst>
        </pc:spChg>
        <pc:picChg chg="del">
          <ac:chgData name="Kolody, Dale (O&amp;A, Hobart)" userId="6fce53b1-f6b4-437f-92e5-b29623dbcb9a" providerId="ADAL" clId="{786457B2-B5E1-4694-88D8-D0ECFAA2333D}" dt="2020-10-21T23:56:51.954" v="10687" actId="478"/>
          <ac:picMkLst>
            <pc:docMk/>
            <pc:sldMk cId="199072975" sldId="926"/>
            <ac:picMk id="15" creationId="{81840503-BF9B-460D-A743-6E3BE2AB5C46}"/>
          </ac:picMkLst>
        </pc:picChg>
        <pc:cxnChg chg="mod">
          <ac:chgData name="Kolody, Dale (O&amp;A, Hobart)" userId="6fce53b1-f6b4-437f-92e5-b29623dbcb9a" providerId="ADAL" clId="{786457B2-B5E1-4694-88D8-D0ECFAA2333D}" dt="2020-10-21T23:59:21.620" v="10771" actId="692"/>
          <ac:cxnSpMkLst>
            <pc:docMk/>
            <pc:sldMk cId="199072975" sldId="926"/>
            <ac:cxnSpMk id="12" creationId="{9C066AC8-2A66-4470-918D-6055E6271E5D}"/>
          </ac:cxnSpMkLst>
        </pc:cxnChg>
        <pc:cxnChg chg="add mod ord">
          <ac:chgData name="Kolody, Dale (O&amp;A, Hobart)" userId="6fce53b1-f6b4-437f-92e5-b29623dbcb9a" providerId="ADAL" clId="{786457B2-B5E1-4694-88D8-D0ECFAA2333D}" dt="2020-10-22T02:56:23.130" v="11808" actId="166"/>
          <ac:cxnSpMkLst>
            <pc:docMk/>
            <pc:sldMk cId="199072975" sldId="926"/>
            <ac:cxnSpMk id="18" creationId="{A46ABB8F-0287-403E-9A73-0B43D60AC8CF}"/>
          </ac:cxnSpMkLst>
        </pc:cxnChg>
        <pc:cxnChg chg="add del mod">
          <ac:chgData name="Kolody, Dale (O&amp;A, Hobart)" userId="6fce53b1-f6b4-437f-92e5-b29623dbcb9a" providerId="ADAL" clId="{786457B2-B5E1-4694-88D8-D0ECFAA2333D}" dt="2020-10-22T00:23:18.116" v="11242" actId="478"/>
          <ac:cxnSpMkLst>
            <pc:docMk/>
            <pc:sldMk cId="199072975" sldId="926"/>
            <ac:cxnSpMk id="19" creationId="{6AA77E44-E845-4ECB-97A1-D58AC0CBBAA8}"/>
          </ac:cxnSpMkLst>
        </pc:cxnChg>
        <pc:cxnChg chg="add mod">
          <ac:chgData name="Kolody, Dale (O&amp;A, Hobart)" userId="6fce53b1-f6b4-437f-92e5-b29623dbcb9a" providerId="ADAL" clId="{786457B2-B5E1-4694-88D8-D0ECFAA2333D}" dt="2020-10-22T00:28:25.396" v="11294" actId="14100"/>
          <ac:cxnSpMkLst>
            <pc:docMk/>
            <pc:sldMk cId="199072975" sldId="926"/>
            <ac:cxnSpMk id="25" creationId="{0CDD20F1-5AD5-4D55-90B4-DB29C579BA92}"/>
          </ac:cxnSpMkLst>
        </pc:cxnChg>
      </pc:sldChg>
      <pc:sldChg chg="addSp delSp modSp add delAnim">
        <pc:chgData name="Kolody, Dale (O&amp;A, Hobart)" userId="6fce53b1-f6b4-437f-92e5-b29623dbcb9a" providerId="ADAL" clId="{786457B2-B5E1-4694-88D8-D0ECFAA2333D}" dt="2020-10-22T00:52:03.039" v="11680" actId="20577"/>
        <pc:sldMkLst>
          <pc:docMk/>
          <pc:sldMk cId="1750502924" sldId="927"/>
        </pc:sldMkLst>
        <pc:spChg chg="mod">
          <ac:chgData name="Kolody, Dale (O&amp;A, Hobart)" userId="6fce53b1-f6b4-437f-92e5-b29623dbcb9a" providerId="ADAL" clId="{786457B2-B5E1-4694-88D8-D0ECFAA2333D}" dt="2020-10-22T00:52:03.039" v="11680" actId="20577"/>
          <ac:spMkLst>
            <pc:docMk/>
            <pc:sldMk cId="1750502924" sldId="927"/>
            <ac:spMk id="5" creationId="{CCF8D752-FE6C-4F4A-9EA4-5F99049ED2CC}"/>
          </ac:spMkLst>
        </pc:spChg>
        <pc:spChg chg="del">
          <ac:chgData name="Kolody, Dale (O&amp;A, Hobart)" userId="6fce53b1-f6b4-437f-92e5-b29623dbcb9a" providerId="ADAL" clId="{786457B2-B5E1-4694-88D8-D0ECFAA2333D}" dt="2020-10-22T00:29:04.034" v="11298" actId="478"/>
          <ac:spMkLst>
            <pc:docMk/>
            <pc:sldMk cId="1750502924" sldId="927"/>
            <ac:spMk id="7" creationId="{6E721986-7FBB-4EF5-9C63-71612F11259C}"/>
          </ac:spMkLst>
        </pc:spChg>
        <pc:spChg chg="del">
          <ac:chgData name="Kolody, Dale (O&amp;A, Hobart)" userId="6fce53b1-f6b4-437f-92e5-b29623dbcb9a" providerId="ADAL" clId="{786457B2-B5E1-4694-88D8-D0ECFAA2333D}" dt="2020-10-22T00:29:09.481" v="11301" actId="478"/>
          <ac:spMkLst>
            <pc:docMk/>
            <pc:sldMk cId="1750502924" sldId="927"/>
            <ac:spMk id="8" creationId="{0EEFB56A-1D57-4298-BE96-9712A47361FC}"/>
          </ac:spMkLst>
        </pc:spChg>
        <pc:spChg chg="del">
          <ac:chgData name="Kolody, Dale (O&amp;A, Hobart)" userId="6fce53b1-f6b4-437f-92e5-b29623dbcb9a" providerId="ADAL" clId="{786457B2-B5E1-4694-88D8-D0ECFAA2333D}" dt="2020-10-22T00:29:02.424" v="11297" actId="478"/>
          <ac:spMkLst>
            <pc:docMk/>
            <pc:sldMk cId="1750502924" sldId="927"/>
            <ac:spMk id="9" creationId="{73D844BA-3BA7-496E-AC0C-B6EF1BD14FBF}"/>
          </ac:spMkLst>
        </pc:spChg>
        <pc:spChg chg="del">
          <ac:chgData name="Kolody, Dale (O&amp;A, Hobart)" userId="6fce53b1-f6b4-437f-92e5-b29623dbcb9a" providerId="ADAL" clId="{786457B2-B5E1-4694-88D8-D0ECFAA2333D}" dt="2020-10-22T00:29:15.756" v="11304" actId="478"/>
          <ac:spMkLst>
            <pc:docMk/>
            <pc:sldMk cId="1750502924" sldId="927"/>
            <ac:spMk id="10" creationId="{AD1DFC98-9EB9-446F-B2C4-B14CE9629E82}"/>
          </ac:spMkLst>
        </pc:spChg>
        <pc:spChg chg="del">
          <ac:chgData name="Kolody, Dale (O&amp;A, Hobart)" userId="6fce53b1-f6b4-437f-92e5-b29623dbcb9a" providerId="ADAL" clId="{786457B2-B5E1-4694-88D8-D0ECFAA2333D}" dt="2020-10-22T00:29:05.634" v="11299" actId="478"/>
          <ac:spMkLst>
            <pc:docMk/>
            <pc:sldMk cId="1750502924" sldId="927"/>
            <ac:spMk id="13" creationId="{C2D9F244-56CE-4805-801D-8A2C6E55AF1D}"/>
          </ac:spMkLst>
        </pc:spChg>
        <pc:spChg chg="del">
          <ac:chgData name="Kolody, Dale (O&amp;A, Hobart)" userId="6fce53b1-f6b4-437f-92e5-b29623dbcb9a" providerId="ADAL" clId="{786457B2-B5E1-4694-88D8-D0ECFAA2333D}" dt="2020-10-22T00:29:07.426" v="11300" actId="478"/>
          <ac:spMkLst>
            <pc:docMk/>
            <pc:sldMk cId="1750502924" sldId="927"/>
            <ac:spMk id="14" creationId="{C9ACA6B2-B635-49BD-AB1B-5FBF74414C37}"/>
          </ac:spMkLst>
        </pc:spChg>
        <pc:spChg chg="del mod">
          <ac:chgData name="Kolody, Dale (O&amp;A, Hobart)" userId="6fce53b1-f6b4-437f-92e5-b29623dbcb9a" providerId="ADAL" clId="{786457B2-B5E1-4694-88D8-D0ECFAA2333D}" dt="2020-10-22T00:29:18.552" v="11306" actId="478"/>
          <ac:spMkLst>
            <pc:docMk/>
            <pc:sldMk cId="1750502924" sldId="927"/>
            <ac:spMk id="16" creationId="{2B35C6CE-2795-460B-96AF-81A8DB3CE7AF}"/>
          </ac:spMkLst>
        </pc:spChg>
        <pc:spChg chg="del mod">
          <ac:chgData name="Kolody, Dale (O&amp;A, Hobart)" userId="6fce53b1-f6b4-437f-92e5-b29623dbcb9a" providerId="ADAL" clId="{786457B2-B5E1-4694-88D8-D0ECFAA2333D}" dt="2020-10-22T00:29:14.145" v="11303" actId="478"/>
          <ac:spMkLst>
            <pc:docMk/>
            <pc:sldMk cId="1750502924" sldId="927"/>
            <ac:spMk id="24" creationId="{6CA734BF-1AD3-4CB8-887F-59700BDE3CBF}"/>
          </ac:spMkLst>
        </pc:spChg>
        <pc:spChg chg="del">
          <ac:chgData name="Kolody, Dale (O&amp;A, Hobart)" userId="6fce53b1-f6b4-437f-92e5-b29623dbcb9a" providerId="ADAL" clId="{786457B2-B5E1-4694-88D8-D0ECFAA2333D}" dt="2020-10-22T00:29:21.750" v="11308" actId="478"/>
          <ac:spMkLst>
            <pc:docMk/>
            <pc:sldMk cId="1750502924" sldId="927"/>
            <ac:spMk id="28" creationId="{07205F55-D636-47B5-BF0E-C094B634E450}"/>
          </ac:spMkLst>
        </pc:spChg>
        <pc:spChg chg="del">
          <ac:chgData name="Kolody, Dale (O&amp;A, Hobart)" userId="6fce53b1-f6b4-437f-92e5-b29623dbcb9a" providerId="ADAL" clId="{786457B2-B5E1-4694-88D8-D0ECFAA2333D}" dt="2020-10-22T00:29:19.928" v="11307" actId="478"/>
          <ac:spMkLst>
            <pc:docMk/>
            <pc:sldMk cId="1750502924" sldId="927"/>
            <ac:spMk id="29" creationId="{8F3C32C9-F1C2-424C-A789-E3DD80056B8E}"/>
          </ac:spMkLst>
        </pc:spChg>
        <pc:picChg chg="del">
          <ac:chgData name="Kolody, Dale (O&amp;A, Hobart)" userId="6fce53b1-f6b4-437f-92e5-b29623dbcb9a" providerId="ADAL" clId="{786457B2-B5E1-4694-88D8-D0ECFAA2333D}" dt="2020-10-22T00:29:00.586" v="11296" actId="478"/>
          <ac:picMkLst>
            <pc:docMk/>
            <pc:sldMk cId="1750502924" sldId="927"/>
            <ac:picMk id="4" creationId="{DF9FE68D-B70E-4C00-9A35-ABDF2CACC1A1}"/>
          </ac:picMkLst>
        </pc:picChg>
        <pc:picChg chg="add mod">
          <ac:chgData name="Kolody, Dale (O&amp;A, Hobart)" userId="6fce53b1-f6b4-437f-92e5-b29623dbcb9a" providerId="ADAL" clId="{786457B2-B5E1-4694-88D8-D0ECFAA2333D}" dt="2020-10-22T00:33:50.474" v="11540" actId="14100"/>
          <ac:picMkLst>
            <pc:docMk/>
            <pc:sldMk cId="1750502924" sldId="927"/>
            <ac:picMk id="19" creationId="{88DA798E-43B3-43AD-8EC6-B12F2A478837}"/>
          </ac:picMkLst>
        </pc:picChg>
        <pc:picChg chg="add mod">
          <ac:chgData name="Kolody, Dale (O&amp;A, Hobart)" userId="6fce53b1-f6b4-437f-92e5-b29623dbcb9a" providerId="ADAL" clId="{786457B2-B5E1-4694-88D8-D0ECFAA2333D}" dt="2020-10-22T00:33:55.741" v="11542" actId="1076"/>
          <ac:picMkLst>
            <pc:docMk/>
            <pc:sldMk cId="1750502924" sldId="927"/>
            <ac:picMk id="20" creationId="{7AB46263-321C-49C9-9ECD-9057ED46E3BA}"/>
          </ac:picMkLst>
        </pc:picChg>
        <pc:cxnChg chg="del">
          <ac:chgData name="Kolody, Dale (O&amp;A, Hobart)" userId="6fce53b1-f6b4-437f-92e5-b29623dbcb9a" providerId="ADAL" clId="{786457B2-B5E1-4694-88D8-D0ECFAA2333D}" dt="2020-10-22T00:29:26.498" v="11311" actId="478"/>
          <ac:cxnSpMkLst>
            <pc:docMk/>
            <pc:sldMk cId="1750502924" sldId="927"/>
            <ac:cxnSpMk id="12" creationId="{9C066AC8-2A66-4470-918D-6055E6271E5D}"/>
          </ac:cxnSpMkLst>
        </pc:cxnChg>
        <pc:cxnChg chg="del">
          <ac:chgData name="Kolody, Dale (O&amp;A, Hobart)" userId="6fce53b1-f6b4-437f-92e5-b29623dbcb9a" providerId="ADAL" clId="{786457B2-B5E1-4694-88D8-D0ECFAA2333D}" dt="2020-10-22T00:29:23.383" v="11309" actId="478"/>
          <ac:cxnSpMkLst>
            <pc:docMk/>
            <pc:sldMk cId="1750502924" sldId="927"/>
            <ac:cxnSpMk id="18" creationId="{A46ABB8F-0287-403E-9A73-0B43D60AC8CF}"/>
          </ac:cxnSpMkLst>
        </pc:cxnChg>
        <pc:cxnChg chg="del">
          <ac:chgData name="Kolody, Dale (O&amp;A, Hobart)" userId="6fce53b1-f6b4-437f-92e5-b29623dbcb9a" providerId="ADAL" clId="{786457B2-B5E1-4694-88D8-D0ECFAA2333D}" dt="2020-10-22T00:29:24.947" v="11310" actId="478"/>
          <ac:cxnSpMkLst>
            <pc:docMk/>
            <pc:sldMk cId="1750502924" sldId="927"/>
            <ac:cxnSpMk id="25" creationId="{0CDD20F1-5AD5-4D55-90B4-DB29C579BA92}"/>
          </ac:cxnSpMkLst>
        </pc:cxnChg>
      </pc:sldChg>
      <pc:sldChg chg="delSp modSp add ord modAnim">
        <pc:chgData name="Kolody, Dale (O&amp;A, Hobart)" userId="6fce53b1-f6b4-437f-92e5-b29623dbcb9a" providerId="ADAL" clId="{786457B2-B5E1-4694-88D8-D0ECFAA2333D}" dt="2020-10-22T08:03:38.948" v="12376" actId="27636"/>
        <pc:sldMkLst>
          <pc:docMk/>
          <pc:sldMk cId="609421929" sldId="928"/>
        </pc:sldMkLst>
        <pc:spChg chg="mod">
          <ac:chgData name="Kolody, Dale (O&amp;A, Hobart)" userId="6fce53b1-f6b4-437f-92e5-b29623dbcb9a" providerId="ADAL" clId="{786457B2-B5E1-4694-88D8-D0ECFAA2333D}" dt="2020-10-22T08:03:38.948" v="12376" actId="27636"/>
          <ac:spMkLst>
            <pc:docMk/>
            <pc:sldMk cId="609421929" sldId="928"/>
            <ac:spMk id="6" creationId="{DFD59500-1D9F-47B1-A9C5-B4C2288C6BAC}"/>
          </ac:spMkLst>
        </pc:spChg>
        <pc:spChg chg="mod">
          <ac:chgData name="Kolody, Dale (O&amp;A, Hobart)" userId="6fce53b1-f6b4-437f-92e5-b29623dbcb9a" providerId="ADAL" clId="{786457B2-B5E1-4694-88D8-D0ECFAA2333D}" dt="2020-10-22T07:51:54.686" v="12354" actId="14100"/>
          <ac:spMkLst>
            <pc:docMk/>
            <pc:sldMk cId="609421929" sldId="928"/>
            <ac:spMk id="7" creationId="{8DE12697-1B85-46A2-B845-190BBFCE7405}"/>
          </ac:spMkLst>
        </pc:spChg>
        <pc:spChg chg="del">
          <ac:chgData name="Kolody, Dale (O&amp;A, Hobart)" userId="6fce53b1-f6b4-437f-92e5-b29623dbcb9a" providerId="ADAL" clId="{786457B2-B5E1-4694-88D8-D0ECFAA2333D}" dt="2020-10-22T07:27:52.446" v="11922" actId="478"/>
          <ac:spMkLst>
            <pc:docMk/>
            <pc:sldMk cId="609421929" sldId="928"/>
            <ac:spMk id="9" creationId="{EE47149C-EB49-4D03-B795-E4CD5E15B3D3}"/>
          </ac:spMkLst>
        </pc:spChg>
      </pc:sldChg>
      <pc:sldChg chg="addSp modSp add">
        <pc:chgData name="Kolody, Dale (O&amp;A, Hobart)" userId="6fce53b1-f6b4-437f-92e5-b29623dbcb9a" providerId="ADAL" clId="{786457B2-B5E1-4694-88D8-D0ECFAA2333D}" dt="2020-10-22T07:38:24.733" v="12351"/>
        <pc:sldMkLst>
          <pc:docMk/>
          <pc:sldMk cId="1773257454" sldId="929"/>
        </pc:sldMkLst>
        <pc:spChg chg="mod">
          <ac:chgData name="Kolody, Dale (O&amp;A, Hobart)" userId="6fce53b1-f6b4-437f-92e5-b29623dbcb9a" providerId="ADAL" clId="{786457B2-B5E1-4694-88D8-D0ECFAA2333D}" dt="2020-10-22T07:34:01.516" v="12112" actId="207"/>
          <ac:spMkLst>
            <pc:docMk/>
            <pc:sldMk cId="1773257454" sldId="929"/>
            <ac:spMk id="2" creationId="{509EA048-77DA-437A-9CF6-2838EC36945B}"/>
          </ac:spMkLst>
        </pc:spChg>
        <pc:spChg chg="mod">
          <ac:chgData name="Kolody, Dale (O&amp;A, Hobart)" userId="6fce53b1-f6b4-437f-92e5-b29623dbcb9a" providerId="ADAL" clId="{786457B2-B5E1-4694-88D8-D0ECFAA2333D}" dt="2020-10-22T07:34:30.255" v="12123" actId="1076"/>
          <ac:spMkLst>
            <pc:docMk/>
            <pc:sldMk cId="1773257454" sldId="929"/>
            <ac:spMk id="9" creationId="{EE47149C-EB49-4D03-B795-E4CD5E15B3D3}"/>
          </ac:spMkLst>
        </pc:spChg>
        <pc:spChg chg="add mod">
          <ac:chgData name="Kolody, Dale (O&amp;A, Hobart)" userId="6fce53b1-f6b4-437f-92e5-b29623dbcb9a" providerId="ADAL" clId="{786457B2-B5E1-4694-88D8-D0ECFAA2333D}" dt="2020-10-22T07:37:51.350" v="12344" actId="6549"/>
          <ac:spMkLst>
            <pc:docMk/>
            <pc:sldMk cId="1773257454" sldId="929"/>
            <ac:spMk id="15" creationId="{99753C70-AEE7-4B47-B9E4-D92DD63F6569}"/>
          </ac:spMkLst>
        </pc:spChg>
        <pc:spChg chg="add">
          <ac:chgData name="Kolody, Dale (O&amp;A, Hobart)" userId="6fce53b1-f6b4-437f-92e5-b29623dbcb9a" providerId="ADAL" clId="{786457B2-B5E1-4694-88D8-D0ECFAA2333D}" dt="2020-10-22T07:38:24.733" v="12351"/>
          <ac:spMkLst>
            <pc:docMk/>
            <pc:sldMk cId="1773257454" sldId="929"/>
            <ac:spMk id="17" creationId="{00FAE838-E2EC-483D-9462-7DF69C3DCE5C}"/>
          </ac:spMkLst>
        </pc:spChg>
        <pc:spChg chg="mod">
          <ac:chgData name="Kolody, Dale (O&amp;A, Hobart)" userId="6fce53b1-f6b4-437f-92e5-b29623dbcb9a" providerId="ADAL" clId="{786457B2-B5E1-4694-88D8-D0ECFAA2333D}" dt="2020-10-22T07:35:05.582" v="12139" actId="207"/>
          <ac:spMkLst>
            <pc:docMk/>
            <pc:sldMk cId="1773257454" sldId="929"/>
            <ac:spMk id="20" creationId="{A2A31B6D-5E22-4725-8D14-BC53C54B05D5}"/>
          </ac:spMkLst>
        </pc:spChg>
        <pc:spChg chg="mod">
          <ac:chgData name="Kolody, Dale (O&amp;A, Hobart)" userId="6fce53b1-f6b4-437f-92e5-b29623dbcb9a" providerId="ADAL" clId="{786457B2-B5E1-4694-88D8-D0ECFAA2333D}" dt="2020-10-22T07:35:10.713" v="12140" actId="207"/>
          <ac:spMkLst>
            <pc:docMk/>
            <pc:sldMk cId="1773257454" sldId="929"/>
            <ac:spMk id="21" creationId="{5A88D5E3-65A1-4050-B40C-D212AD7E31A5}"/>
          </ac:spMkLst>
        </pc:spChg>
        <pc:cxnChg chg="mod">
          <ac:chgData name="Kolody, Dale (O&amp;A, Hobart)" userId="6fce53b1-f6b4-437f-92e5-b29623dbcb9a" providerId="ADAL" clId="{786457B2-B5E1-4694-88D8-D0ECFAA2333D}" dt="2020-10-22T07:34:28.862" v="12122" actId="1037"/>
          <ac:cxnSpMkLst>
            <pc:docMk/>
            <pc:sldMk cId="1773257454" sldId="929"/>
            <ac:cxnSpMk id="13" creationId="{7B301A44-50A6-41E3-96D8-20793834C4A5}"/>
          </ac:cxnSpMkLst>
        </pc:cxnChg>
        <pc:cxnChg chg="mod">
          <ac:chgData name="Kolody, Dale (O&amp;A, Hobart)" userId="6fce53b1-f6b4-437f-92e5-b29623dbcb9a" providerId="ADAL" clId="{786457B2-B5E1-4694-88D8-D0ECFAA2333D}" dt="2020-10-22T07:35:16.173" v="12141" actId="14100"/>
          <ac:cxnSpMkLst>
            <pc:docMk/>
            <pc:sldMk cId="1773257454" sldId="929"/>
            <ac:cxnSpMk id="16" creationId="{D90D9C91-3400-43A3-AF53-BCAB23F6A4F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061C1-DD3C-401D-AD87-B8C7667D97DB}" type="datetimeFigureOut">
              <a:rPr lang="en-AU" smtClean="0"/>
              <a:pPr/>
              <a:t>22/10/2020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553F6-962E-4330-9629-7C9B66BB78A2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4780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553F6-962E-4330-9629-7C9B66BB78A2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321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553F6-962E-4330-9629-7C9B66BB78A2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426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553F6-962E-4330-9629-7C9B66BB78A2}" type="slidenum">
              <a:rPr lang="en-AU" smtClean="0"/>
              <a:pPr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1716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553F6-962E-4330-9629-7C9B66BB78A2}" type="slidenum">
              <a:rPr lang="en-AU" smtClean="0"/>
              <a:pPr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2528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553F6-962E-4330-9629-7C9B66BB78A2}" type="slidenum">
              <a:rPr lang="en-AU" smtClean="0"/>
              <a:pPr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0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+ Collaborator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3122613"/>
            <a:ext cx="8467494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4257092"/>
            <a:ext cx="8475710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grpSp>
        <p:nvGrpSpPr>
          <p:cNvPr id="4" name="Group 6"/>
          <p:cNvGrpSpPr/>
          <p:nvPr/>
        </p:nvGrpSpPr>
        <p:grpSpPr>
          <a:xfrm>
            <a:off x="1497" y="5500319"/>
            <a:ext cx="9170984" cy="1357681"/>
            <a:chOff x="1497" y="5500319"/>
            <a:chExt cx="9170984" cy="1357681"/>
          </a:xfrm>
        </p:grpSpPr>
        <p:sp>
          <p:nvSpPr>
            <p:cNvPr id="8" name="Rectangle 7"/>
            <p:cNvSpPr/>
            <p:nvPr userDrawn="1"/>
          </p:nvSpPr>
          <p:spPr>
            <a:xfrm>
              <a:off x="1497" y="5940320"/>
              <a:ext cx="9158377" cy="917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1497" y="5563679"/>
              <a:ext cx="9170984" cy="932871"/>
            </a:xfrm>
            <a:custGeom>
              <a:avLst/>
              <a:gdLst/>
              <a:ahLst/>
              <a:cxnLst>
                <a:cxn ang="0">
                  <a:pos x="2313" y="117"/>
                </a:cxn>
                <a:cxn ang="0">
                  <a:pos x="0" y="117"/>
                </a:cxn>
                <a:cxn ang="0">
                  <a:pos x="0" y="137"/>
                </a:cxn>
                <a:cxn ang="0">
                  <a:pos x="2030" y="137"/>
                </a:cxn>
                <a:cxn ang="0">
                  <a:pos x="2313" y="117"/>
                </a:cxn>
                <a:cxn ang="0">
                  <a:pos x="2880" y="0"/>
                </a:cxn>
                <a:cxn ang="0">
                  <a:pos x="2880" y="0"/>
                </a:cxn>
                <a:cxn ang="0">
                  <a:pos x="2880" y="117"/>
                </a:cxn>
                <a:cxn ang="0">
                  <a:pos x="2313" y="117"/>
                </a:cxn>
                <a:cxn ang="0">
                  <a:pos x="2784" y="293"/>
                </a:cxn>
                <a:cxn ang="0">
                  <a:pos x="2880" y="293"/>
                </a:cxn>
                <a:cxn ang="0">
                  <a:pos x="2880" y="0"/>
                </a:cxn>
              </a:cxnLst>
              <a:rect l="0" t="0" r="r" b="b"/>
              <a:pathLst>
                <a:path w="2880" h="293">
                  <a:moveTo>
                    <a:pt x="2313" y="117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030" y="137"/>
                    <a:pt x="2030" y="137"/>
                    <a:pt x="2030" y="137"/>
                  </a:cubicBezTo>
                  <a:cubicBezTo>
                    <a:pt x="2214" y="137"/>
                    <a:pt x="2274" y="132"/>
                    <a:pt x="2313" y="117"/>
                  </a:cubicBezTo>
                  <a:moveTo>
                    <a:pt x="2880" y="0"/>
                  </a:moveTo>
                  <a:cubicBezTo>
                    <a:pt x="2880" y="0"/>
                    <a:pt x="2880" y="0"/>
                    <a:pt x="2880" y="0"/>
                  </a:cubicBezTo>
                  <a:cubicBezTo>
                    <a:pt x="2880" y="117"/>
                    <a:pt x="2880" y="117"/>
                    <a:pt x="2880" y="117"/>
                  </a:cubicBezTo>
                  <a:cubicBezTo>
                    <a:pt x="2313" y="117"/>
                    <a:pt x="2313" y="117"/>
                    <a:pt x="2313" y="117"/>
                  </a:cubicBezTo>
                  <a:cubicBezTo>
                    <a:pt x="2411" y="197"/>
                    <a:pt x="2542" y="293"/>
                    <a:pt x="2784" y="293"/>
                  </a:cubicBezTo>
                  <a:cubicBezTo>
                    <a:pt x="2842" y="293"/>
                    <a:pt x="2880" y="293"/>
                    <a:pt x="2880" y="293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1497" y="5500319"/>
              <a:ext cx="9170984" cy="435430"/>
            </a:xfrm>
            <a:custGeom>
              <a:avLst/>
              <a:gdLst/>
              <a:ahLst/>
              <a:cxnLst>
                <a:cxn ang="0">
                  <a:pos x="2880" y="20"/>
                </a:cxn>
                <a:cxn ang="0">
                  <a:pos x="2789" y="20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880" y="137"/>
                </a:cxn>
                <a:cxn ang="0">
                  <a:pos x="2880" y="20"/>
                </a:cxn>
                <a:cxn ang="0">
                  <a:pos x="1860" y="0"/>
                </a:cxn>
                <a:cxn ang="0">
                  <a:pos x="0" y="0"/>
                </a:cxn>
                <a:cxn ang="0">
                  <a:pos x="0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1860" y="0"/>
                </a:cxn>
              </a:cxnLst>
              <a:rect l="0" t="0" r="r" b="b"/>
              <a:pathLst>
                <a:path w="2880" h="137">
                  <a:moveTo>
                    <a:pt x="2880" y="20"/>
                  </a:moveTo>
                  <a:cubicBezTo>
                    <a:pt x="2789" y="20"/>
                    <a:pt x="2789" y="20"/>
                    <a:pt x="2789" y="20"/>
                  </a:cubicBezTo>
                  <a:cubicBezTo>
                    <a:pt x="2500" y="20"/>
                    <a:pt x="2393" y="10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880" y="137"/>
                    <a:pt x="2880" y="137"/>
                    <a:pt x="2880" y="137"/>
                  </a:cubicBezTo>
                  <a:cubicBezTo>
                    <a:pt x="2880" y="20"/>
                    <a:pt x="2880" y="20"/>
                    <a:pt x="2880" y="20"/>
                  </a:cubicBezTo>
                  <a:moveTo>
                    <a:pt x="186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216" y="57"/>
                    <a:pt x="2053" y="0"/>
                    <a:pt x="1860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1497" y="5563679"/>
              <a:ext cx="7365906" cy="432734"/>
            </a:xfrm>
            <a:custGeom>
              <a:avLst/>
              <a:gdLst/>
              <a:ahLst/>
              <a:cxnLst>
                <a:cxn ang="0">
                  <a:pos x="2313" y="117"/>
                </a:cxn>
                <a:cxn ang="0">
                  <a:pos x="1860" y="0"/>
                </a:cxn>
                <a:cxn ang="0">
                  <a:pos x="0" y="0"/>
                </a:cxn>
                <a:cxn ang="0">
                  <a:pos x="0" y="136"/>
                </a:cxn>
                <a:cxn ang="0">
                  <a:pos x="2030" y="136"/>
                </a:cxn>
                <a:cxn ang="0">
                  <a:pos x="2313" y="117"/>
                </a:cxn>
              </a:cxnLst>
              <a:rect l="0" t="0" r="r" b="b"/>
              <a:pathLst>
                <a:path w="2313" h="136">
                  <a:moveTo>
                    <a:pt x="2313" y="117"/>
                  </a:moveTo>
                  <a:cubicBezTo>
                    <a:pt x="2204" y="55"/>
                    <a:pt x="2053" y="0"/>
                    <a:pt x="18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2030" y="136"/>
                    <a:pt x="2030" y="136"/>
                    <a:pt x="2030" y="136"/>
                  </a:cubicBezTo>
                  <a:cubicBezTo>
                    <a:pt x="2214" y="136"/>
                    <a:pt x="2274" y="132"/>
                    <a:pt x="2313" y="117"/>
                  </a:cubicBez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367402" y="5563679"/>
              <a:ext cx="1805078" cy="869511"/>
            </a:xfrm>
            <a:custGeom>
              <a:avLst/>
              <a:gdLst/>
              <a:ahLst/>
              <a:cxnLst>
                <a:cxn ang="0">
                  <a:pos x="476" y="0"/>
                </a:cxn>
                <a:cxn ang="0">
                  <a:pos x="0" y="117"/>
                </a:cxn>
                <a:cxn ang="0">
                  <a:pos x="471" y="273"/>
                </a:cxn>
                <a:cxn ang="0">
                  <a:pos x="567" y="273"/>
                </a:cxn>
                <a:cxn ang="0">
                  <a:pos x="567" y="0"/>
                </a:cxn>
                <a:cxn ang="0">
                  <a:pos x="476" y="0"/>
                </a:cxn>
              </a:cxnLst>
              <a:rect l="0" t="0" r="r" b="b"/>
              <a:pathLst>
                <a:path w="567" h="273">
                  <a:moveTo>
                    <a:pt x="476" y="0"/>
                  </a:moveTo>
                  <a:cubicBezTo>
                    <a:pt x="187" y="0"/>
                    <a:pt x="80" y="87"/>
                    <a:pt x="0" y="117"/>
                  </a:cubicBezTo>
                  <a:cubicBezTo>
                    <a:pt x="128" y="190"/>
                    <a:pt x="229" y="273"/>
                    <a:pt x="471" y="273"/>
                  </a:cubicBezTo>
                  <a:cubicBezTo>
                    <a:pt x="529" y="273"/>
                    <a:pt x="567" y="273"/>
                    <a:pt x="567" y="273"/>
                  </a:cubicBezTo>
                  <a:cubicBezTo>
                    <a:pt x="567" y="0"/>
                    <a:pt x="567" y="0"/>
                    <a:pt x="567" y="0"/>
                  </a:cubicBez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pic>
          <p:nvPicPr>
            <p:cNvPr id="13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15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6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7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8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9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0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1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2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3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4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5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6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071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8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0000" y="1276350"/>
            <a:ext cx="8460000" cy="4559300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buFontTx/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4000" b="1">
                <a:solidFill>
                  <a:schemeClr val="accent2"/>
                </a:solidFill>
              </a:defRPr>
            </a:lvl2pPr>
            <a:lvl3pPr marL="0" indent="0">
              <a:spcBef>
                <a:spcPts val="2200"/>
              </a:spcBef>
              <a:buNone/>
              <a:defRPr b="1">
                <a:solidFill>
                  <a:srgbClr val="00313C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24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/>
          <p:nvPr/>
        </p:nvGrpSpPr>
        <p:grpSpPr>
          <a:xfrm>
            <a:off x="-7938" y="6056313"/>
            <a:ext cx="9161463" cy="801687"/>
            <a:chOff x="-7938" y="6056313"/>
            <a:chExt cx="9161463" cy="801687"/>
          </a:xfrm>
        </p:grpSpPr>
        <p:sp>
          <p:nvSpPr>
            <p:cNvPr id="3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6056313"/>
              <a:ext cx="9161463" cy="801687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grpSp>
          <p:nvGrpSpPr>
            <p:cNvPr id="3" name="Group 1"/>
            <p:cNvGrpSpPr>
              <a:grpSpLocks/>
            </p:cNvGrpSpPr>
            <p:nvPr userDrawn="1"/>
          </p:nvGrpSpPr>
          <p:grpSpPr bwMode="auto">
            <a:xfrm>
              <a:off x="1588" y="6065838"/>
              <a:ext cx="9142412" cy="690562"/>
              <a:chOff x="1495" y="6065893"/>
              <a:chExt cx="9143026" cy="690563"/>
            </a:xfrm>
          </p:grpSpPr>
          <p:sp>
            <p:nvSpPr>
              <p:cNvPr id="35" name="Freeform 8"/>
              <p:cNvSpPr>
                <a:spLocks noEditPoints="1"/>
              </p:cNvSpPr>
              <p:nvPr userDrawn="1"/>
            </p:nvSpPr>
            <p:spPr bwMode="auto">
              <a:xfrm>
                <a:off x="1495" y="6065893"/>
                <a:ext cx="9143026" cy="690563"/>
              </a:xfrm>
              <a:custGeom>
                <a:avLst/>
                <a:gdLst>
                  <a:gd name="T0" fmla="*/ 2880 w 2880"/>
                  <a:gd name="T1" fmla="*/ 14 h 217"/>
                  <a:gd name="T2" fmla="*/ 2817 w 2880"/>
                  <a:gd name="T3" fmla="*/ 14 h 217"/>
                  <a:gd name="T4" fmla="*/ 2486 w 2880"/>
                  <a:gd name="T5" fmla="*/ 95 h 217"/>
                  <a:gd name="T6" fmla="*/ 2486 w 2880"/>
                  <a:gd name="T7" fmla="*/ 95 h 217"/>
                  <a:gd name="T8" fmla="*/ 2880 w 2880"/>
                  <a:gd name="T9" fmla="*/ 95 h 217"/>
                  <a:gd name="T10" fmla="*/ 2880 w 2880"/>
                  <a:gd name="T11" fmla="*/ 217 h 217"/>
                  <a:gd name="T12" fmla="*/ 2880 w 2880"/>
                  <a:gd name="T13" fmla="*/ 217 h 217"/>
                  <a:gd name="T14" fmla="*/ 2880 w 2880"/>
                  <a:gd name="T15" fmla="*/ 14 h 217"/>
                  <a:gd name="T16" fmla="*/ 2171 w 2880"/>
                  <a:gd name="T17" fmla="*/ 0 h 217"/>
                  <a:gd name="T18" fmla="*/ 0 w 2880"/>
                  <a:gd name="T19" fmla="*/ 0 h 217"/>
                  <a:gd name="T20" fmla="*/ 0 w 2880"/>
                  <a:gd name="T21" fmla="*/ 95 h 217"/>
                  <a:gd name="T22" fmla="*/ 2486 w 2880"/>
                  <a:gd name="T23" fmla="*/ 95 h 217"/>
                  <a:gd name="T24" fmla="*/ 2486 w 2880"/>
                  <a:gd name="T25" fmla="*/ 95 h 217"/>
                  <a:gd name="T26" fmla="*/ 2486 w 2880"/>
                  <a:gd name="T27" fmla="*/ 95 h 217"/>
                  <a:gd name="T28" fmla="*/ 2486 w 2880"/>
                  <a:gd name="T29" fmla="*/ 95 h 217"/>
                  <a:gd name="T30" fmla="*/ 2171 w 2880"/>
                  <a:gd name="T31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80" h="217">
                    <a:moveTo>
                      <a:pt x="2880" y="14"/>
                    </a:moveTo>
                    <a:cubicBezTo>
                      <a:pt x="2817" y="14"/>
                      <a:pt x="2817" y="14"/>
                      <a:pt x="2817" y="14"/>
                    </a:cubicBezTo>
                    <a:cubicBezTo>
                      <a:pt x="2616" y="14"/>
                      <a:pt x="2542" y="74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880" y="95"/>
                      <a:pt x="2880" y="95"/>
                      <a:pt x="2880" y="95"/>
                    </a:cubicBezTo>
                    <a:cubicBezTo>
                      <a:pt x="2880" y="217"/>
                      <a:pt x="2880" y="217"/>
                      <a:pt x="2880" y="217"/>
                    </a:cubicBezTo>
                    <a:cubicBezTo>
                      <a:pt x="2880" y="217"/>
                      <a:pt x="2880" y="217"/>
                      <a:pt x="2880" y="217"/>
                    </a:cubicBezTo>
                    <a:cubicBezTo>
                      <a:pt x="2880" y="14"/>
                      <a:pt x="2880" y="14"/>
                      <a:pt x="2880" y="14"/>
                    </a:cubicBezTo>
                    <a:moveTo>
                      <a:pt x="217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19" y="39"/>
                      <a:pt x="2306" y="0"/>
                      <a:pt x="2171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6" name="Freeform 9"/>
              <p:cNvSpPr>
                <a:spLocks noEditPoints="1"/>
              </p:cNvSpPr>
              <p:nvPr userDrawn="1"/>
            </p:nvSpPr>
            <p:spPr bwMode="auto">
              <a:xfrm>
                <a:off x="1495" y="6367518"/>
                <a:ext cx="9143026" cy="388938"/>
              </a:xfrm>
              <a:custGeom>
                <a:avLst/>
                <a:gdLst>
                  <a:gd name="T0" fmla="*/ 2486 w 2880"/>
                  <a:gd name="T1" fmla="*/ 0 h 122"/>
                  <a:gd name="T2" fmla="*/ 0 w 2880"/>
                  <a:gd name="T3" fmla="*/ 0 h 122"/>
                  <a:gd name="T4" fmla="*/ 0 w 2880"/>
                  <a:gd name="T5" fmla="*/ 13 h 122"/>
                  <a:gd name="T6" fmla="*/ 2289 w 2880"/>
                  <a:gd name="T7" fmla="*/ 13 h 122"/>
                  <a:gd name="T8" fmla="*/ 2486 w 2880"/>
                  <a:gd name="T9" fmla="*/ 0 h 122"/>
                  <a:gd name="T10" fmla="*/ 2880 w 2880"/>
                  <a:gd name="T11" fmla="*/ 0 h 122"/>
                  <a:gd name="T12" fmla="*/ 2486 w 2880"/>
                  <a:gd name="T13" fmla="*/ 0 h 122"/>
                  <a:gd name="T14" fmla="*/ 2813 w 2880"/>
                  <a:gd name="T15" fmla="*/ 122 h 122"/>
                  <a:gd name="T16" fmla="*/ 2880 w 2880"/>
                  <a:gd name="T17" fmla="*/ 122 h 122"/>
                  <a:gd name="T18" fmla="*/ 2880 w 2880"/>
                  <a:gd name="T19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80" h="122">
                    <a:moveTo>
                      <a:pt x="248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289" y="13"/>
                      <a:pt x="2289" y="13"/>
                      <a:pt x="2289" y="13"/>
                    </a:cubicBezTo>
                    <a:cubicBezTo>
                      <a:pt x="2418" y="13"/>
                      <a:pt x="2459" y="10"/>
                      <a:pt x="2486" y="0"/>
                    </a:cubicBezTo>
                    <a:moveTo>
                      <a:pt x="2880" y="0"/>
                    </a:moveTo>
                    <a:cubicBezTo>
                      <a:pt x="2486" y="0"/>
                      <a:pt x="2486" y="0"/>
                      <a:pt x="2486" y="0"/>
                    </a:cubicBezTo>
                    <a:cubicBezTo>
                      <a:pt x="2554" y="56"/>
                      <a:pt x="2645" y="122"/>
                      <a:pt x="2813" y="122"/>
                    </a:cubicBezTo>
                    <a:cubicBezTo>
                      <a:pt x="2854" y="122"/>
                      <a:pt x="2880" y="122"/>
                      <a:pt x="2880" y="122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7" name="Freeform 10"/>
              <p:cNvSpPr>
                <a:spLocks/>
              </p:cNvSpPr>
              <p:nvPr userDrawn="1"/>
            </p:nvSpPr>
            <p:spPr bwMode="auto">
              <a:xfrm>
                <a:off x="1495" y="6110343"/>
                <a:ext cx="7891992" cy="298450"/>
              </a:xfrm>
              <a:custGeom>
                <a:avLst/>
                <a:gdLst>
                  <a:gd name="T0" fmla="*/ 2486 w 2486"/>
                  <a:gd name="T1" fmla="*/ 81 h 94"/>
                  <a:gd name="T2" fmla="*/ 2171 w 2486"/>
                  <a:gd name="T3" fmla="*/ 0 h 94"/>
                  <a:gd name="T4" fmla="*/ 0 w 2486"/>
                  <a:gd name="T5" fmla="*/ 0 h 94"/>
                  <a:gd name="T6" fmla="*/ 0 w 2486"/>
                  <a:gd name="T7" fmla="*/ 94 h 94"/>
                  <a:gd name="T8" fmla="*/ 2289 w 2486"/>
                  <a:gd name="T9" fmla="*/ 94 h 94"/>
                  <a:gd name="T10" fmla="*/ 2486 w 2486"/>
                  <a:gd name="T11" fmla="*/ 8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6" h="94">
                    <a:moveTo>
                      <a:pt x="2486" y="81"/>
                    </a:moveTo>
                    <a:cubicBezTo>
                      <a:pt x="2410" y="38"/>
                      <a:pt x="2306" y="0"/>
                      <a:pt x="217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2289" y="94"/>
                      <a:pt x="2289" y="94"/>
                      <a:pt x="2289" y="94"/>
                    </a:cubicBezTo>
                    <a:cubicBezTo>
                      <a:pt x="2418" y="94"/>
                      <a:pt x="2459" y="91"/>
                      <a:pt x="2486" y="8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8" name="Freeform 11"/>
              <p:cNvSpPr>
                <a:spLocks/>
              </p:cNvSpPr>
              <p:nvPr userDrawn="1"/>
            </p:nvSpPr>
            <p:spPr bwMode="auto">
              <a:xfrm>
                <a:off x="7893487" y="6110343"/>
                <a:ext cx="1251034" cy="601663"/>
              </a:xfrm>
              <a:custGeom>
                <a:avLst/>
                <a:gdLst>
                  <a:gd name="T0" fmla="*/ 331 w 394"/>
                  <a:gd name="T1" fmla="*/ 0 h 189"/>
                  <a:gd name="T2" fmla="*/ 0 w 394"/>
                  <a:gd name="T3" fmla="*/ 81 h 189"/>
                  <a:gd name="T4" fmla="*/ 327 w 394"/>
                  <a:gd name="T5" fmla="*/ 189 h 189"/>
                  <a:gd name="T6" fmla="*/ 394 w 394"/>
                  <a:gd name="T7" fmla="*/ 189 h 189"/>
                  <a:gd name="T8" fmla="*/ 394 w 394"/>
                  <a:gd name="T9" fmla="*/ 0 h 189"/>
                  <a:gd name="T10" fmla="*/ 331 w 394"/>
                  <a:gd name="T11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4" h="189">
                    <a:moveTo>
                      <a:pt x="331" y="0"/>
                    </a:moveTo>
                    <a:cubicBezTo>
                      <a:pt x="130" y="0"/>
                      <a:pt x="56" y="60"/>
                      <a:pt x="0" y="81"/>
                    </a:cubicBezTo>
                    <a:cubicBezTo>
                      <a:pt x="89" y="131"/>
                      <a:pt x="159" y="189"/>
                      <a:pt x="327" y="189"/>
                    </a:cubicBezTo>
                    <a:cubicBezTo>
                      <a:pt x="368" y="189"/>
                      <a:pt x="394" y="189"/>
                      <a:pt x="394" y="189"/>
                    </a:cubicBezTo>
                    <a:cubicBezTo>
                      <a:pt x="394" y="0"/>
                      <a:pt x="394" y="0"/>
                      <a:pt x="394" y="0"/>
                    </a:cubicBezTo>
                    <a:lnTo>
                      <a:pt x="3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pic>
          <p:nvPicPr>
            <p:cNvPr id="3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459788" y="6191250"/>
              <a:ext cx="454025" cy="454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60000" y="1276350"/>
            <a:ext cx="7477125" cy="4559301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4400" b="1">
                <a:solidFill>
                  <a:schemeClr val="accent1"/>
                </a:solidFill>
              </a:defRPr>
            </a:lvl1pPr>
            <a:lvl2pPr marL="0" indent="0">
              <a:lnSpc>
                <a:spcPct val="75000"/>
              </a:lnSpc>
              <a:spcAft>
                <a:spcPts val="850"/>
              </a:spcAft>
              <a:buNone/>
              <a:defRPr sz="4400" b="1">
                <a:solidFill>
                  <a:schemeClr val="bg1"/>
                </a:solidFill>
              </a:defRPr>
            </a:lvl2pPr>
            <a:lvl3pPr marL="0" indent="0">
              <a:buNone/>
              <a:defRPr sz="2200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991" y="6504332"/>
            <a:ext cx="6083845" cy="124274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23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/>
          <p:nvPr/>
        </p:nvGrpSpPr>
        <p:grpSpPr>
          <a:xfrm>
            <a:off x="608" y="5500319"/>
            <a:ext cx="9167813" cy="996950"/>
            <a:chOff x="608" y="5500319"/>
            <a:chExt cx="9167813" cy="996950"/>
          </a:xfrm>
        </p:grpSpPr>
        <p:grpSp>
          <p:nvGrpSpPr>
            <p:cNvPr id="4" name="Group 22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-7938" y="5668963"/>
              <a:chExt cx="9167813" cy="996950"/>
            </a:xfrm>
          </p:grpSpPr>
          <p:sp>
            <p:nvSpPr>
              <p:cNvPr id="58" name="Freeform 11"/>
              <p:cNvSpPr>
                <a:spLocks noEditPoints="1"/>
              </p:cNvSpPr>
              <p:nvPr userDrawn="1"/>
            </p:nvSpPr>
            <p:spPr bwMode="auto">
              <a:xfrm>
                <a:off x="-7938" y="5668963"/>
                <a:ext cx="9167813" cy="996950"/>
              </a:xfrm>
              <a:custGeom>
                <a:avLst/>
                <a:gdLst>
                  <a:gd name="T0" fmla="*/ 2880 w 2880"/>
                  <a:gd name="T1" fmla="*/ 20 h 313"/>
                  <a:gd name="T2" fmla="*/ 2789 w 2880"/>
                  <a:gd name="T3" fmla="*/ 20 h 313"/>
                  <a:gd name="T4" fmla="*/ 2313 w 2880"/>
                  <a:gd name="T5" fmla="*/ 137 h 313"/>
                  <a:gd name="T6" fmla="*/ 2784 w 2880"/>
                  <a:gd name="T7" fmla="*/ 313 h 313"/>
                  <a:gd name="T8" fmla="*/ 2880 w 2880"/>
                  <a:gd name="T9" fmla="*/ 313 h 313"/>
                  <a:gd name="T10" fmla="*/ 2880 w 2880"/>
                  <a:gd name="T11" fmla="*/ 20 h 313"/>
                  <a:gd name="T12" fmla="*/ 1860 w 2880"/>
                  <a:gd name="T13" fmla="*/ 0 h 313"/>
                  <a:gd name="T14" fmla="*/ 0 w 2880"/>
                  <a:gd name="T15" fmla="*/ 0 h 313"/>
                  <a:gd name="T16" fmla="*/ 0 w 2880"/>
                  <a:gd name="T17" fmla="*/ 157 h 313"/>
                  <a:gd name="T18" fmla="*/ 2030 w 2880"/>
                  <a:gd name="T19" fmla="*/ 157 h 313"/>
                  <a:gd name="T20" fmla="*/ 2313 w 2880"/>
                  <a:gd name="T21" fmla="*/ 137 h 313"/>
                  <a:gd name="T22" fmla="*/ 2313 w 2880"/>
                  <a:gd name="T23" fmla="*/ 137 h 313"/>
                  <a:gd name="T24" fmla="*/ 2313 w 2880"/>
                  <a:gd name="T25" fmla="*/ 137 h 313"/>
                  <a:gd name="T26" fmla="*/ 1860 w 2880"/>
                  <a:gd name="T2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0" h="313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411" y="217"/>
                      <a:pt x="2542" y="313"/>
                      <a:pt x="2784" y="313"/>
                    </a:cubicBezTo>
                    <a:cubicBezTo>
                      <a:pt x="2842" y="313"/>
                      <a:pt x="2880" y="313"/>
                      <a:pt x="2880" y="313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030" y="157"/>
                      <a:pt x="2030" y="157"/>
                      <a:pt x="2030" y="157"/>
                    </a:cubicBezTo>
                    <a:cubicBezTo>
                      <a:pt x="2214" y="157"/>
                      <a:pt x="2274" y="152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9" name="Freeform 24"/>
              <p:cNvSpPr>
                <a:spLocks/>
              </p:cNvSpPr>
              <p:nvPr userDrawn="1"/>
            </p:nvSpPr>
            <p:spPr bwMode="auto">
              <a:xfrm>
                <a:off x="-7938" y="5732463"/>
                <a:ext cx="7362826" cy="433387"/>
              </a:xfrm>
              <a:custGeom>
                <a:avLst/>
                <a:gdLst>
                  <a:gd name="T0" fmla="*/ 2313 w 2313"/>
                  <a:gd name="T1" fmla="*/ 117 h 136"/>
                  <a:gd name="T2" fmla="*/ 1860 w 2313"/>
                  <a:gd name="T3" fmla="*/ 0 h 136"/>
                  <a:gd name="T4" fmla="*/ 0 w 2313"/>
                  <a:gd name="T5" fmla="*/ 0 h 136"/>
                  <a:gd name="T6" fmla="*/ 0 w 2313"/>
                  <a:gd name="T7" fmla="*/ 136 h 136"/>
                  <a:gd name="T8" fmla="*/ 2030 w 2313"/>
                  <a:gd name="T9" fmla="*/ 136 h 136"/>
                  <a:gd name="T10" fmla="*/ 2313 w 2313"/>
                  <a:gd name="T11" fmla="*/ 11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0" name="Freeform 25"/>
              <p:cNvSpPr>
                <a:spLocks/>
              </p:cNvSpPr>
              <p:nvPr userDrawn="1"/>
            </p:nvSpPr>
            <p:spPr bwMode="auto">
              <a:xfrm>
                <a:off x="7354888" y="5732463"/>
                <a:ext cx="1804987" cy="869950"/>
              </a:xfrm>
              <a:custGeom>
                <a:avLst/>
                <a:gdLst>
                  <a:gd name="T0" fmla="*/ 476 w 567"/>
                  <a:gd name="T1" fmla="*/ 0 h 273"/>
                  <a:gd name="T2" fmla="*/ 0 w 567"/>
                  <a:gd name="T3" fmla="*/ 117 h 273"/>
                  <a:gd name="T4" fmla="*/ 471 w 567"/>
                  <a:gd name="T5" fmla="*/ 273 h 273"/>
                  <a:gd name="T6" fmla="*/ 567 w 567"/>
                  <a:gd name="T7" fmla="*/ 273 h 273"/>
                  <a:gd name="T8" fmla="*/ 567 w 567"/>
                  <a:gd name="T9" fmla="*/ 0 h 273"/>
                  <a:gd name="T10" fmla="*/ 476 w 567"/>
                  <a:gd name="T11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pic>
          <p:nvPicPr>
            <p:cNvPr id="4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46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7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8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9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0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1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2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4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5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6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7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3717032"/>
            <a:ext cx="6121438" cy="1539200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bg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358776" y="2744924"/>
            <a:ext cx="8461374" cy="852487"/>
          </a:xfrm>
        </p:spPr>
        <p:txBody>
          <a:bodyPr>
            <a:noAutofit/>
          </a:bodyPr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3021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/>
          <p:nvPr/>
        </p:nvGrpSpPr>
        <p:grpSpPr>
          <a:xfrm>
            <a:off x="608" y="5500319"/>
            <a:ext cx="9167813" cy="996950"/>
            <a:chOff x="608" y="5500319"/>
            <a:chExt cx="9167813" cy="996950"/>
          </a:xfrm>
        </p:grpSpPr>
        <p:grpSp>
          <p:nvGrpSpPr>
            <p:cNvPr id="4" name="Group 22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-7938" y="5668963"/>
              <a:chExt cx="9167813" cy="996950"/>
            </a:xfrm>
          </p:grpSpPr>
          <p:sp>
            <p:nvSpPr>
              <p:cNvPr id="58" name="Freeform 11"/>
              <p:cNvSpPr>
                <a:spLocks noEditPoints="1"/>
              </p:cNvSpPr>
              <p:nvPr userDrawn="1"/>
            </p:nvSpPr>
            <p:spPr bwMode="auto">
              <a:xfrm>
                <a:off x="-7938" y="5668963"/>
                <a:ext cx="9167813" cy="996950"/>
              </a:xfrm>
              <a:custGeom>
                <a:avLst/>
                <a:gdLst>
                  <a:gd name="T0" fmla="*/ 2880 w 2880"/>
                  <a:gd name="T1" fmla="*/ 20 h 313"/>
                  <a:gd name="T2" fmla="*/ 2789 w 2880"/>
                  <a:gd name="T3" fmla="*/ 20 h 313"/>
                  <a:gd name="T4" fmla="*/ 2313 w 2880"/>
                  <a:gd name="T5" fmla="*/ 137 h 313"/>
                  <a:gd name="T6" fmla="*/ 2784 w 2880"/>
                  <a:gd name="T7" fmla="*/ 313 h 313"/>
                  <a:gd name="T8" fmla="*/ 2880 w 2880"/>
                  <a:gd name="T9" fmla="*/ 313 h 313"/>
                  <a:gd name="T10" fmla="*/ 2880 w 2880"/>
                  <a:gd name="T11" fmla="*/ 20 h 313"/>
                  <a:gd name="T12" fmla="*/ 1860 w 2880"/>
                  <a:gd name="T13" fmla="*/ 0 h 313"/>
                  <a:gd name="T14" fmla="*/ 0 w 2880"/>
                  <a:gd name="T15" fmla="*/ 0 h 313"/>
                  <a:gd name="T16" fmla="*/ 0 w 2880"/>
                  <a:gd name="T17" fmla="*/ 157 h 313"/>
                  <a:gd name="T18" fmla="*/ 2030 w 2880"/>
                  <a:gd name="T19" fmla="*/ 157 h 313"/>
                  <a:gd name="T20" fmla="*/ 2313 w 2880"/>
                  <a:gd name="T21" fmla="*/ 137 h 313"/>
                  <a:gd name="T22" fmla="*/ 2313 w 2880"/>
                  <a:gd name="T23" fmla="*/ 137 h 313"/>
                  <a:gd name="T24" fmla="*/ 2313 w 2880"/>
                  <a:gd name="T25" fmla="*/ 137 h 313"/>
                  <a:gd name="T26" fmla="*/ 1860 w 2880"/>
                  <a:gd name="T2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0" h="313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411" y="217"/>
                      <a:pt x="2542" y="313"/>
                      <a:pt x="2784" y="313"/>
                    </a:cubicBezTo>
                    <a:cubicBezTo>
                      <a:pt x="2842" y="313"/>
                      <a:pt x="2880" y="313"/>
                      <a:pt x="2880" y="313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030" y="157"/>
                      <a:pt x="2030" y="157"/>
                      <a:pt x="2030" y="157"/>
                    </a:cubicBezTo>
                    <a:cubicBezTo>
                      <a:pt x="2214" y="157"/>
                      <a:pt x="2274" y="152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9" name="Freeform 24"/>
              <p:cNvSpPr>
                <a:spLocks/>
              </p:cNvSpPr>
              <p:nvPr userDrawn="1"/>
            </p:nvSpPr>
            <p:spPr bwMode="auto">
              <a:xfrm>
                <a:off x="-7938" y="5732463"/>
                <a:ext cx="7362826" cy="433387"/>
              </a:xfrm>
              <a:custGeom>
                <a:avLst/>
                <a:gdLst>
                  <a:gd name="T0" fmla="*/ 2313 w 2313"/>
                  <a:gd name="T1" fmla="*/ 117 h 136"/>
                  <a:gd name="T2" fmla="*/ 1860 w 2313"/>
                  <a:gd name="T3" fmla="*/ 0 h 136"/>
                  <a:gd name="T4" fmla="*/ 0 w 2313"/>
                  <a:gd name="T5" fmla="*/ 0 h 136"/>
                  <a:gd name="T6" fmla="*/ 0 w 2313"/>
                  <a:gd name="T7" fmla="*/ 136 h 136"/>
                  <a:gd name="T8" fmla="*/ 2030 w 2313"/>
                  <a:gd name="T9" fmla="*/ 136 h 136"/>
                  <a:gd name="T10" fmla="*/ 2313 w 2313"/>
                  <a:gd name="T11" fmla="*/ 11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0" name="Freeform 25"/>
              <p:cNvSpPr>
                <a:spLocks/>
              </p:cNvSpPr>
              <p:nvPr userDrawn="1"/>
            </p:nvSpPr>
            <p:spPr bwMode="auto">
              <a:xfrm>
                <a:off x="7354888" y="5732463"/>
                <a:ext cx="1804987" cy="869950"/>
              </a:xfrm>
              <a:custGeom>
                <a:avLst/>
                <a:gdLst>
                  <a:gd name="T0" fmla="*/ 476 w 567"/>
                  <a:gd name="T1" fmla="*/ 0 h 273"/>
                  <a:gd name="T2" fmla="*/ 0 w 567"/>
                  <a:gd name="T3" fmla="*/ 117 h 273"/>
                  <a:gd name="T4" fmla="*/ 471 w 567"/>
                  <a:gd name="T5" fmla="*/ 273 h 273"/>
                  <a:gd name="T6" fmla="*/ 567 w 567"/>
                  <a:gd name="T7" fmla="*/ 273 h 273"/>
                  <a:gd name="T8" fmla="*/ 567 w 567"/>
                  <a:gd name="T9" fmla="*/ 0 h 273"/>
                  <a:gd name="T10" fmla="*/ 476 w 567"/>
                  <a:gd name="T11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pic>
          <p:nvPicPr>
            <p:cNvPr id="4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46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7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8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9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0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1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2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4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5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6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7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2168860"/>
            <a:ext cx="6121438" cy="3087372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bg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02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ernative Title Slide + Collaborator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7"/>
          <p:cNvGrpSpPr/>
          <p:nvPr/>
        </p:nvGrpSpPr>
        <p:grpSpPr>
          <a:xfrm>
            <a:off x="-26988" y="357188"/>
            <a:ext cx="9199469" cy="6500812"/>
            <a:chOff x="-26988" y="357188"/>
            <a:chExt cx="9199469" cy="6500812"/>
          </a:xfrm>
        </p:grpSpPr>
        <p:grpSp>
          <p:nvGrpSpPr>
            <p:cNvPr id="5" name="Group 66"/>
            <p:cNvGrpSpPr>
              <a:grpSpLocks/>
            </p:cNvGrpSpPr>
            <p:nvPr userDrawn="1"/>
          </p:nvGrpSpPr>
          <p:grpSpPr bwMode="auto">
            <a:xfrm>
              <a:off x="-26988" y="357188"/>
              <a:ext cx="9178926" cy="2571750"/>
              <a:chOff x="-17463" y="357188"/>
              <a:chExt cx="9186863" cy="2571750"/>
            </a:xfrm>
          </p:grpSpPr>
          <p:sp>
            <p:nvSpPr>
              <p:cNvPr id="51" name="Freeform 17"/>
              <p:cNvSpPr>
                <a:spLocks/>
              </p:cNvSpPr>
              <p:nvPr userDrawn="1"/>
            </p:nvSpPr>
            <p:spPr bwMode="auto">
              <a:xfrm>
                <a:off x="-17463" y="1971675"/>
                <a:ext cx="9186863" cy="957263"/>
              </a:xfrm>
              <a:custGeom>
                <a:avLst/>
                <a:gdLst>
                  <a:gd name="T0" fmla="*/ 0 w 2880"/>
                  <a:gd name="T1" fmla="*/ 0 h 300"/>
                  <a:gd name="T2" fmla="*/ 372 w 2880"/>
                  <a:gd name="T3" fmla="*/ 0 h 300"/>
                  <a:gd name="T4" fmla="*/ 890 w 2880"/>
                  <a:gd name="T5" fmla="*/ 171 h 300"/>
                  <a:gd name="T6" fmla="*/ 1389 w 2880"/>
                  <a:gd name="T7" fmla="*/ 300 h 300"/>
                  <a:gd name="T8" fmla="*/ 2880 w 2880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1"/>
                      <a:pt x="890" y="171"/>
                    </a:cubicBezTo>
                    <a:cubicBezTo>
                      <a:pt x="1011" y="240"/>
                      <a:pt x="1176" y="300"/>
                      <a:pt x="1389" y="300"/>
                    </a:cubicBezTo>
                    <a:cubicBezTo>
                      <a:pt x="2880" y="300"/>
                      <a:pt x="2880" y="300"/>
                      <a:pt x="2880" y="30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2" name="Freeform 18"/>
              <p:cNvSpPr>
                <a:spLocks/>
              </p:cNvSpPr>
              <p:nvPr userDrawn="1"/>
            </p:nvSpPr>
            <p:spPr bwMode="auto">
              <a:xfrm>
                <a:off x="-17463" y="2449513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3" name="Freeform 19"/>
              <p:cNvSpPr>
                <a:spLocks/>
              </p:cNvSpPr>
              <p:nvPr userDrawn="1"/>
            </p:nvSpPr>
            <p:spPr bwMode="auto">
              <a:xfrm>
                <a:off x="-17463" y="1655763"/>
                <a:ext cx="9186863" cy="954087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0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0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4" name="Freeform 20"/>
              <p:cNvSpPr>
                <a:spLocks/>
              </p:cNvSpPr>
              <p:nvPr userDrawn="1"/>
            </p:nvSpPr>
            <p:spPr bwMode="auto">
              <a:xfrm>
                <a:off x="-17463" y="2130425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5" name="Freeform 21"/>
              <p:cNvSpPr>
                <a:spLocks/>
              </p:cNvSpPr>
              <p:nvPr userDrawn="1"/>
            </p:nvSpPr>
            <p:spPr bwMode="auto">
              <a:xfrm>
                <a:off x="-17463" y="1336675"/>
                <a:ext cx="9186863" cy="954088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1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1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6" name="Freeform 22"/>
              <p:cNvSpPr>
                <a:spLocks/>
              </p:cNvSpPr>
              <p:nvPr userDrawn="1"/>
            </p:nvSpPr>
            <p:spPr bwMode="auto">
              <a:xfrm>
                <a:off x="-17463" y="1811338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2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2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7" name="Freeform 23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957262"/>
              </a:xfrm>
              <a:custGeom>
                <a:avLst/>
                <a:gdLst>
                  <a:gd name="T0" fmla="*/ 2880 w 2880"/>
                  <a:gd name="T1" fmla="*/ 300 h 300"/>
                  <a:gd name="T2" fmla="*/ 2501 w 2880"/>
                  <a:gd name="T3" fmla="*/ 300 h 300"/>
                  <a:gd name="T4" fmla="*/ 1984 w 2880"/>
                  <a:gd name="T5" fmla="*/ 129 h 300"/>
                  <a:gd name="T6" fmla="*/ 1485 w 2880"/>
                  <a:gd name="T7" fmla="*/ 0 h 300"/>
                  <a:gd name="T8" fmla="*/ 0 w 2880"/>
                  <a:gd name="T9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2880" y="300"/>
                    </a:moveTo>
                    <a:cubicBezTo>
                      <a:pt x="2880" y="300"/>
                      <a:pt x="2565" y="300"/>
                      <a:pt x="2501" y="300"/>
                    </a:cubicBezTo>
                    <a:cubicBezTo>
                      <a:pt x="2236" y="300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" name="Freeform 24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477837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9" name="Freeform 25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954088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9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0" name="Freeform 26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477838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1" name="Freeform 27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954087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8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8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2" name="Freeform 28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474662"/>
              </a:xfrm>
              <a:custGeom>
                <a:avLst/>
                <a:gdLst>
                  <a:gd name="T0" fmla="*/ 0 w 2880"/>
                  <a:gd name="T1" fmla="*/ 149 h 149"/>
                  <a:gd name="T2" fmla="*/ 1672 w 2880"/>
                  <a:gd name="T3" fmla="*/ 149 h 149"/>
                  <a:gd name="T4" fmla="*/ 1984 w 2880"/>
                  <a:gd name="T5" fmla="*/ 128 h 149"/>
                  <a:gd name="T6" fmla="*/ 2507 w 2880"/>
                  <a:gd name="T7" fmla="*/ 0 h 149"/>
                  <a:gd name="T8" fmla="*/ 2880 w 2880"/>
                  <a:gd name="T9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49">
                    <a:moveTo>
                      <a:pt x="0" y="149"/>
                    </a:moveTo>
                    <a:cubicBezTo>
                      <a:pt x="1672" y="149"/>
                      <a:pt x="1672" y="149"/>
                      <a:pt x="1672" y="149"/>
                    </a:cubicBezTo>
                    <a:cubicBezTo>
                      <a:pt x="1875" y="149"/>
                      <a:pt x="1941" y="145"/>
                      <a:pt x="1984" y="128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grpSp>
          <p:nvGrpSpPr>
            <p:cNvPr id="6" name="Group 29"/>
            <p:cNvGrpSpPr/>
            <p:nvPr userDrawn="1"/>
          </p:nvGrpSpPr>
          <p:grpSpPr>
            <a:xfrm>
              <a:off x="1497" y="5500319"/>
              <a:ext cx="9170984" cy="1357681"/>
              <a:chOff x="1497" y="5500319"/>
              <a:chExt cx="9170984" cy="1357681"/>
            </a:xfrm>
          </p:grpSpPr>
          <p:sp>
            <p:nvSpPr>
              <p:cNvPr id="31" name="Rectangle 30"/>
              <p:cNvSpPr/>
              <p:nvPr userDrawn="1"/>
            </p:nvSpPr>
            <p:spPr>
              <a:xfrm>
                <a:off x="1497" y="5940320"/>
                <a:ext cx="9158377" cy="9176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7" name="Group 31"/>
              <p:cNvGrpSpPr/>
              <p:nvPr userDrawn="1"/>
            </p:nvGrpSpPr>
            <p:grpSpPr>
              <a:xfrm>
                <a:off x="1497" y="5500319"/>
                <a:ext cx="9170984" cy="996231"/>
                <a:chOff x="1497" y="5500319"/>
                <a:chExt cx="9170984" cy="996231"/>
              </a:xfrm>
            </p:grpSpPr>
            <p:sp>
              <p:nvSpPr>
                <p:cNvPr id="47" name="Freeform 7"/>
                <p:cNvSpPr>
                  <a:spLocks noEditPoints="1"/>
                </p:cNvSpPr>
                <p:nvPr userDrawn="1"/>
              </p:nvSpPr>
              <p:spPr bwMode="auto">
                <a:xfrm>
                  <a:off x="1497" y="5563679"/>
                  <a:ext cx="9170984" cy="932871"/>
                </a:xfrm>
                <a:custGeom>
                  <a:avLst/>
                  <a:gdLst/>
                  <a:ahLst/>
                  <a:cxnLst>
                    <a:cxn ang="0">
                      <a:pos x="2313" y="117"/>
                    </a:cxn>
                    <a:cxn ang="0">
                      <a:pos x="0" y="117"/>
                    </a:cxn>
                    <a:cxn ang="0">
                      <a:pos x="0" y="137"/>
                    </a:cxn>
                    <a:cxn ang="0">
                      <a:pos x="2030" y="137"/>
                    </a:cxn>
                    <a:cxn ang="0">
                      <a:pos x="2313" y="117"/>
                    </a:cxn>
                    <a:cxn ang="0">
                      <a:pos x="2880" y="0"/>
                    </a:cxn>
                    <a:cxn ang="0">
                      <a:pos x="2880" y="0"/>
                    </a:cxn>
                    <a:cxn ang="0">
                      <a:pos x="2880" y="117"/>
                    </a:cxn>
                    <a:cxn ang="0">
                      <a:pos x="2313" y="117"/>
                    </a:cxn>
                    <a:cxn ang="0">
                      <a:pos x="2784" y="293"/>
                    </a:cxn>
                    <a:cxn ang="0">
                      <a:pos x="2880" y="293"/>
                    </a:cxn>
                    <a:cxn ang="0">
                      <a:pos x="2880" y="0"/>
                    </a:cxn>
                  </a:cxnLst>
                  <a:rect l="0" t="0" r="r" b="b"/>
                  <a:pathLst>
                    <a:path w="2880" h="293">
                      <a:moveTo>
                        <a:pt x="2313" y="117"/>
                      </a:moveTo>
                      <a:cubicBezTo>
                        <a:pt x="0" y="117"/>
                        <a:pt x="0" y="117"/>
                        <a:pt x="0" y="117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2030" y="137"/>
                        <a:pt x="2030" y="137"/>
                        <a:pt x="2030" y="137"/>
                      </a:cubicBezTo>
                      <a:cubicBezTo>
                        <a:pt x="2214" y="137"/>
                        <a:pt x="2274" y="132"/>
                        <a:pt x="2313" y="117"/>
                      </a:cubicBezTo>
                      <a:moveTo>
                        <a:pt x="2880" y="0"/>
                      </a:moveTo>
                      <a:cubicBezTo>
                        <a:pt x="2880" y="0"/>
                        <a:pt x="2880" y="0"/>
                        <a:pt x="2880" y="0"/>
                      </a:cubicBezTo>
                      <a:cubicBezTo>
                        <a:pt x="2880" y="117"/>
                        <a:pt x="2880" y="117"/>
                        <a:pt x="2880" y="117"/>
                      </a:cubicBezTo>
                      <a:cubicBezTo>
                        <a:pt x="2313" y="117"/>
                        <a:pt x="2313" y="117"/>
                        <a:pt x="2313" y="117"/>
                      </a:cubicBezTo>
                      <a:cubicBezTo>
                        <a:pt x="2411" y="197"/>
                        <a:pt x="2542" y="293"/>
                        <a:pt x="2784" y="293"/>
                      </a:cubicBezTo>
                      <a:cubicBezTo>
                        <a:pt x="2842" y="293"/>
                        <a:pt x="2880" y="293"/>
                        <a:pt x="2880" y="293"/>
                      </a:cubicBezTo>
                      <a:cubicBezTo>
                        <a:pt x="2880" y="0"/>
                        <a:pt x="2880" y="0"/>
                        <a:pt x="2880" y="0"/>
                      </a:cubicBezTo>
                    </a:path>
                  </a:pathLst>
                </a:custGeom>
                <a:solidFill>
                  <a:srgbClr val="BFBF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8" name="Freeform 8"/>
                <p:cNvSpPr>
                  <a:spLocks noEditPoints="1"/>
                </p:cNvSpPr>
                <p:nvPr userDrawn="1"/>
              </p:nvSpPr>
              <p:spPr bwMode="auto">
                <a:xfrm>
                  <a:off x="1497" y="5500319"/>
                  <a:ext cx="9170984" cy="435430"/>
                </a:xfrm>
                <a:custGeom>
                  <a:avLst/>
                  <a:gdLst/>
                  <a:ahLst/>
                  <a:cxnLst>
                    <a:cxn ang="0">
                      <a:pos x="2880" y="20"/>
                    </a:cxn>
                    <a:cxn ang="0">
                      <a:pos x="2789" y="20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2880" y="137"/>
                    </a:cxn>
                    <a:cxn ang="0">
                      <a:pos x="2880" y="20"/>
                    </a:cxn>
                    <a:cxn ang="0">
                      <a:pos x="1860" y="0"/>
                    </a:cxn>
                    <a:cxn ang="0">
                      <a:pos x="0" y="0"/>
                    </a:cxn>
                    <a:cxn ang="0">
                      <a:pos x="0" y="137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1860" y="0"/>
                    </a:cxn>
                  </a:cxnLst>
                  <a:rect l="0" t="0" r="r" b="b"/>
                  <a:pathLst>
                    <a:path w="2880" h="137">
                      <a:moveTo>
                        <a:pt x="2880" y="20"/>
                      </a:moveTo>
                      <a:cubicBezTo>
                        <a:pt x="2789" y="20"/>
                        <a:pt x="2789" y="20"/>
                        <a:pt x="2789" y="20"/>
                      </a:cubicBezTo>
                      <a:cubicBezTo>
                        <a:pt x="2500" y="20"/>
                        <a:pt x="2393" y="10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880" y="137"/>
                        <a:pt x="2880" y="137"/>
                        <a:pt x="2880" y="137"/>
                      </a:cubicBezTo>
                      <a:cubicBezTo>
                        <a:pt x="2880" y="20"/>
                        <a:pt x="2880" y="20"/>
                        <a:pt x="2880" y="20"/>
                      </a:cubicBezTo>
                      <a:moveTo>
                        <a:pt x="186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216" y="57"/>
                        <a:pt x="2053" y="0"/>
                        <a:pt x="1860" y="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49" name="Freeform 9"/>
                <p:cNvSpPr>
                  <a:spLocks/>
                </p:cNvSpPr>
                <p:nvPr userDrawn="1"/>
              </p:nvSpPr>
              <p:spPr bwMode="auto">
                <a:xfrm>
                  <a:off x="1497" y="5563679"/>
                  <a:ext cx="7365906" cy="432734"/>
                </a:xfrm>
                <a:custGeom>
                  <a:avLst/>
                  <a:gdLst/>
                  <a:ahLst/>
                  <a:cxnLst>
                    <a:cxn ang="0">
                      <a:pos x="2313" y="117"/>
                    </a:cxn>
                    <a:cxn ang="0">
                      <a:pos x="1860" y="0"/>
                    </a:cxn>
                    <a:cxn ang="0">
                      <a:pos x="0" y="0"/>
                    </a:cxn>
                    <a:cxn ang="0">
                      <a:pos x="0" y="136"/>
                    </a:cxn>
                    <a:cxn ang="0">
                      <a:pos x="2030" y="136"/>
                    </a:cxn>
                    <a:cxn ang="0">
                      <a:pos x="2313" y="117"/>
                    </a:cxn>
                  </a:cxnLst>
                  <a:rect l="0" t="0" r="r" b="b"/>
                  <a:pathLst>
                    <a:path w="2313" h="136">
                      <a:moveTo>
                        <a:pt x="2313" y="117"/>
                      </a:moveTo>
                      <a:cubicBezTo>
                        <a:pt x="2204" y="55"/>
                        <a:pt x="2053" y="0"/>
                        <a:pt x="18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6"/>
                        <a:pt x="0" y="136"/>
                        <a:pt x="0" y="136"/>
                      </a:cubicBezTo>
                      <a:cubicBezTo>
                        <a:pt x="2030" y="136"/>
                        <a:pt x="2030" y="136"/>
                        <a:pt x="2030" y="136"/>
                      </a:cubicBezTo>
                      <a:cubicBezTo>
                        <a:pt x="2214" y="136"/>
                        <a:pt x="2274" y="132"/>
                        <a:pt x="2313" y="117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50" name="Freeform 10"/>
                <p:cNvSpPr>
                  <a:spLocks/>
                </p:cNvSpPr>
                <p:nvPr userDrawn="1"/>
              </p:nvSpPr>
              <p:spPr bwMode="auto">
                <a:xfrm>
                  <a:off x="7367402" y="5563679"/>
                  <a:ext cx="1805078" cy="869511"/>
                </a:xfrm>
                <a:custGeom>
                  <a:avLst/>
                  <a:gdLst/>
                  <a:ahLst/>
                  <a:cxnLst>
                    <a:cxn ang="0">
                      <a:pos x="476" y="0"/>
                    </a:cxn>
                    <a:cxn ang="0">
                      <a:pos x="0" y="117"/>
                    </a:cxn>
                    <a:cxn ang="0">
                      <a:pos x="471" y="273"/>
                    </a:cxn>
                    <a:cxn ang="0">
                      <a:pos x="567" y="273"/>
                    </a:cxn>
                    <a:cxn ang="0">
                      <a:pos x="567" y="0"/>
                    </a:cxn>
                    <a:cxn ang="0">
                      <a:pos x="476" y="0"/>
                    </a:cxn>
                  </a:cxnLst>
                  <a:rect l="0" t="0" r="r" b="b"/>
                  <a:pathLst>
                    <a:path w="567" h="273">
                      <a:moveTo>
                        <a:pt x="476" y="0"/>
                      </a:moveTo>
                      <a:cubicBezTo>
                        <a:pt x="187" y="0"/>
                        <a:pt x="80" y="87"/>
                        <a:pt x="0" y="117"/>
                      </a:cubicBezTo>
                      <a:cubicBezTo>
                        <a:pt x="128" y="190"/>
                        <a:pt x="229" y="273"/>
                        <a:pt x="471" y="273"/>
                      </a:cubicBezTo>
                      <a:cubicBezTo>
                        <a:pt x="529" y="273"/>
                        <a:pt x="567" y="273"/>
                        <a:pt x="567" y="273"/>
                      </a:cubicBezTo>
                      <a:cubicBezTo>
                        <a:pt x="567" y="0"/>
                        <a:pt x="567" y="0"/>
                        <a:pt x="567" y="0"/>
                      </a:cubicBezTo>
                      <a:lnTo>
                        <a:pt x="47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</p:grpSp>
          <p:pic>
            <p:nvPicPr>
              <p:cNvPr id="33" name="Picture 78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169275" y="5675743"/>
                <a:ext cx="655638" cy="655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8" name="Group 19"/>
              <p:cNvGrpSpPr/>
              <p:nvPr userDrawn="1"/>
            </p:nvGrpSpPr>
            <p:grpSpPr>
              <a:xfrm>
                <a:off x="360000" y="5807505"/>
                <a:ext cx="814388" cy="95250"/>
                <a:chOff x="3495675" y="5969000"/>
                <a:chExt cx="814388" cy="95250"/>
              </a:xfrm>
              <a:solidFill>
                <a:schemeClr val="accent1"/>
              </a:solidFill>
            </p:grpSpPr>
            <p:sp>
              <p:nvSpPr>
                <p:cNvPr id="35" name="Freeform 26"/>
                <p:cNvSpPr>
                  <a:spLocks/>
                </p:cNvSpPr>
                <p:nvPr/>
              </p:nvSpPr>
              <p:spPr bwMode="auto">
                <a:xfrm>
                  <a:off x="34956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1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1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6" name="Freeform 27"/>
                <p:cNvSpPr>
                  <a:spLocks/>
                </p:cNvSpPr>
                <p:nvPr/>
              </p:nvSpPr>
              <p:spPr bwMode="auto">
                <a:xfrm>
                  <a:off x="360362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7" name="Freeform 28"/>
                <p:cNvSpPr>
                  <a:spLocks/>
                </p:cNvSpPr>
                <p:nvPr/>
              </p:nvSpPr>
              <p:spPr bwMode="auto">
                <a:xfrm>
                  <a:off x="37115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9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8" name="Oval 29"/>
                <p:cNvSpPr>
                  <a:spLocks noChangeArrowheads="1"/>
                </p:cNvSpPr>
                <p:nvPr/>
              </p:nvSpPr>
              <p:spPr bwMode="auto">
                <a:xfrm>
                  <a:off x="3819525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39" name="Freeform 30"/>
                <p:cNvSpPr>
                  <a:spLocks/>
                </p:cNvSpPr>
                <p:nvPr/>
              </p:nvSpPr>
              <p:spPr bwMode="auto">
                <a:xfrm>
                  <a:off x="3851275" y="5997575"/>
                  <a:ext cx="50800" cy="66675"/>
                </a:xfrm>
                <a:custGeom>
                  <a:avLst/>
                  <a:gdLst>
                    <a:gd name="T0" fmla="*/ 16 w 16"/>
                    <a:gd name="T1" fmla="*/ 20 h 21"/>
                    <a:gd name="T2" fmla="*/ 10 w 16"/>
                    <a:gd name="T3" fmla="*/ 21 h 21"/>
                    <a:gd name="T4" fmla="*/ 0 w 16"/>
                    <a:gd name="T5" fmla="*/ 11 h 21"/>
                    <a:gd name="T6" fmla="*/ 10 w 16"/>
                    <a:gd name="T7" fmla="*/ 0 h 21"/>
                    <a:gd name="T8" fmla="*/ 16 w 16"/>
                    <a:gd name="T9" fmla="*/ 1 h 21"/>
                    <a:gd name="T10" fmla="*/ 14 w 16"/>
                    <a:gd name="T11" fmla="*/ 5 h 21"/>
                    <a:gd name="T12" fmla="*/ 11 w 16"/>
                    <a:gd name="T13" fmla="*/ 4 h 21"/>
                    <a:gd name="T14" fmla="*/ 6 w 16"/>
                    <a:gd name="T15" fmla="*/ 10 h 21"/>
                    <a:gd name="T16" fmla="*/ 11 w 16"/>
                    <a:gd name="T17" fmla="*/ 17 h 21"/>
                    <a:gd name="T18" fmla="*/ 15 w 16"/>
                    <a:gd name="T19" fmla="*/ 16 h 21"/>
                    <a:gd name="T20" fmla="*/ 16 w 16"/>
                    <a:gd name="T2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1">
                      <a:moveTo>
                        <a:pt x="16" y="20"/>
                      </a:moveTo>
                      <a:cubicBezTo>
                        <a:pt x="14" y="21"/>
                        <a:pt x="12" y="21"/>
                        <a:pt x="10" y="21"/>
                      </a:cubicBez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2" y="0"/>
                        <a:pt x="14" y="0"/>
                        <a:pt x="16" y="1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4"/>
                        <a:pt x="12" y="4"/>
                        <a:pt x="11" y="4"/>
                      </a:cubicBezTo>
                      <a:cubicBezTo>
                        <a:pt x="7" y="4"/>
                        <a:pt x="6" y="6"/>
                        <a:pt x="6" y="10"/>
                      </a:cubicBezTo>
                      <a:cubicBezTo>
                        <a:pt x="6" y="15"/>
                        <a:pt x="7" y="17"/>
                        <a:pt x="11" y="17"/>
                      </a:cubicBezTo>
                      <a:cubicBezTo>
                        <a:pt x="12" y="17"/>
                        <a:pt x="14" y="17"/>
                        <a:pt x="15" y="16"/>
                      </a:cubicBez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0" name="Freeform 31"/>
                <p:cNvSpPr>
                  <a:spLocks/>
                </p:cNvSpPr>
                <p:nvPr/>
              </p:nvSpPr>
              <p:spPr bwMode="auto">
                <a:xfrm>
                  <a:off x="3911600" y="5997575"/>
                  <a:ext cx="47625" cy="66675"/>
                </a:xfrm>
                <a:custGeom>
                  <a:avLst/>
                  <a:gdLst>
                    <a:gd name="T0" fmla="*/ 6 w 15"/>
                    <a:gd name="T1" fmla="*/ 21 h 21"/>
                    <a:gd name="T2" fmla="*/ 0 w 15"/>
                    <a:gd name="T3" fmla="*/ 20 h 21"/>
                    <a:gd name="T4" fmla="*/ 1 w 15"/>
                    <a:gd name="T5" fmla="*/ 16 h 21"/>
                    <a:gd name="T6" fmla="*/ 6 w 15"/>
                    <a:gd name="T7" fmla="*/ 17 h 21"/>
                    <a:gd name="T8" fmla="*/ 9 w 15"/>
                    <a:gd name="T9" fmla="*/ 15 h 21"/>
                    <a:gd name="T10" fmla="*/ 6 w 15"/>
                    <a:gd name="T11" fmla="*/ 12 h 21"/>
                    <a:gd name="T12" fmla="*/ 0 w 15"/>
                    <a:gd name="T13" fmla="*/ 6 h 21"/>
                    <a:gd name="T14" fmla="*/ 8 w 15"/>
                    <a:gd name="T15" fmla="*/ 0 h 21"/>
                    <a:gd name="T16" fmla="*/ 13 w 15"/>
                    <a:gd name="T17" fmla="*/ 0 h 21"/>
                    <a:gd name="T18" fmla="*/ 13 w 15"/>
                    <a:gd name="T19" fmla="*/ 4 h 21"/>
                    <a:gd name="T20" fmla="*/ 9 w 15"/>
                    <a:gd name="T21" fmla="*/ 4 h 21"/>
                    <a:gd name="T22" fmla="*/ 6 w 15"/>
                    <a:gd name="T23" fmla="*/ 6 h 21"/>
                    <a:gd name="T24" fmla="*/ 9 w 15"/>
                    <a:gd name="T25" fmla="*/ 9 h 21"/>
                    <a:gd name="T26" fmla="*/ 15 w 15"/>
                    <a:gd name="T27" fmla="*/ 14 h 21"/>
                    <a:gd name="T28" fmla="*/ 6 w 15"/>
                    <a:gd name="T2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1">
                      <a:moveTo>
                        <a:pt x="6" y="21"/>
                      </a:moveTo>
                      <a:cubicBezTo>
                        <a:pt x="4" y="21"/>
                        <a:pt x="2" y="21"/>
                        <a:pt x="0" y="2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3" y="17"/>
                        <a:pt x="5" y="17"/>
                        <a:pt x="6" y="17"/>
                      </a:cubicBezTo>
                      <a:cubicBezTo>
                        <a:pt x="8" y="17"/>
                        <a:pt x="9" y="16"/>
                        <a:pt x="9" y="15"/>
                      </a:cubicBezTo>
                      <a:cubicBezTo>
                        <a:pt x="9" y="14"/>
                        <a:pt x="8" y="13"/>
                        <a:pt x="6" y="12"/>
                      </a:cubicBezTo>
                      <a:cubicBezTo>
                        <a:pt x="3" y="11"/>
                        <a:pt x="0" y="10"/>
                        <a:pt x="0" y="6"/>
                      </a:cubicBezTo>
                      <a:cubicBezTo>
                        <a:pt x="0" y="2"/>
                        <a:pt x="3" y="0"/>
                        <a:pt x="8" y="0"/>
                      </a:cubicBezTo>
                      <a:cubicBezTo>
                        <a:pt x="10" y="0"/>
                        <a:pt x="12" y="0"/>
                        <a:pt x="13" y="0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1" y="4"/>
                        <a:pt x="10" y="4"/>
                        <a:pt x="9" y="4"/>
                      </a:cubicBezTo>
                      <a:cubicBezTo>
                        <a:pt x="6" y="4"/>
                        <a:pt x="6" y="5"/>
                        <a:pt x="6" y="6"/>
                      </a:cubicBezTo>
                      <a:cubicBezTo>
                        <a:pt x="6" y="7"/>
                        <a:pt x="7" y="8"/>
                        <a:pt x="9" y="9"/>
                      </a:cubicBezTo>
                      <a:cubicBezTo>
                        <a:pt x="13" y="10"/>
                        <a:pt x="15" y="11"/>
                        <a:pt x="15" y="14"/>
                      </a:cubicBezTo>
                      <a:cubicBezTo>
                        <a:pt x="15" y="18"/>
                        <a:pt x="11" y="21"/>
                        <a:pt x="6" y="21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1" name="Freeform 32"/>
                <p:cNvSpPr>
                  <a:spLocks noEditPoints="1"/>
                </p:cNvSpPr>
                <p:nvPr/>
              </p:nvSpPr>
              <p:spPr bwMode="auto">
                <a:xfrm>
                  <a:off x="3965575" y="5969000"/>
                  <a:ext cx="28575" cy="95250"/>
                </a:xfrm>
                <a:custGeom>
                  <a:avLst/>
                  <a:gdLst>
                    <a:gd name="T0" fmla="*/ 4 w 9"/>
                    <a:gd name="T1" fmla="*/ 30 h 30"/>
                    <a:gd name="T2" fmla="*/ 4 w 9"/>
                    <a:gd name="T3" fmla="*/ 13 h 30"/>
                    <a:gd name="T4" fmla="*/ 0 w 9"/>
                    <a:gd name="T5" fmla="*/ 13 h 30"/>
                    <a:gd name="T6" fmla="*/ 0 w 9"/>
                    <a:gd name="T7" fmla="*/ 9 h 30"/>
                    <a:gd name="T8" fmla="*/ 9 w 9"/>
                    <a:gd name="T9" fmla="*/ 9 h 30"/>
                    <a:gd name="T10" fmla="*/ 9 w 9"/>
                    <a:gd name="T11" fmla="*/ 30 h 30"/>
                    <a:gd name="T12" fmla="*/ 4 w 9"/>
                    <a:gd name="T13" fmla="*/ 30 h 30"/>
                    <a:gd name="T14" fmla="*/ 6 w 9"/>
                    <a:gd name="T15" fmla="*/ 6 h 30"/>
                    <a:gd name="T16" fmla="*/ 3 w 9"/>
                    <a:gd name="T17" fmla="*/ 3 h 30"/>
                    <a:gd name="T18" fmla="*/ 6 w 9"/>
                    <a:gd name="T19" fmla="*/ 0 h 30"/>
                    <a:gd name="T20" fmla="*/ 9 w 9"/>
                    <a:gd name="T21" fmla="*/ 3 h 30"/>
                    <a:gd name="T22" fmla="*/ 6 w 9"/>
                    <a:gd name="T2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30">
                      <a:moveTo>
                        <a:pt x="4" y="30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30"/>
                        <a:pt x="9" y="30"/>
                        <a:pt x="9" y="30"/>
                      </a:cubicBezTo>
                      <a:lnTo>
                        <a:pt x="4" y="30"/>
                      </a:lnTo>
                      <a:close/>
                      <a:moveTo>
                        <a:pt x="6" y="6"/>
                      </a:moveTo>
                      <a:cubicBezTo>
                        <a:pt x="4" y="6"/>
                        <a:pt x="3" y="5"/>
                        <a:pt x="3" y="3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8" y="0"/>
                        <a:pt x="9" y="1"/>
                        <a:pt x="9" y="3"/>
                      </a:cubicBezTo>
                      <a:cubicBezTo>
                        <a:pt x="9" y="5"/>
                        <a:pt x="8" y="6"/>
                        <a:pt x="6" y="6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2" name="Freeform 33"/>
                <p:cNvSpPr>
                  <a:spLocks/>
                </p:cNvSpPr>
                <p:nvPr/>
              </p:nvSpPr>
              <p:spPr bwMode="auto">
                <a:xfrm>
                  <a:off x="4013200" y="5997575"/>
                  <a:ext cx="39687" cy="66675"/>
                </a:xfrm>
                <a:custGeom>
                  <a:avLst/>
                  <a:gdLst>
                    <a:gd name="T0" fmla="*/ 11 w 12"/>
                    <a:gd name="T1" fmla="*/ 5 h 21"/>
                    <a:gd name="T2" fmla="*/ 9 w 12"/>
                    <a:gd name="T3" fmla="*/ 5 h 21"/>
                    <a:gd name="T4" fmla="*/ 5 w 12"/>
                    <a:gd name="T5" fmla="*/ 8 h 21"/>
                    <a:gd name="T6" fmla="*/ 5 w 12"/>
                    <a:gd name="T7" fmla="*/ 21 h 21"/>
                    <a:gd name="T8" fmla="*/ 0 w 12"/>
                    <a:gd name="T9" fmla="*/ 21 h 21"/>
                    <a:gd name="T10" fmla="*/ 0 w 12"/>
                    <a:gd name="T11" fmla="*/ 0 h 21"/>
                    <a:gd name="T12" fmla="*/ 4 w 12"/>
                    <a:gd name="T13" fmla="*/ 0 h 21"/>
                    <a:gd name="T14" fmla="*/ 4 w 12"/>
                    <a:gd name="T15" fmla="*/ 4 h 21"/>
                    <a:gd name="T16" fmla="*/ 10 w 12"/>
                    <a:gd name="T17" fmla="*/ 0 h 21"/>
                    <a:gd name="T18" fmla="*/ 12 w 12"/>
                    <a:gd name="T19" fmla="*/ 0 h 21"/>
                    <a:gd name="T20" fmla="*/ 11 w 12"/>
                    <a:gd name="T21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21">
                      <a:moveTo>
                        <a:pt x="11" y="5"/>
                      </a:moveTo>
                      <a:cubicBezTo>
                        <a:pt x="11" y="5"/>
                        <a:pt x="10" y="5"/>
                        <a:pt x="9" y="5"/>
                      </a:cubicBezTo>
                      <a:cubicBezTo>
                        <a:pt x="8" y="5"/>
                        <a:pt x="7" y="6"/>
                        <a:pt x="5" y="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1"/>
                        <a:pt x="8" y="0"/>
                        <a:pt x="10" y="0"/>
                      </a:cubicBezTo>
                      <a:cubicBezTo>
                        <a:pt x="11" y="0"/>
                        <a:pt x="11" y="0"/>
                        <a:pt x="12" y="0"/>
                      </a:cubicBezTo>
                      <a:lnTo>
                        <a:pt x="1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3" name="Freeform 34"/>
                <p:cNvSpPr>
                  <a:spLocks noEditPoints="1"/>
                </p:cNvSpPr>
                <p:nvPr/>
              </p:nvSpPr>
              <p:spPr bwMode="auto">
                <a:xfrm>
                  <a:off x="4062413" y="5997575"/>
                  <a:ext cx="66675" cy="66675"/>
                </a:xfrm>
                <a:custGeom>
                  <a:avLst/>
                  <a:gdLst>
                    <a:gd name="T0" fmla="*/ 10 w 21"/>
                    <a:gd name="T1" fmla="*/ 21 h 21"/>
                    <a:gd name="T2" fmla="*/ 0 w 21"/>
                    <a:gd name="T3" fmla="*/ 11 h 21"/>
                    <a:gd name="T4" fmla="*/ 10 w 21"/>
                    <a:gd name="T5" fmla="*/ 0 h 21"/>
                    <a:gd name="T6" fmla="*/ 21 w 21"/>
                    <a:gd name="T7" fmla="*/ 10 h 21"/>
                    <a:gd name="T8" fmla="*/ 10 w 21"/>
                    <a:gd name="T9" fmla="*/ 21 h 21"/>
                    <a:gd name="T10" fmla="*/ 10 w 21"/>
                    <a:gd name="T11" fmla="*/ 4 h 21"/>
                    <a:gd name="T12" fmla="*/ 5 w 21"/>
                    <a:gd name="T13" fmla="*/ 10 h 21"/>
                    <a:gd name="T14" fmla="*/ 10 w 21"/>
                    <a:gd name="T15" fmla="*/ 17 h 21"/>
                    <a:gd name="T16" fmla="*/ 15 w 21"/>
                    <a:gd name="T17" fmla="*/ 11 h 21"/>
                    <a:gd name="T18" fmla="*/ 10 w 21"/>
                    <a:gd name="T19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21">
                      <a:moveTo>
                        <a:pt x="10" y="21"/>
                      </a:move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3" y="0"/>
                        <a:pt x="10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7"/>
                        <a:pt x="17" y="21"/>
                        <a:pt x="10" y="21"/>
                      </a:cubicBezTo>
                      <a:moveTo>
                        <a:pt x="10" y="4"/>
                      </a:moveTo>
                      <a:cubicBezTo>
                        <a:pt x="7" y="4"/>
                        <a:pt x="5" y="7"/>
                        <a:pt x="5" y="10"/>
                      </a:cubicBezTo>
                      <a:cubicBezTo>
                        <a:pt x="5" y="14"/>
                        <a:pt x="6" y="17"/>
                        <a:pt x="10" y="17"/>
                      </a:cubicBezTo>
                      <a:cubicBezTo>
                        <a:pt x="14" y="17"/>
                        <a:pt x="15" y="14"/>
                        <a:pt x="15" y="11"/>
                      </a:cubicBezTo>
                      <a:cubicBezTo>
                        <a:pt x="15" y="6"/>
                        <a:pt x="14" y="4"/>
                        <a:pt x="10" y="4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4" name="Oval 35"/>
                <p:cNvSpPr>
                  <a:spLocks noChangeArrowheads="1"/>
                </p:cNvSpPr>
                <p:nvPr/>
              </p:nvSpPr>
              <p:spPr bwMode="auto">
                <a:xfrm>
                  <a:off x="4141788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5" name="Freeform 36"/>
                <p:cNvSpPr>
                  <a:spLocks noEditPoints="1"/>
                </p:cNvSpPr>
                <p:nvPr/>
              </p:nvSpPr>
              <p:spPr bwMode="auto">
                <a:xfrm>
                  <a:off x="41767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3 w 18"/>
                    <a:gd name="T3" fmla="*/ 19 h 21"/>
                    <a:gd name="T4" fmla="*/ 7 w 18"/>
                    <a:gd name="T5" fmla="*/ 21 h 21"/>
                    <a:gd name="T6" fmla="*/ 0 w 18"/>
                    <a:gd name="T7" fmla="*/ 15 h 21"/>
                    <a:gd name="T8" fmla="*/ 10 w 18"/>
                    <a:gd name="T9" fmla="*/ 8 h 21"/>
                    <a:gd name="T10" fmla="*/ 13 w 18"/>
                    <a:gd name="T11" fmla="*/ 8 h 21"/>
                    <a:gd name="T12" fmla="*/ 13 w 18"/>
                    <a:gd name="T13" fmla="*/ 7 h 21"/>
                    <a:gd name="T14" fmla="*/ 8 w 18"/>
                    <a:gd name="T15" fmla="*/ 4 h 21"/>
                    <a:gd name="T16" fmla="*/ 2 w 18"/>
                    <a:gd name="T17" fmla="*/ 5 h 21"/>
                    <a:gd name="T18" fmla="*/ 2 w 18"/>
                    <a:gd name="T19" fmla="*/ 1 h 21"/>
                    <a:gd name="T20" fmla="*/ 9 w 18"/>
                    <a:gd name="T21" fmla="*/ 0 h 21"/>
                    <a:gd name="T22" fmla="*/ 18 w 18"/>
                    <a:gd name="T23" fmla="*/ 7 h 21"/>
                    <a:gd name="T24" fmla="*/ 18 w 18"/>
                    <a:gd name="T25" fmla="*/ 21 h 21"/>
                    <a:gd name="T26" fmla="*/ 14 w 18"/>
                    <a:gd name="T27" fmla="*/ 21 h 21"/>
                    <a:gd name="T28" fmla="*/ 13 w 18"/>
                    <a:gd name="T29" fmla="*/ 12 h 21"/>
                    <a:gd name="T30" fmla="*/ 10 w 18"/>
                    <a:gd name="T31" fmla="*/ 12 h 21"/>
                    <a:gd name="T32" fmla="*/ 5 w 18"/>
                    <a:gd name="T33" fmla="*/ 15 h 21"/>
                    <a:gd name="T34" fmla="*/ 8 w 18"/>
                    <a:gd name="T35" fmla="*/ 17 h 21"/>
                    <a:gd name="T36" fmla="*/ 13 w 18"/>
                    <a:gd name="T37" fmla="*/ 15 h 21"/>
                    <a:gd name="T38" fmla="*/ 13 w 18"/>
                    <a:gd name="T39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3" y="21"/>
                        <a:pt x="0" y="19"/>
                        <a:pt x="0" y="15"/>
                      </a:cubicBezTo>
                      <a:cubicBezTo>
                        <a:pt x="0" y="10"/>
                        <a:pt x="4" y="8"/>
                        <a:pt x="10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5"/>
                        <a:pt x="12" y="4"/>
                        <a:pt x="8" y="4"/>
                      </a:cubicBezTo>
                      <a:cubicBezTo>
                        <a:pt x="6" y="4"/>
                        <a:pt x="4" y="4"/>
                        <a:pt x="2" y="5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4" y="0"/>
                        <a:pt x="6" y="0"/>
                        <a:pt x="9" y="0"/>
                      </a:cubicBezTo>
                      <a:cubicBezTo>
                        <a:pt x="15" y="0"/>
                        <a:pt x="18" y="2"/>
                        <a:pt x="18" y="7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  <a:moveTo>
                        <a:pt x="13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7" y="12"/>
                        <a:pt x="5" y="13"/>
                        <a:pt x="5" y="15"/>
                      </a:cubicBezTo>
                      <a:cubicBezTo>
                        <a:pt x="5" y="16"/>
                        <a:pt x="6" y="17"/>
                        <a:pt x="8" y="17"/>
                      </a:cubicBezTo>
                      <a:cubicBezTo>
                        <a:pt x="10" y="17"/>
                        <a:pt x="11" y="17"/>
                        <a:pt x="13" y="15"/>
                      </a:cubicBezTo>
                      <a:lnTo>
                        <a:pt x="13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6" name="Freeform 37"/>
                <p:cNvSpPr>
                  <a:spLocks/>
                </p:cNvSpPr>
                <p:nvPr/>
              </p:nvSpPr>
              <p:spPr bwMode="auto">
                <a:xfrm>
                  <a:off x="42529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4 w 18"/>
                    <a:gd name="T3" fmla="*/ 18 h 21"/>
                    <a:gd name="T4" fmla="*/ 7 w 18"/>
                    <a:gd name="T5" fmla="*/ 21 h 21"/>
                    <a:gd name="T6" fmla="*/ 0 w 18"/>
                    <a:gd name="T7" fmla="*/ 13 h 21"/>
                    <a:gd name="T8" fmla="*/ 0 w 18"/>
                    <a:gd name="T9" fmla="*/ 0 h 21"/>
                    <a:gd name="T10" fmla="*/ 5 w 18"/>
                    <a:gd name="T11" fmla="*/ 0 h 21"/>
                    <a:gd name="T12" fmla="*/ 5 w 18"/>
                    <a:gd name="T13" fmla="*/ 12 h 21"/>
                    <a:gd name="T14" fmla="*/ 8 w 18"/>
                    <a:gd name="T15" fmla="*/ 17 h 21"/>
                    <a:gd name="T16" fmla="*/ 13 w 18"/>
                    <a:gd name="T17" fmla="*/ 14 h 21"/>
                    <a:gd name="T18" fmla="*/ 13 w 18"/>
                    <a:gd name="T19" fmla="*/ 0 h 21"/>
                    <a:gd name="T20" fmla="*/ 18 w 18"/>
                    <a:gd name="T21" fmla="*/ 0 h 21"/>
                    <a:gd name="T22" fmla="*/ 18 w 18"/>
                    <a:gd name="T23" fmla="*/ 21 h 21"/>
                    <a:gd name="T24" fmla="*/ 14 w 18"/>
                    <a:gd name="T2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2" y="21"/>
                        <a:pt x="0" y="18"/>
                        <a:pt x="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5"/>
                        <a:pt x="6" y="17"/>
                        <a:pt x="8" y="17"/>
                      </a:cubicBezTo>
                      <a:cubicBezTo>
                        <a:pt x="10" y="17"/>
                        <a:pt x="11" y="16"/>
                        <a:pt x="13" y="1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3122613"/>
            <a:ext cx="8467494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4257092"/>
            <a:ext cx="8475710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796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8"/>
          <p:cNvGrpSpPr/>
          <p:nvPr/>
        </p:nvGrpSpPr>
        <p:grpSpPr>
          <a:xfrm>
            <a:off x="608" y="5500319"/>
            <a:ext cx="9167813" cy="996950"/>
            <a:chOff x="608" y="5500319"/>
            <a:chExt cx="9167813" cy="996950"/>
          </a:xfrm>
        </p:grpSpPr>
        <p:grpSp>
          <p:nvGrpSpPr>
            <p:cNvPr id="5" name="Group 22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-7938" y="5668963"/>
              <a:chExt cx="9167813" cy="996950"/>
            </a:xfrm>
          </p:grpSpPr>
          <p:sp>
            <p:nvSpPr>
              <p:cNvPr id="58" name="Freeform 11"/>
              <p:cNvSpPr>
                <a:spLocks noEditPoints="1"/>
              </p:cNvSpPr>
              <p:nvPr userDrawn="1"/>
            </p:nvSpPr>
            <p:spPr bwMode="auto">
              <a:xfrm>
                <a:off x="-7938" y="5668963"/>
                <a:ext cx="9167813" cy="996950"/>
              </a:xfrm>
              <a:custGeom>
                <a:avLst/>
                <a:gdLst>
                  <a:gd name="T0" fmla="*/ 2880 w 2880"/>
                  <a:gd name="T1" fmla="*/ 20 h 313"/>
                  <a:gd name="T2" fmla="*/ 2789 w 2880"/>
                  <a:gd name="T3" fmla="*/ 20 h 313"/>
                  <a:gd name="T4" fmla="*/ 2313 w 2880"/>
                  <a:gd name="T5" fmla="*/ 137 h 313"/>
                  <a:gd name="T6" fmla="*/ 2784 w 2880"/>
                  <a:gd name="T7" fmla="*/ 313 h 313"/>
                  <a:gd name="T8" fmla="*/ 2880 w 2880"/>
                  <a:gd name="T9" fmla="*/ 313 h 313"/>
                  <a:gd name="T10" fmla="*/ 2880 w 2880"/>
                  <a:gd name="T11" fmla="*/ 20 h 313"/>
                  <a:gd name="T12" fmla="*/ 1860 w 2880"/>
                  <a:gd name="T13" fmla="*/ 0 h 313"/>
                  <a:gd name="T14" fmla="*/ 0 w 2880"/>
                  <a:gd name="T15" fmla="*/ 0 h 313"/>
                  <a:gd name="T16" fmla="*/ 0 w 2880"/>
                  <a:gd name="T17" fmla="*/ 157 h 313"/>
                  <a:gd name="T18" fmla="*/ 2030 w 2880"/>
                  <a:gd name="T19" fmla="*/ 157 h 313"/>
                  <a:gd name="T20" fmla="*/ 2313 w 2880"/>
                  <a:gd name="T21" fmla="*/ 137 h 313"/>
                  <a:gd name="T22" fmla="*/ 2313 w 2880"/>
                  <a:gd name="T23" fmla="*/ 137 h 313"/>
                  <a:gd name="T24" fmla="*/ 2313 w 2880"/>
                  <a:gd name="T25" fmla="*/ 137 h 313"/>
                  <a:gd name="T26" fmla="*/ 1860 w 2880"/>
                  <a:gd name="T2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0" h="313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411" y="217"/>
                      <a:pt x="2542" y="313"/>
                      <a:pt x="2784" y="313"/>
                    </a:cubicBezTo>
                    <a:cubicBezTo>
                      <a:pt x="2842" y="313"/>
                      <a:pt x="2880" y="313"/>
                      <a:pt x="2880" y="313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030" y="157"/>
                      <a:pt x="2030" y="157"/>
                      <a:pt x="2030" y="157"/>
                    </a:cubicBezTo>
                    <a:cubicBezTo>
                      <a:pt x="2214" y="157"/>
                      <a:pt x="2274" y="152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9" name="Freeform 24"/>
              <p:cNvSpPr>
                <a:spLocks/>
              </p:cNvSpPr>
              <p:nvPr userDrawn="1"/>
            </p:nvSpPr>
            <p:spPr bwMode="auto">
              <a:xfrm>
                <a:off x="-7938" y="5732463"/>
                <a:ext cx="7362826" cy="433387"/>
              </a:xfrm>
              <a:custGeom>
                <a:avLst/>
                <a:gdLst>
                  <a:gd name="T0" fmla="*/ 2313 w 2313"/>
                  <a:gd name="T1" fmla="*/ 117 h 136"/>
                  <a:gd name="T2" fmla="*/ 1860 w 2313"/>
                  <a:gd name="T3" fmla="*/ 0 h 136"/>
                  <a:gd name="T4" fmla="*/ 0 w 2313"/>
                  <a:gd name="T5" fmla="*/ 0 h 136"/>
                  <a:gd name="T6" fmla="*/ 0 w 2313"/>
                  <a:gd name="T7" fmla="*/ 136 h 136"/>
                  <a:gd name="T8" fmla="*/ 2030 w 2313"/>
                  <a:gd name="T9" fmla="*/ 136 h 136"/>
                  <a:gd name="T10" fmla="*/ 2313 w 2313"/>
                  <a:gd name="T11" fmla="*/ 11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0" name="Freeform 25"/>
              <p:cNvSpPr>
                <a:spLocks/>
              </p:cNvSpPr>
              <p:nvPr userDrawn="1"/>
            </p:nvSpPr>
            <p:spPr bwMode="auto">
              <a:xfrm>
                <a:off x="7354888" y="5732463"/>
                <a:ext cx="1804987" cy="869950"/>
              </a:xfrm>
              <a:custGeom>
                <a:avLst/>
                <a:gdLst>
                  <a:gd name="T0" fmla="*/ 476 w 567"/>
                  <a:gd name="T1" fmla="*/ 0 h 273"/>
                  <a:gd name="T2" fmla="*/ 0 w 567"/>
                  <a:gd name="T3" fmla="*/ 117 h 273"/>
                  <a:gd name="T4" fmla="*/ 471 w 567"/>
                  <a:gd name="T5" fmla="*/ 273 h 273"/>
                  <a:gd name="T6" fmla="*/ 567 w 567"/>
                  <a:gd name="T7" fmla="*/ 273 h 273"/>
                  <a:gd name="T8" fmla="*/ 567 w 567"/>
                  <a:gd name="T9" fmla="*/ 0 h 273"/>
                  <a:gd name="T10" fmla="*/ 476 w 567"/>
                  <a:gd name="T11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pic>
          <p:nvPicPr>
            <p:cNvPr id="44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46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7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8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9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0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1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2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4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5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6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7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3122613"/>
            <a:ext cx="8467494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4257092"/>
            <a:ext cx="8475710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597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ternativ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7"/>
          <p:cNvGrpSpPr/>
          <p:nvPr/>
        </p:nvGrpSpPr>
        <p:grpSpPr>
          <a:xfrm>
            <a:off x="-26988" y="357188"/>
            <a:ext cx="9195409" cy="6140081"/>
            <a:chOff x="-26988" y="357188"/>
            <a:chExt cx="9195409" cy="6140081"/>
          </a:xfrm>
        </p:grpSpPr>
        <p:grpSp>
          <p:nvGrpSpPr>
            <p:cNvPr id="5" name="Group 28"/>
            <p:cNvGrpSpPr/>
            <p:nvPr userDrawn="1"/>
          </p:nvGrpSpPr>
          <p:grpSpPr>
            <a:xfrm>
              <a:off x="608" y="5500319"/>
              <a:ext cx="9167813" cy="996950"/>
              <a:chOff x="608" y="5500319"/>
              <a:chExt cx="9167813" cy="996950"/>
            </a:xfrm>
          </p:grpSpPr>
          <p:grpSp>
            <p:nvGrpSpPr>
              <p:cNvPr id="6" name="Group 22"/>
              <p:cNvGrpSpPr>
                <a:grpSpLocks/>
              </p:cNvGrpSpPr>
              <p:nvPr userDrawn="1"/>
            </p:nvGrpSpPr>
            <p:grpSpPr bwMode="auto">
              <a:xfrm>
                <a:off x="608" y="5500319"/>
                <a:ext cx="9167813" cy="996950"/>
                <a:chOff x="-7938" y="5668963"/>
                <a:chExt cx="9167813" cy="996950"/>
              </a:xfrm>
            </p:grpSpPr>
            <p:sp>
              <p:nvSpPr>
                <p:cNvPr id="58" name="Freeform 11"/>
                <p:cNvSpPr>
                  <a:spLocks noEditPoints="1"/>
                </p:cNvSpPr>
                <p:nvPr userDrawn="1"/>
              </p:nvSpPr>
              <p:spPr bwMode="auto">
                <a:xfrm>
                  <a:off x="-7938" y="5668963"/>
                  <a:ext cx="9167813" cy="996950"/>
                </a:xfrm>
                <a:custGeom>
                  <a:avLst/>
                  <a:gdLst>
                    <a:gd name="T0" fmla="*/ 2880 w 2880"/>
                    <a:gd name="T1" fmla="*/ 20 h 313"/>
                    <a:gd name="T2" fmla="*/ 2789 w 2880"/>
                    <a:gd name="T3" fmla="*/ 20 h 313"/>
                    <a:gd name="T4" fmla="*/ 2313 w 2880"/>
                    <a:gd name="T5" fmla="*/ 137 h 313"/>
                    <a:gd name="T6" fmla="*/ 2784 w 2880"/>
                    <a:gd name="T7" fmla="*/ 313 h 313"/>
                    <a:gd name="T8" fmla="*/ 2880 w 2880"/>
                    <a:gd name="T9" fmla="*/ 313 h 313"/>
                    <a:gd name="T10" fmla="*/ 2880 w 2880"/>
                    <a:gd name="T11" fmla="*/ 20 h 313"/>
                    <a:gd name="T12" fmla="*/ 1860 w 2880"/>
                    <a:gd name="T13" fmla="*/ 0 h 313"/>
                    <a:gd name="T14" fmla="*/ 0 w 2880"/>
                    <a:gd name="T15" fmla="*/ 0 h 313"/>
                    <a:gd name="T16" fmla="*/ 0 w 2880"/>
                    <a:gd name="T17" fmla="*/ 157 h 313"/>
                    <a:gd name="T18" fmla="*/ 2030 w 2880"/>
                    <a:gd name="T19" fmla="*/ 157 h 313"/>
                    <a:gd name="T20" fmla="*/ 2313 w 2880"/>
                    <a:gd name="T21" fmla="*/ 137 h 313"/>
                    <a:gd name="T22" fmla="*/ 2313 w 2880"/>
                    <a:gd name="T23" fmla="*/ 137 h 313"/>
                    <a:gd name="T24" fmla="*/ 2313 w 2880"/>
                    <a:gd name="T25" fmla="*/ 137 h 313"/>
                    <a:gd name="T26" fmla="*/ 1860 w 2880"/>
                    <a:gd name="T27" fmla="*/ 0 h 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80" h="313">
                      <a:moveTo>
                        <a:pt x="2880" y="20"/>
                      </a:moveTo>
                      <a:cubicBezTo>
                        <a:pt x="2789" y="20"/>
                        <a:pt x="2789" y="20"/>
                        <a:pt x="2789" y="20"/>
                      </a:cubicBezTo>
                      <a:cubicBezTo>
                        <a:pt x="2500" y="20"/>
                        <a:pt x="2393" y="107"/>
                        <a:pt x="2313" y="137"/>
                      </a:cubicBezTo>
                      <a:cubicBezTo>
                        <a:pt x="2411" y="217"/>
                        <a:pt x="2542" y="313"/>
                        <a:pt x="2784" y="313"/>
                      </a:cubicBezTo>
                      <a:cubicBezTo>
                        <a:pt x="2842" y="313"/>
                        <a:pt x="2880" y="313"/>
                        <a:pt x="2880" y="313"/>
                      </a:cubicBezTo>
                      <a:cubicBezTo>
                        <a:pt x="2880" y="20"/>
                        <a:pt x="2880" y="20"/>
                        <a:pt x="2880" y="20"/>
                      </a:cubicBezTo>
                      <a:moveTo>
                        <a:pt x="186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57"/>
                        <a:pt x="0" y="157"/>
                        <a:pt x="0" y="157"/>
                      </a:cubicBezTo>
                      <a:cubicBezTo>
                        <a:pt x="2030" y="157"/>
                        <a:pt x="2030" y="157"/>
                        <a:pt x="2030" y="157"/>
                      </a:cubicBezTo>
                      <a:cubicBezTo>
                        <a:pt x="2214" y="157"/>
                        <a:pt x="2274" y="152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216" y="57"/>
                        <a:pt x="2053" y="0"/>
                        <a:pt x="1860" y="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9" name="Freeform 24"/>
                <p:cNvSpPr>
                  <a:spLocks/>
                </p:cNvSpPr>
                <p:nvPr userDrawn="1"/>
              </p:nvSpPr>
              <p:spPr bwMode="auto">
                <a:xfrm>
                  <a:off x="-7938" y="5732463"/>
                  <a:ext cx="7362826" cy="433387"/>
                </a:xfrm>
                <a:custGeom>
                  <a:avLst/>
                  <a:gdLst>
                    <a:gd name="T0" fmla="*/ 2313 w 2313"/>
                    <a:gd name="T1" fmla="*/ 117 h 136"/>
                    <a:gd name="T2" fmla="*/ 1860 w 2313"/>
                    <a:gd name="T3" fmla="*/ 0 h 136"/>
                    <a:gd name="T4" fmla="*/ 0 w 2313"/>
                    <a:gd name="T5" fmla="*/ 0 h 136"/>
                    <a:gd name="T6" fmla="*/ 0 w 2313"/>
                    <a:gd name="T7" fmla="*/ 136 h 136"/>
                    <a:gd name="T8" fmla="*/ 2030 w 2313"/>
                    <a:gd name="T9" fmla="*/ 136 h 136"/>
                    <a:gd name="T10" fmla="*/ 2313 w 2313"/>
                    <a:gd name="T11" fmla="*/ 117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13" h="136">
                      <a:moveTo>
                        <a:pt x="2313" y="117"/>
                      </a:moveTo>
                      <a:cubicBezTo>
                        <a:pt x="2204" y="55"/>
                        <a:pt x="2053" y="0"/>
                        <a:pt x="18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6"/>
                        <a:pt x="0" y="136"/>
                        <a:pt x="0" y="136"/>
                      </a:cubicBezTo>
                      <a:cubicBezTo>
                        <a:pt x="2030" y="136"/>
                        <a:pt x="2030" y="136"/>
                        <a:pt x="2030" y="136"/>
                      </a:cubicBezTo>
                      <a:cubicBezTo>
                        <a:pt x="2214" y="136"/>
                        <a:pt x="2274" y="132"/>
                        <a:pt x="2313" y="117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60" name="Freeform 25"/>
                <p:cNvSpPr>
                  <a:spLocks/>
                </p:cNvSpPr>
                <p:nvPr userDrawn="1"/>
              </p:nvSpPr>
              <p:spPr bwMode="auto">
                <a:xfrm>
                  <a:off x="7354888" y="5732463"/>
                  <a:ext cx="1804987" cy="869950"/>
                </a:xfrm>
                <a:custGeom>
                  <a:avLst/>
                  <a:gdLst>
                    <a:gd name="T0" fmla="*/ 476 w 567"/>
                    <a:gd name="T1" fmla="*/ 0 h 273"/>
                    <a:gd name="T2" fmla="*/ 0 w 567"/>
                    <a:gd name="T3" fmla="*/ 117 h 273"/>
                    <a:gd name="T4" fmla="*/ 471 w 567"/>
                    <a:gd name="T5" fmla="*/ 273 h 273"/>
                    <a:gd name="T6" fmla="*/ 567 w 567"/>
                    <a:gd name="T7" fmla="*/ 273 h 273"/>
                    <a:gd name="T8" fmla="*/ 567 w 567"/>
                    <a:gd name="T9" fmla="*/ 0 h 273"/>
                    <a:gd name="T10" fmla="*/ 476 w 567"/>
                    <a:gd name="T11" fmla="*/ 0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67" h="273">
                      <a:moveTo>
                        <a:pt x="476" y="0"/>
                      </a:moveTo>
                      <a:cubicBezTo>
                        <a:pt x="187" y="0"/>
                        <a:pt x="80" y="87"/>
                        <a:pt x="0" y="117"/>
                      </a:cubicBezTo>
                      <a:cubicBezTo>
                        <a:pt x="128" y="190"/>
                        <a:pt x="229" y="273"/>
                        <a:pt x="471" y="273"/>
                      </a:cubicBezTo>
                      <a:cubicBezTo>
                        <a:pt x="529" y="273"/>
                        <a:pt x="567" y="273"/>
                        <a:pt x="567" y="273"/>
                      </a:cubicBezTo>
                      <a:cubicBezTo>
                        <a:pt x="567" y="0"/>
                        <a:pt x="567" y="0"/>
                        <a:pt x="567" y="0"/>
                      </a:cubicBezTo>
                      <a:lnTo>
                        <a:pt x="47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</p:grpSp>
          <p:pic>
            <p:nvPicPr>
              <p:cNvPr id="44" name="Picture 78"/>
              <p:cNvPicPr>
                <a:picLocks noChangeAspect="1" noChangeArrowheads="1"/>
              </p:cNvPicPr>
              <p:nvPr userDrawn="1"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169275" y="5675743"/>
                <a:ext cx="655638" cy="655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7" name="Group 19"/>
              <p:cNvGrpSpPr/>
              <p:nvPr userDrawn="1"/>
            </p:nvGrpSpPr>
            <p:grpSpPr>
              <a:xfrm>
                <a:off x="360000" y="5807505"/>
                <a:ext cx="814388" cy="95250"/>
                <a:chOff x="3495675" y="5969000"/>
                <a:chExt cx="814388" cy="95250"/>
              </a:xfrm>
              <a:solidFill>
                <a:schemeClr val="accent1"/>
              </a:solidFill>
            </p:grpSpPr>
            <p:sp>
              <p:nvSpPr>
                <p:cNvPr id="46" name="Freeform 26"/>
                <p:cNvSpPr>
                  <a:spLocks/>
                </p:cNvSpPr>
                <p:nvPr/>
              </p:nvSpPr>
              <p:spPr bwMode="auto">
                <a:xfrm>
                  <a:off x="34956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1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1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7" name="Freeform 27"/>
                <p:cNvSpPr>
                  <a:spLocks/>
                </p:cNvSpPr>
                <p:nvPr/>
              </p:nvSpPr>
              <p:spPr bwMode="auto">
                <a:xfrm>
                  <a:off x="360362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8" name="Freeform 28"/>
                <p:cNvSpPr>
                  <a:spLocks/>
                </p:cNvSpPr>
                <p:nvPr/>
              </p:nvSpPr>
              <p:spPr bwMode="auto">
                <a:xfrm>
                  <a:off x="37115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9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9" name="Oval 29"/>
                <p:cNvSpPr>
                  <a:spLocks noChangeArrowheads="1"/>
                </p:cNvSpPr>
                <p:nvPr/>
              </p:nvSpPr>
              <p:spPr bwMode="auto">
                <a:xfrm>
                  <a:off x="3819525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0" name="Freeform 30"/>
                <p:cNvSpPr>
                  <a:spLocks/>
                </p:cNvSpPr>
                <p:nvPr/>
              </p:nvSpPr>
              <p:spPr bwMode="auto">
                <a:xfrm>
                  <a:off x="3851275" y="5997575"/>
                  <a:ext cx="50800" cy="66675"/>
                </a:xfrm>
                <a:custGeom>
                  <a:avLst/>
                  <a:gdLst>
                    <a:gd name="T0" fmla="*/ 16 w 16"/>
                    <a:gd name="T1" fmla="*/ 20 h 21"/>
                    <a:gd name="T2" fmla="*/ 10 w 16"/>
                    <a:gd name="T3" fmla="*/ 21 h 21"/>
                    <a:gd name="T4" fmla="*/ 0 w 16"/>
                    <a:gd name="T5" fmla="*/ 11 h 21"/>
                    <a:gd name="T6" fmla="*/ 10 w 16"/>
                    <a:gd name="T7" fmla="*/ 0 h 21"/>
                    <a:gd name="T8" fmla="*/ 16 w 16"/>
                    <a:gd name="T9" fmla="*/ 1 h 21"/>
                    <a:gd name="T10" fmla="*/ 14 w 16"/>
                    <a:gd name="T11" fmla="*/ 5 h 21"/>
                    <a:gd name="T12" fmla="*/ 11 w 16"/>
                    <a:gd name="T13" fmla="*/ 4 h 21"/>
                    <a:gd name="T14" fmla="*/ 6 w 16"/>
                    <a:gd name="T15" fmla="*/ 10 h 21"/>
                    <a:gd name="T16" fmla="*/ 11 w 16"/>
                    <a:gd name="T17" fmla="*/ 17 h 21"/>
                    <a:gd name="T18" fmla="*/ 15 w 16"/>
                    <a:gd name="T19" fmla="*/ 16 h 21"/>
                    <a:gd name="T20" fmla="*/ 16 w 16"/>
                    <a:gd name="T2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1">
                      <a:moveTo>
                        <a:pt x="16" y="20"/>
                      </a:moveTo>
                      <a:cubicBezTo>
                        <a:pt x="14" y="21"/>
                        <a:pt x="12" y="21"/>
                        <a:pt x="10" y="21"/>
                      </a:cubicBez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2" y="0"/>
                        <a:pt x="14" y="0"/>
                        <a:pt x="16" y="1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4"/>
                        <a:pt x="12" y="4"/>
                        <a:pt x="11" y="4"/>
                      </a:cubicBezTo>
                      <a:cubicBezTo>
                        <a:pt x="7" y="4"/>
                        <a:pt x="6" y="6"/>
                        <a:pt x="6" y="10"/>
                      </a:cubicBezTo>
                      <a:cubicBezTo>
                        <a:pt x="6" y="15"/>
                        <a:pt x="7" y="17"/>
                        <a:pt x="11" y="17"/>
                      </a:cubicBezTo>
                      <a:cubicBezTo>
                        <a:pt x="12" y="17"/>
                        <a:pt x="14" y="17"/>
                        <a:pt x="15" y="16"/>
                      </a:cubicBez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1" name="Freeform 31"/>
                <p:cNvSpPr>
                  <a:spLocks/>
                </p:cNvSpPr>
                <p:nvPr/>
              </p:nvSpPr>
              <p:spPr bwMode="auto">
                <a:xfrm>
                  <a:off x="3911600" y="5997575"/>
                  <a:ext cx="47625" cy="66675"/>
                </a:xfrm>
                <a:custGeom>
                  <a:avLst/>
                  <a:gdLst>
                    <a:gd name="T0" fmla="*/ 6 w 15"/>
                    <a:gd name="T1" fmla="*/ 21 h 21"/>
                    <a:gd name="T2" fmla="*/ 0 w 15"/>
                    <a:gd name="T3" fmla="*/ 20 h 21"/>
                    <a:gd name="T4" fmla="*/ 1 w 15"/>
                    <a:gd name="T5" fmla="*/ 16 h 21"/>
                    <a:gd name="T6" fmla="*/ 6 w 15"/>
                    <a:gd name="T7" fmla="*/ 17 h 21"/>
                    <a:gd name="T8" fmla="*/ 9 w 15"/>
                    <a:gd name="T9" fmla="*/ 15 h 21"/>
                    <a:gd name="T10" fmla="*/ 6 w 15"/>
                    <a:gd name="T11" fmla="*/ 12 h 21"/>
                    <a:gd name="T12" fmla="*/ 0 w 15"/>
                    <a:gd name="T13" fmla="*/ 6 h 21"/>
                    <a:gd name="T14" fmla="*/ 8 w 15"/>
                    <a:gd name="T15" fmla="*/ 0 h 21"/>
                    <a:gd name="T16" fmla="*/ 13 w 15"/>
                    <a:gd name="T17" fmla="*/ 0 h 21"/>
                    <a:gd name="T18" fmla="*/ 13 w 15"/>
                    <a:gd name="T19" fmla="*/ 4 h 21"/>
                    <a:gd name="T20" fmla="*/ 9 w 15"/>
                    <a:gd name="T21" fmla="*/ 4 h 21"/>
                    <a:gd name="T22" fmla="*/ 6 w 15"/>
                    <a:gd name="T23" fmla="*/ 6 h 21"/>
                    <a:gd name="T24" fmla="*/ 9 w 15"/>
                    <a:gd name="T25" fmla="*/ 9 h 21"/>
                    <a:gd name="T26" fmla="*/ 15 w 15"/>
                    <a:gd name="T27" fmla="*/ 14 h 21"/>
                    <a:gd name="T28" fmla="*/ 6 w 15"/>
                    <a:gd name="T2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1">
                      <a:moveTo>
                        <a:pt x="6" y="21"/>
                      </a:moveTo>
                      <a:cubicBezTo>
                        <a:pt x="4" y="21"/>
                        <a:pt x="2" y="21"/>
                        <a:pt x="0" y="2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3" y="17"/>
                        <a:pt x="5" y="17"/>
                        <a:pt x="6" y="17"/>
                      </a:cubicBezTo>
                      <a:cubicBezTo>
                        <a:pt x="8" y="17"/>
                        <a:pt x="9" y="16"/>
                        <a:pt x="9" y="15"/>
                      </a:cubicBezTo>
                      <a:cubicBezTo>
                        <a:pt x="9" y="14"/>
                        <a:pt x="8" y="13"/>
                        <a:pt x="6" y="12"/>
                      </a:cubicBezTo>
                      <a:cubicBezTo>
                        <a:pt x="3" y="11"/>
                        <a:pt x="0" y="10"/>
                        <a:pt x="0" y="6"/>
                      </a:cubicBezTo>
                      <a:cubicBezTo>
                        <a:pt x="0" y="2"/>
                        <a:pt x="3" y="0"/>
                        <a:pt x="8" y="0"/>
                      </a:cubicBezTo>
                      <a:cubicBezTo>
                        <a:pt x="10" y="0"/>
                        <a:pt x="12" y="0"/>
                        <a:pt x="13" y="0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1" y="4"/>
                        <a:pt x="10" y="4"/>
                        <a:pt x="9" y="4"/>
                      </a:cubicBezTo>
                      <a:cubicBezTo>
                        <a:pt x="6" y="4"/>
                        <a:pt x="6" y="5"/>
                        <a:pt x="6" y="6"/>
                      </a:cubicBezTo>
                      <a:cubicBezTo>
                        <a:pt x="6" y="7"/>
                        <a:pt x="7" y="8"/>
                        <a:pt x="9" y="9"/>
                      </a:cubicBezTo>
                      <a:cubicBezTo>
                        <a:pt x="13" y="10"/>
                        <a:pt x="15" y="11"/>
                        <a:pt x="15" y="14"/>
                      </a:cubicBezTo>
                      <a:cubicBezTo>
                        <a:pt x="15" y="18"/>
                        <a:pt x="11" y="21"/>
                        <a:pt x="6" y="21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2" name="Freeform 32"/>
                <p:cNvSpPr>
                  <a:spLocks noEditPoints="1"/>
                </p:cNvSpPr>
                <p:nvPr/>
              </p:nvSpPr>
              <p:spPr bwMode="auto">
                <a:xfrm>
                  <a:off x="3965575" y="5969000"/>
                  <a:ext cx="28575" cy="95250"/>
                </a:xfrm>
                <a:custGeom>
                  <a:avLst/>
                  <a:gdLst>
                    <a:gd name="T0" fmla="*/ 4 w 9"/>
                    <a:gd name="T1" fmla="*/ 30 h 30"/>
                    <a:gd name="T2" fmla="*/ 4 w 9"/>
                    <a:gd name="T3" fmla="*/ 13 h 30"/>
                    <a:gd name="T4" fmla="*/ 0 w 9"/>
                    <a:gd name="T5" fmla="*/ 13 h 30"/>
                    <a:gd name="T6" fmla="*/ 0 w 9"/>
                    <a:gd name="T7" fmla="*/ 9 h 30"/>
                    <a:gd name="T8" fmla="*/ 9 w 9"/>
                    <a:gd name="T9" fmla="*/ 9 h 30"/>
                    <a:gd name="T10" fmla="*/ 9 w 9"/>
                    <a:gd name="T11" fmla="*/ 30 h 30"/>
                    <a:gd name="T12" fmla="*/ 4 w 9"/>
                    <a:gd name="T13" fmla="*/ 30 h 30"/>
                    <a:gd name="T14" fmla="*/ 6 w 9"/>
                    <a:gd name="T15" fmla="*/ 6 h 30"/>
                    <a:gd name="T16" fmla="*/ 3 w 9"/>
                    <a:gd name="T17" fmla="*/ 3 h 30"/>
                    <a:gd name="T18" fmla="*/ 6 w 9"/>
                    <a:gd name="T19" fmla="*/ 0 h 30"/>
                    <a:gd name="T20" fmla="*/ 9 w 9"/>
                    <a:gd name="T21" fmla="*/ 3 h 30"/>
                    <a:gd name="T22" fmla="*/ 6 w 9"/>
                    <a:gd name="T2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30">
                      <a:moveTo>
                        <a:pt x="4" y="30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30"/>
                        <a:pt x="9" y="30"/>
                        <a:pt x="9" y="30"/>
                      </a:cubicBezTo>
                      <a:lnTo>
                        <a:pt x="4" y="30"/>
                      </a:lnTo>
                      <a:close/>
                      <a:moveTo>
                        <a:pt x="6" y="6"/>
                      </a:moveTo>
                      <a:cubicBezTo>
                        <a:pt x="4" y="6"/>
                        <a:pt x="3" y="5"/>
                        <a:pt x="3" y="3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8" y="0"/>
                        <a:pt x="9" y="1"/>
                        <a:pt x="9" y="3"/>
                      </a:cubicBezTo>
                      <a:cubicBezTo>
                        <a:pt x="9" y="5"/>
                        <a:pt x="8" y="6"/>
                        <a:pt x="6" y="6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3" name="Freeform 33"/>
                <p:cNvSpPr>
                  <a:spLocks/>
                </p:cNvSpPr>
                <p:nvPr/>
              </p:nvSpPr>
              <p:spPr bwMode="auto">
                <a:xfrm>
                  <a:off x="4013200" y="5997575"/>
                  <a:ext cx="39687" cy="66675"/>
                </a:xfrm>
                <a:custGeom>
                  <a:avLst/>
                  <a:gdLst>
                    <a:gd name="T0" fmla="*/ 11 w 12"/>
                    <a:gd name="T1" fmla="*/ 5 h 21"/>
                    <a:gd name="T2" fmla="*/ 9 w 12"/>
                    <a:gd name="T3" fmla="*/ 5 h 21"/>
                    <a:gd name="T4" fmla="*/ 5 w 12"/>
                    <a:gd name="T5" fmla="*/ 8 h 21"/>
                    <a:gd name="T6" fmla="*/ 5 w 12"/>
                    <a:gd name="T7" fmla="*/ 21 h 21"/>
                    <a:gd name="T8" fmla="*/ 0 w 12"/>
                    <a:gd name="T9" fmla="*/ 21 h 21"/>
                    <a:gd name="T10" fmla="*/ 0 w 12"/>
                    <a:gd name="T11" fmla="*/ 0 h 21"/>
                    <a:gd name="T12" fmla="*/ 4 w 12"/>
                    <a:gd name="T13" fmla="*/ 0 h 21"/>
                    <a:gd name="T14" fmla="*/ 4 w 12"/>
                    <a:gd name="T15" fmla="*/ 4 h 21"/>
                    <a:gd name="T16" fmla="*/ 10 w 12"/>
                    <a:gd name="T17" fmla="*/ 0 h 21"/>
                    <a:gd name="T18" fmla="*/ 12 w 12"/>
                    <a:gd name="T19" fmla="*/ 0 h 21"/>
                    <a:gd name="T20" fmla="*/ 11 w 12"/>
                    <a:gd name="T21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21">
                      <a:moveTo>
                        <a:pt x="11" y="5"/>
                      </a:moveTo>
                      <a:cubicBezTo>
                        <a:pt x="11" y="5"/>
                        <a:pt x="10" y="5"/>
                        <a:pt x="9" y="5"/>
                      </a:cubicBezTo>
                      <a:cubicBezTo>
                        <a:pt x="8" y="5"/>
                        <a:pt x="7" y="6"/>
                        <a:pt x="5" y="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1"/>
                        <a:pt x="8" y="0"/>
                        <a:pt x="10" y="0"/>
                      </a:cubicBezTo>
                      <a:cubicBezTo>
                        <a:pt x="11" y="0"/>
                        <a:pt x="11" y="0"/>
                        <a:pt x="12" y="0"/>
                      </a:cubicBezTo>
                      <a:lnTo>
                        <a:pt x="1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4" name="Freeform 34"/>
                <p:cNvSpPr>
                  <a:spLocks noEditPoints="1"/>
                </p:cNvSpPr>
                <p:nvPr/>
              </p:nvSpPr>
              <p:spPr bwMode="auto">
                <a:xfrm>
                  <a:off x="4062413" y="5997575"/>
                  <a:ext cx="66675" cy="66675"/>
                </a:xfrm>
                <a:custGeom>
                  <a:avLst/>
                  <a:gdLst>
                    <a:gd name="T0" fmla="*/ 10 w 21"/>
                    <a:gd name="T1" fmla="*/ 21 h 21"/>
                    <a:gd name="T2" fmla="*/ 0 w 21"/>
                    <a:gd name="T3" fmla="*/ 11 h 21"/>
                    <a:gd name="T4" fmla="*/ 10 w 21"/>
                    <a:gd name="T5" fmla="*/ 0 h 21"/>
                    <a:gd name="T6" fmla="*/ 21 w 21"/>
                    <a:gd name="T7" fmla="*/ 10 h 21"/>
                    <a:gd name="T8" fmla="*/ 10 w 21"/>
                    <a:gd name="T9" fmla="*/ 21 h 21"/>
                    <a:gd name="T10" fmla="*/ 10 w 21"/>
                    <a:gd name="T11" fmla="*/ 4 h 21"/>
                    <a:gd name="T12" fmla="*/ 5 w 21"/>
                    <a:gd name="T13" fmla="*/ 10 h 21"/>
                    <a:gd name="T14" fmla="*/ 10 w 21"/>
                    <a:gd name="T15" fmla="*/ 17 h 21"/>
                    <a:gd name="T16" fmla="*/ 15 w 21"/>
                    <a:gd name="T17" fmla="*/ 11 h 21"/>
                    <a:gd name="T18" fmla="*/ 10 w 21"/>
                    <a:gd name="T19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21">
                      <a:moveTo>
                        <a:pt x="10" y="21"/>
                      </a:move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3" y="0"/>
                        <a:pt x="10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7"/>
                        <a:pt x="17" y="21"/>
                        <a:pt x="10" y="21"/>
                      </a:cubicBezTo>
                      <a:moveTo>
                        <a:pt x="10" y="4"/>
                      </a:moveTo>
                      <a:cubicBezTo>
                        <a:pt x="7" y="4"/>
                        <a:pt x="5" y="7"/>
                        <a:pt x="5" y="10"/>
                      </a:cubicBezTo>
                      <a:cubicBezTo>
                        <a:pt x="5" y="14"/>
                        <a:pt x="6" y="17"/>
                        <a:pt x="10" y="17"/>
                      </a:cubicBezTo>
                      <a:cubicBezTo>
                        <a:pt x="14" y="17"/>
                        <a:pt x="15" y="14"/>
                        <a:pt x="15" y="11"/>
                      </a:cubicBezTo>
                      <a:cubicBezTo>
                        <a:pt x="15" y="6"/>
                        <a:pt x="14" y="4"/>
                        <a:pt x="10" y="4"/>
                      </a:cubicBezTo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5" name="Oval 35"/>
                <p:cNvSpPr>
                  <a:spLocks noChangeArrowheads="1"/>
                </p:cNvSpPr>
                <p:nvPr/>
              </p:nvSpPr>
              <p:spPr bwMode="auto">
                <a:xfrm>
                  <a:off x="4141788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6" name="Freeform 36"/>
                <p:cNvSpPr>
                  <a:spLocks noEditPoints="1"/>
                </p:cNvSpPr>
                <p:nvPr/>
              </p:nvSpPr>
              <p:spPr bwMode="auto">
                <a:xfrm>
                  <a:off x="41767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3 w 18"/>
                    <a:gd name="T3" fmla="*/ 19 h 21"/>
                    <a:gd name="T4" fmla="*/ 7 w 18"/>
                    <a:gd name="T5" fmla="*/ 21 h 21"/>
                    <a:gd name="T6" fmla="*/ 0 w 18"/>
                    <a:gd name="T7" fmla="*/ 15 h 21"/>
                    <a:gd name="T8" fmla="*/ 10 w 18"/>
                    <a:gd name="T9" fmla="*/ 8 h 21"/>
                    <a:gd name="T10" fmla="*/ 13 w 18"/>
                    <a:gd name="T11" fmla="*/ 8 h 21"/>
                    <a:gd name="T12" fmla="*/ 13 w 18"/>
                    <a:gd name="T13" fmla="*/ 7 h 21"/>
                    <a:gd name="T14" fmla="*/ 8 w 18"/>
                    <a:gd name="T15" fmla="*/ 4 h 21"/>
                    <a:gd name="T16" fmla="*/ 2 w 18"/>
                    <a:gd name="T17" fmla="*/ 5 h 21"/>
                    <a:gd name="T18" fmla="*/ 2 w 18"/>
                    <a:gd name="T19" fmla="*/ 1 h 21"/>
                    <a:gd name="T20" fmla="*/ 9 w 18"/>
                    <a:gd name="T21" fmla="*/ 0 h 21"/>
                    <a:gd name="T22" fmla="*/ 18 w 18"/>
                    <a:gd name="T23" fmla="*/ 7 h 21"/>
                    <a:gd name="T24" fmla="*/ 18 w 18"/>
                    <a:gd name="T25" fmla="*/ 21 h 21"/>
                    <a:gd name="T26" fmla="*/ 14 w 18"/>
                    <a:gd name="T27" fmla="*/ 21 h 21"/>
                    <a:gd name="T28" fmla="*/ 13 w 18"/>
                    <a:gd name="T29" fmla="*/ 12 h 21"/>
                    <a:gd name="T30" fmla="*/ 10 w 18"/>
                    <a:gd name="T31" fmla="*/ 12 h 21"/>
                    <a:gd name="T32" fmla="*/ 5 w 18"/>
                    <a:gd name="T33" fmla="*/ 15 h 21"/>
                    <a:gd name="T34" fmla="*/ 8 w 18"/>
                    <a:gd name="T35" fmla="*/ 17 h 21"/>
                    <a:gd name="T36" fmla="*/ 13 w 18"/>
                    <a:gd name="T37" fmla="*/ 15 h 21"/>
                    <a:gd name="T38" fmla="*/ 13 w 18"/>
                    <a:gd name="T39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3" y="21"/>
                        <a:pt x="0" y="19"/>
                        <a:pt x="0" y="15"/>
                      </a:cubicBezTo>
                      <a:cubicBezTo>
                        <a:pt x="0" y="10"/>
                        <a:pt x="4" y="8"/>
                        <a:pt x="10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5"/>
                        <a:pt x="12" y="4"/>
                        <a:pt x="8" y="4"/>
                      </a:cubicBezTo>
                      <a:cubicBezTo>
                        <a:pt x="6" y="4"/>
                        <a:pt x="4" y="4"/>
                        <a:pt x="2" y="5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4" y="0"/>
                        <a:pt x="6" y="0"/>
                        <a:pt x="9" y="0"/>
                      </a:cubicBezTo>
                      <a:cubicBezTo>
                        <a:pt x="15" y="0"/>
                        <a:pt x="18" y="2"/>
                        <a:pt x="18" y="7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  <a:moveTo>
                        <a:pt x="13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7" y="12"/>
                        <a:pt x="5" y="13"/>
                        <a:pt x="5" y="15"/>
                      </a:cubicBezTo>
                      <a:cubicBezTo>
                        <a:pt x="5" y="16"/>
                        <a:pt x="6" y="17"/>
                        <a:pt x="8" y="17"/>
                      </a:cubicBezTo>
                      <a:cubicBezTo>
                        <a:pt x="10" y="17"/>
                        <a:pt x="11" y="17"/>
                        <a:pt x="13" y="15"/>
                      </a:cubicBezTo>
                      <a:lnTo>
                        <a:pt x="13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7" name="Freeform 37"/>
                <p:cNvSpPr>
                  <a:spLocks/>
                </p:cNvSpPr>
                <p:nvPr/>
              </p:nvSpPr>
              <p:spPr bwMode="auto">
                <a:xfrm>
                  <a:off x="42529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4 w 18"/>
                    <a:gd name="T3" fmla="*/ 18 h 21"/>
                    <a:gd name="T4" fmla="*/ 7 w 18"/>
                    <a:gd name="T5" fmla="*/ 21 h 21"/>
                    <a:gd name="T6" fmla="*/ 0 w 18"/>
                    <a:gd name="T7" fmla="*/ 13 h 21"/>
                    <a:gd name="T8" fmla="*/ 0 w 18"/>
                    <a:gd name="T9" fmla="*/ 0 h 21"/>
                    <a:gd name="T10" fmla="*/ 5 w 18"/>
                    <a:gd name="T11" fmla="*/ 0 h 21"/>
                    <a:gd name="T12" fmla="*/ 5 w 18"/>
                    <a:gd name="T13" fmla="*/ 12 h 21"/>
                    <a:gd name="T14" fmla="*/ 8 w 18"/>
                    <a:gd name="T15" fmla="*/ 17 h 21"/>
                    <a:gd name="T16" fmla="*/ 13 w 18"/>
                    <a:gd name="T17" fmla="*/ 14 h 21"/>
                    <a:gd name="T18" fmla="*/ 13 w 18"/>
                    <a:gd name="T19" fmla="*/ 0 h 21"/>
                    <a:gd name="T20" fmla="*/ 18 w 18"/>
                    <a:gd name="T21" fmla="*/ 0 h 21"/>
                    <a:gd name="T22" fmla="*/ 18 w 18"/>
                    <a:gd name="T23" fmla="*/ 21 h 21"/>
                    <a:gd name="T24" fmla="*/ 14 w 18"/>
                    <a:gd name="T2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2" y="21"/>
                        <a:pt x="0" y="18"/>
                        <a:pt x="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5"/>
                        <a:pt x="6" y="17"/>
                        <a:pt x="8" y="17"/>
                      </a:cubicBezTo>
                      <a:cubicBezTo>
                        <a:pt x="10" y="17"/>
                        <a:pt x="11" y="16"/>
                        <a:pt x="13" y="1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</p:grpSp>
        </p:grpSp>
        <p:grpSp>
          <p:nvGrpSpPr>
            <p:cNvPr id="8" name="Group 66"/>
            <p:cNvGrpSpPr>
              <a:grpSpLocks/>
            </p:cNvGrpSpPr>
            <p:nvPr userDrawn="1"/>
          </p:nvGrpSpPr>
          <p:grpSpPr bwMode="auto">
            <a:xfrm>
              <a:off x="-26988" y="357188"/>
              <a:ext cx="9178926" cy="2571750"/>
              <a:chOff x="-17463" y="357188"/>
              <a:chExt cx="9186863" cy="2571750"/>
            </a:xfrm>
          </p:grpSpPr>
          <p:sp>
            <p:nvSpPr>
              <p:cNvPr id="31" name="Freeform 17"/>
              <p:cNvSpPr>
                <a:spLocks/>
              </p:cNvSpPr>
              <p:nvPr userDrawn="1"/>
            </p:nvSpPr>
            <p:spPr bwMode="auto">
              <a:xfrm>
                <a:off x="-17463" y="1971675"/>
                <a:ext cx="9186863" cy="957263"/>
              </a:xfrm>
              <a:custGeom>
                <a:avLst/>
                <a:gdLst>
                  <a:gd name="T0" fmla="*/ 0 w 2880"/>
                  <a:gd name="T1" fmla="*/ 0 h 300"/>
                  <a:gd name="T2" fmla="*/ 372 w 2880"/>
                  <a:gd name="T3" fmla="*/ 0 h 300"/>
                  <a:gd name="T4" fmla="*/ 890 w 2880"/>
                  <a:gd name="T5" fmla="*/ 171 h 300"/>
                  <a:gd name="T6" fmla="*/ 1389 w 2880"/>
                  <a:gd name="T7" fmla="*/ 300 h 300"/>
                  <a:gd name="T8" fmla="*/ 2880 w 2880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1"/>
                      <a:pt x="890" y="171"/>
                    </a:cubicBezTo>
                    <a:cubicBezTo>
                      <a:pt x="1011" y="240"/>
                      <a:pt x="1176" y="300"/>
                      <a:pt x="1389" y="300"/>
                    </a:cubicBezTo>
                    <a:cubicBezTo>
                      <a:pt x="2880" y="300"/>
                      <a:pt x="2880" y="300"/>
                      <a:pt x="2880" y="30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2" name="Freeform 18"/>
              <p:cNvSpPr>
                <a:spLocks/>
              </p:cNvSpPr>
              <p:nvPr userDrawn="1"/>
            </p:nvSpPr>
            <p:spPr bwMode="auto">
              <a:xfrm>
                <a:off x="-17463" y="2449513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3" name="Freeform 19"/>
              <p:cNvSpPr>
                <a:spLocks/>
              </p:cNvSpPr>
              <p:nvPr userDrawn="1"/>
            </p:nvSpPr>
            <p:spPr bwMode="auto">
              <a:xfrm>
                <a:off x="-17463" y="1655763"/>
                <a:ext cx="9186863" cy="954087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0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0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4" name="Freeform 20"/>
              <p:cNvSpPr>
                <a:spLocks/>
              </p:cNvSpPr>
              <p:nvPr userDrawn="1"/>
            </p:nvSpPr>
            <p:spPr bwMode="auto">
              <a:xfrm>
                <a:off x="-17463" y="2130425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5" name="Freeform 21"/>
              <p:cNvSpPr>
                <a:spLocks/>
              </p:cNvSpPr>
              <p:nvPr userDrawn="1"/>
            </p:nvSpPr>
            <p:spPr bwMode="auto">
              <a:xfrm>
                <a:off x="-17463" y="1336675"/>
                <a:ext cx="9186863" cy="954088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1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1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6" name="Freeform 22"/>
              <p:cNvSpPr>
                <a:spLocks/>
              </p:cNvSpPr>
              <p:nvPr userDrawn="1"/>
            </p:nvSpPr>
            <p:spPr bwMode="auto">
              <a:xfrm>
                <a:off x="-17463" y="1811338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2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2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7" name="Freeform 23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957262"/>
              </a:xfrm>
              <a:custGeom>
                <a:avLst/>
                <a:gdLst>
                  <a:gd name="T0" fmla="*/ 2880 w 2880"/>
                  <a:gd name="T1" fmla="*/ 300 h 300"/>
                  <a:gd name="T2" fmla="*/ 2501 w 2880"/>
                  <a:gd name="T3" fmla="*/ 300 h 300"/>
                  <a:gd name="T4" fmla="*/ 1984 w 2880"/>
                  <a:gd name="T5" fmla="*/ 129 h 300"/>
                  <a:gd name="T6" fmla="*/ 1485 w 2880"/>
                  <a:gd name="T7" fmla="*/ 0 h 300"/>
                  <a:gd name="T8" fmla="*/ 0 w 2880"/>
                  <a:gd name="T9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2880" y="300"/>
                    </a:moveTo>
                    <a:cubicBezTo>
                      <a:pt x="2880" y="300"/>
                      <a:pt x="2565" y="300"/>
                      <a:pt x="2501" y="300"/>
                    </a:cubicBezTo>
                    <a:cubicBezTo>
                      <a:pt x="2236" y="300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8" name="Freeform 24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477837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9" name="Freeform 25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954088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9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0" name="Freeform 26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477838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1" name="Freeform 27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954087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8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8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2" name="Freeform 28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474662"/>
              </a:xfrm>
              <a:custGeom>
                <a:avLst/>
                <a:gdLst>
                  <a:gd name="T0" fmla="*/ 0 w 2880"/>
                  <a:gd name="T1" fmla="*/ 149 h 149"/>
                  <a:gd name="T2" fmla="*/ 1672 w 2880"/>
                  <a:gd name="T3" fmla="*/ 149 h 149"/>
                  <a:gd name="T4" fmla="*/ 1984 w 2880"/>
                  <a:gd name="T5" fmla="*/ 128 h 149"/>
                  <a:gd name="T6" fmla="*/ 2507 w 2880"/>
                  <a:gd name="T7" fmla="*/ 0 h 149"/>
                  <a:gd name="T8" fmla="*/ 2880 w 2880"/>
                  <a:gd name="T9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49">
                    <a:moveTo>
                      <a:pt x="0" y="149"/>
                    </a:moveTo>
                    <a:cubicBezTo>
                      <a:pt x="1672" y="149"/>
                      <a:pt x="1672" y="149"/>
                      <a:pt x="1672" y="149"/>
                    </a:cubicBezTo>
                    <a:cubicBezTo>
                      <a:pt x="1875" y="149"/>
                      <a:pt x="1941" y="145"/>
                      <a:pt x="1984" y="128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440" y="3122613"/>
            <a:ext cx="8467494" cy="108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40" y="4257092"/>
            <a:ext cx="8475710" cy="36004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buFontTx/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763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1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6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270000"/>
            <a:ext cx="8460000" cy="85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sz="3200" b="1">
                <a:solidFill>
                  <a:schemeClr val="accent2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1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1268413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1268413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1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0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/>
          <p:nvPr/>
        </p:nvGrpSpPr>
        <p:grpSpPr>
          <a:xfrm>
            <a:off x="-9525" y="6051550"/>
            <a:ext cx="9169400" cy="849313"/>
            <a:chOff x="-9525" y="6051550"/>
            <a:chExt cx="9169400" cy="849313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6056313"/>
              <a:ext cx="9161463" cy="801687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9" name="Rectangle 6"/>
            <p:cNvSpPr>
              <a:spLocks noChangeArrowheads="1"/>
            </p:cNvSpPr>
            <p:nvPr userDrawn="1"/>
          </p:nvSpPr>
          <p:spPr bwMode="auto">
            <a:xfrm>
              <a:off x="1588" y="6367463"/>
              <a:ext cx="9142412" cy="4905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0" name="Rectangle 7"/>
            <p:cNvSpPr>
              <a:spLocks noChangeArrowheads="1"/>
            </p:cNvSpPr>
            <p:nvPr userDrawn="1"/>
          </p:nvSpPr>
          <p:spPr bwMode="auto">
            <a:xfrm>
              <a:off x="1588" y="6367463"/>
              <a:ext cx="9142412" cy="490537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1588" y="6065837"/>
              <a:ext cx="9142412" cy="690562"/>
            </a:xfrm>
            <a:custGeom>
              <a:avLst/>
              <a:gdLst>
                <a:gd name="T0" fmla="*/ 2880 w 2880"/>
                <a:gd name="T1" fmla="*/ 14 h 217"/>
                <a:gd name="T2" fmla="*/ 2817 w 2880"/>
                <a:gd name="T3" fmla="*/ 14 h 217"/>
                <a:gd name="T4" fmla="*/ 2486 w 2880"/>
                <a:gd name="T5" fmla="*/ 95 h 217"/>
                <a:gd name="T6" fmla="*/ 2486 w 2880"/>
                <a:gd name="T7" fmla="*/ 95 h 217"/>
                <a:gd name="T8" fmla="*/ 2880 w 2880"/>
                <a:gd name="T9" fmla="*/ 95 h 217"/>
                <a:gd name="T10" fmla="*/ 2880 w 2880"/>
                <a:gd name="T11" fmla="*/ 217 h 217"/>
                <a:gd name="T12" fmla="*/ 2880 w 2880"/>
                <a:gd name="T13" fmla="*/ 217 h 217"/>
                <a:gd name="T14" fmla="*/ 2880 w 2880"/>
                <a:gd name="T15" fmla="*/ 14 h 217"/>
                <a:gd name="T16" fmla="*/ 2171 w 2880"/>
                <a:gd name="T17" fmla="*/ 0 h 217"/>
                <a:gd name="T18" fmla="*/ 0 w 2880"/>
                <a:gd name="T19" fmla="*/ 0 h 217"/>
                <a:gd name="T20" fmla="*/ 0 w 2880"/>
                <a:gd name="T21" fmla="*/ 95 h 217"/>
                <a:gd name="T22" fmla="*/ 2486 w 2880"/>
                <a:gd name="T23" fmla="*/ 95 h 217"/>
                <a:gd name="T24" fmla="*/ 2486 w 2880"/>
                <a:gd name="T25" fmla="*/ 95 h 217"/>
                <a:gd name="T26" fmla="*/ 2486 w 2880"/>
                <a:gd name="T27" fmla="*/ 95 h 217"/>
                <a:gd name="T28" fmla="*/ 2486 w 2880"/>
                <a:gd name="T29" fmla="*/ 95 h 217"/>
                <a:gd name="T30" fmla="*/ 2171 w 2880"/>
                <a:gd name="T31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0" h="217">
                  <a:moveTo>
                    <a:pt x="2880" y="14"/>
                  </a:moveTo>
                  <a:cubicBezTo>
                    <a:pt x="2817" y="14"/>
                    <a:pt x="2817" y="14"/>
                    <a:pt x="2817" y="14"/>
                  </a:cubicBezTo>
                  <a:cubicBezTo>
                    <a:pt x="2616" y="14"/>
                    <a:pt x="2542" y="74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880" y="95"/>
                    <a:pt x="2880" y="95"/>
                    <a:pt x="2880" y="95"/>
                  </a:cubicBezTo>
                  <a:cubicBezTo>
                    <a:pt x="2880" y="217"/>
                    <a:pt x="2880" y="217"/>
                    <a:pt x="2880" y="217"/>
                  </a:cubicBezTo>
                  <a:cubicBezTo>
                    <a:pt x="2880" y="217"/>
                    <a:pt x="2880" y="217"/>
                    <a:pt x="2880" y="217"/>
                  </a:cubicBezTo>
                  <a:cubicBezTo>
                    <a:pt x="2880" y="14"/>
                    <a:pt x="2880" y="14"/>
                    <a:pt x="2880" y="14"/>
                  </a:cubicBezTo>
                  <a:moveTo>
                    <a:pt x="217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19" y="39"/>
                    <a:pt x="2306" y="0"/>
                    <a:pt x="2171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1588" y="6367463"/>
              <a:ext cx="9142412" cy="388937"/>
            </a:xfrm>
            <a:custGeom>
              <a:avLst/>
              <a:gdLst>
                <a:gd name="T0" fmla="*/ 2486 w 2880"/>
                <a:gd name="T1" fmla="*/ 0 h 122"/>
                <a:gd name="T2" fmla="*/ 0 w 2880"/>
                <a:gd name="T3" fmla="*/ 0 h 122"/>
                <a:gd name="T4" fmla="*/ 0 w 2880"/>
                <a:gd name="T5" fmla="*/ 13 h 122"/>
                <a:gd name="T6" fmla="*/ 2289 w 2880"/>
                <a:gd name="T7" fmla="*/ 13 h 122"/>
                <a:gd name="T8" fmla="*/ 2486 w 2880"/>
                <a:gd name="T9" fmla="*/ 0 h 122"/>
                <a:gd name="T10" fmla="*/ 2880 w 2880"/>
                <a:gd name="T11" fmla="*/ 0 h 122"/>
                <a:gd name="T12" fmla="*/ 2486 w 2880"/>
                <a:gd name="T13" fmla="*/ 0 h 122"/>
                <a:gd name="T14" fmla="*/ 2813 w 2880"/>
                <a:gd name="T15" fmla="*/ 122 h 122"/>
                <a:gd name="T16" fmla="*/ 2880 w 2880"/>
                <a:gd name="T17" fmla="*/ 122 h 122"/>
                <a:gd name="T18" fmla="*/ 2880 w 2880"/>
                <a:gd name="T1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0" h="122">
                  <a:moveTo>
                    <a:pt x="248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289" y="13"/>
                    <a:pt x="2289" y="13"/>
                    <a:pt x="2289" y="13"/>
                  </a:cubicBezTo>
                  <a:cubicBezTo>
                    <a:pt x="2418" y="13"/>
                    <a:pt x="2459" y="10"/>
                    <a:pt x="2486" y="0"/>
                  </a:cubicBezTo>
                  <a:moveTo>
                    <a:pt x="2880" y="0"/>
                  </a:moveTo>
                  <a:cubicBezTo>
                    <a:pt x="2486" y="0"/>
                    <a:pt x="2486" y="0"/>
                    <a:pt x="2486" y="0"/>
                  </a:cubicBezTo>
                  <a:cubicBezTo>
                    <a:pt x="2554" y="56"/>
                    <a:pt x="2645" y="122"/>
                    <a:pt x="2813" y="122"/>
                  </a:cubicBezTo>
                  <a:cubicBezTo>
                    <a:pt x="2854" y="122"/>
                    <a:pt x="2880" y="122"/>
                    <a:pt x="2880" y="122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1588" y="6110288"/>
              <a:ext cx="7891462" cy="298450"/>
            </a:xfrm>
            <a:custGeom>
              <a:avLst/>
              <a:gdLst>
                <a:gd name="T0" fmla="*/ 2486 w 2486"/>
                <a:gd name="T1" fmla="*/ 81 h 94"/>
                <a:gd name="T2" fmla="*/ 2171 w 2486"/>
                <a:gd name="T3" fmla="*/ 0 h 94"/>
                <a:gd name="T4" fmla="*/ 0 w 2486"/>
                <a:gd name="T5" fmla="*/ 0 h 94"/>
                <a:gd name="T6" fmla="*/ 0 w 2486"/>
                <a:gd name="T7" fmla="*/ 94 h 94"/>
                <a:gd name="T8" fmla="*/ 2289 w 2486"/>
                <a:gd name="T9" fmla="*/ 94 h 94"/>
                <a:gd name="T10" fmla="*/ 2486 w 2486"/>
                <a:gd name="T11" fmla="*/ 8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6" h="94">
                  <a:moveTo>
                    <a:pt x="2486" y="81"/>
                  </a:moveTo>
                  <a:cubicBezTo>
                    <a:pt x="2410" y="38"/>
                    <a:pt x="2306" y="0"/>
                    <a:pt x="21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2289" y="94"/>
                    <a:pt x="2289" y="94"/>
                    <a:pt x="2289" y="94"/>
                  </a:cubicBezTo>
                  <a:cubicBezTo>
                    <a:pt x="2418" y="94"/>
                    <a:pt x="2459" y="91"/>
                    <a:pt x="2486" y="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7893050" y="6110285"/>
              <a:ext cx="1250950" cy="601662"/>
            </a:xfrm>
            <a:custGeom>
              <a:avLst/>
              <a:gdLst>
                <a:gd name="T0" fmla="*/ 331 w 394"/>
                <a:gd name="T1" fmla="*/ 0 h 189"/>
                <a:gd name="T2" fmla="*/ 0 w 394"/>
                <a:gd name="T3" fmla="*/ 81 h 189"/>
                <a:gd name="T4" fmla="*/ 327 w 394"/>
                <a:gd name="T5" fmla="*/ 189 h 189"/>
                <a:gd name="T6" fmla="*/ 394 w 394"/>
                <a:gd name="T7" fmla="*/ 189 h 189"/>
                <a:gd name="T8" fmla="*/ 394 w 394"/>
                <a:gd name="T9" fmla="*/ 0 h 189"/>
                <a:gd name="T10" fmla="*/ 331 w 394"/>
                <a:gd name="T11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189">
                  <a:moveTo>
                    <a:pt x="331" y="0"/>
                  </a:moveTo>
                  <a:cubicBezTo>
                    <a:pt x="130" y="0"/>
                    <a:pt x="56" y="60"/>
                    <a:pt x="0" y="81"/>
                  </a:cubicBezTo>
                  <a:cubicBezTo>
                    <a:pt x="89" y="131"/>
                    <a:pt x="159" y="189"/>
                    <a:pt x="327" y="189"/>
                  </a:cubicBezTo>
                  <a:cubicBezTo>
                    <a:pt x="368" y="189"/>
                    <a:pt x="394" y="189"/>
                    <a:pt x="394" y="189"/>
                  </a:cubicBezTo>
                  <a:cubicBezTo>
                    <a:pt x="394" y="0"/>
                    <a:pt x="394" y="0"/>
                    <a:pt x="394" y="0"/>
                  </a:cubicBezTo>
                  <a:lnTo>
                    <a:pt x="331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5" name="AutoShape 81"/>
            <p:cNvSpPr>
              <a:spLocks noChangeAspect="1" noChangeArrowheads="1" noTextEdit="1"/>
            </p:cNvSpPr>
            <p:nvPr/>
          </p:nvSpPr>
          <p:spPr bwMode="auto">
            <a:xfrm>
              <a:off x="-9525" y="6051550"/>
              <a:ext cx="9169400" cy="849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Rectangle 84"/>
            <p:cNvSpPr>
              <a:spLocks noChangeArrowheads="1"/>
            </p:cNvSpPr>
            <p:nvPr/>
          </p:nvSpPr>
          <p:spPr bwMode="auto">
            <a:xfrm>
              <a:off x="-9525" y="6356350"/>
              <a:ext cx="9167813" cy="544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7" name="Picture 78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8459788" y="6191250"/>
              <a:ext cx="454025" cy="454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6" y="274638"/>
            <a:ext cx="8461374" cy="85248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268413"/>
            <a:ext cx="8461375" cy="45728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991" y="6504332"/>
            <a:ext cx="6083845" cy="12427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0" y="6504332"/>
            <a:ext cx="288789" cy="12734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" name="AutoShape 4"/>
          <p:cNvSpPr>
            <a:spLocks noChangeAspect="1" noChangeArrowheads="1" noTextEdit="1"/>
          </p:cNvSpPr>
          <p:nvPr/>
        </p:nvSpPr>
        <p:spPr bwMode="auto">
          <a:xfrm>
            <a:off x="3175" y="3326606"/>
            <a:ext cx="9161463" cy="80168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2701" y="3637756"/>
            <a:ext cx="9142412" cy="49053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3" name="AutoShape 81"/>
          <p:cNvSpPr>
            <a:spLocks noChangeAspect="1" noChangeArrowheads="1" noTextEdit="1"/>
          </p:cNvSpPr>
          <p:nvPr/>
        </p:nvSpPr>
        <p:spPr bwMode="auto">
          <a:xfrm>
            <a:off x="1588" y="3321843"/>
            <a:ext cx="916940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1588" y="3626643"/>
            <a:ext cx="9167813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3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tabLst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jumppanen/niMSE-IO-BET-YFT/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C074-03B0-4A9B-A6E8-5778BB483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0" y="111345"/>
            <a:ext cx="2917824" cy="852487"/>
          </a:xfrm>
        </p:spPr>
        <p:txBody>
          <a:bodyPr/>
          <a:lstStyle/>
          <a:p>
            <a:r>
              <a:rPr lang="en-AU" dirty="0"/>
              <a:t>YFT OM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F8D752-FE6C-4F4A-9EA4-5F99049ED2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4FA86-0477-4296-8CAA-F3F3D74B3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683134"/>
            <a:ext cx="3409949" cy="350980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Changes to WPTT 2019 request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DF9FE68D-B70E-4C00-9A35-ABDF2CACC1A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1" y="0"/>
            <a:ext cx="4191000" cy="68412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E721986-7FBB-4EF5-9C63-71612F11259C}"/>
              </a:ext>
            </a:extLst>
          </p:cNvPr>
          <p:cNvSpPr/>
          <p:nvPr/>
        </p:nvSpPr>
        <p:spPr>
          <a:xfrm>
            <a:off x="228601" y="1524000"/>
            <a:ext cx="4038599" cy="838200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EFB56A-1D57-4298-BE96-9712A47361FC}"/>
              </a:ext>
            </a:extLst>
          </p:cNvPr>
          <p:cNvSpPr/>
          <p:nvPr/>
        </p:nvSpPr>
        <p:spPr>
          <a:xfrm>
            <a:off x="228600" y="4419600"/>
            <a:ext cx="4038599" cy="609600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D844BA-3BA7-496E-AC0C-B6EF1BD14FBF}"/>
              </a:ext>
            </a:extLst>
          </p:cNvPr>
          <p:cNvSpPr/>
          <p:nvPr/>
        </p:nvSpPr>
        <p:spPr>
          <a:xfrm>
            <a:off x="228600" y="329407"/>
            <a:ext cx="4038599" cy="609600"/>
          </a:xfrm>
          <a:prstGeom prst="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066AC8-2A66-4470-918D-6055E6271E5D}"/>
              </a:ext>
            </a:extLst>
          </p:cNvPr>
          <p:cNvCxnSpPr>
            <a:cxnSpLocks/>
          </p:cNvCxnSpPr>
          <p:nvPr/>
        </p:nvCxnSpPr>
        <p:spPr>
          <a:xfrm flipV="1">
            <a:off x="3657600" y="1332310"/>
            <a:ext cx="1593850" cy="648891"/>
          </a:xfrm>
          <a:prstGeom prst="straightConnector1">
            <a:avLst/>
          </a:prstGeom>
          <a:ln w="698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2D9F244-56CE-4805-801D-8A2C6E55AF1D}"/>
              </a:ext>
            </a:extLst>
          </p:cNvPr>
          <p:cNvSpPr/>
          <p:nvPr/>
        </p:nvSpPr>
        <p:spPr>
          <a:xfrm>
            <a:off x="228601" y="2438400"/>
            <a:ext cx="4038599" cy="761998"/>
          </a:xfrm>
          <a:prstGeom prst="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ACA6B2-B635-49BD-AB1B-5FBF74414C37}"/>
              </a:ext>
            </a:extLst>
          </p:cNvPr>
          <p:cNvSpPr/>
          <p:nvPr/>
        </p:nvSpPr>
        <p:spPr>
          <a:xfrm>
            <a:off x="228600" y="3276600"/>
            <a:ext cx="4038599" cy="685800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DFC98-9EB9-446F-B2C4-B14CE9629E82}"/>
              </a:ext>
            </a:extLst>
          </p:cNvPr>
          <p:cNvSpPr txBox="1"/>
          <p:nvPr/>
        </p:nvSpPr>
        <p:spPr>
          <a:xfrm>
            <a:off x="5286374" y="1066800"/>
            <a:ext cx="3200399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2000" b="1" dirty="0"/>
              <a:t>M – return to 2018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Drop high WCPO 1961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Replace low ICCAT M with Low IOTC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Retain intermediate M   (to reduce bimodality) </a:t>
            </a:r>
          </a:p>
        </p:txBody>
      </p:sp>
      <p:pic>
        <p:nvPicPr>
          <p:cNvPr id="15" name="Content Placeholder 24">
            <a:extLst>
              <a:ext uri="{FF2B5EF4-FFF2-40B4-BE49-F238E27FC236}">
                <a16:creationId xmlns:a16="http://schemas.microsoft.com/office/drawing/2014/main" id="{81840503-BF9B-460D-A743-6E3BE2AB5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294" y="3633297"/>
            <a:ext cx="4139770" cy="31528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6F5E589-8061-45EB-930F-E854C471F44B}"/>
              </a:ext>
            </a:extLst>
          </p:cNvPr>
          <p:cNvSpPr txBox="1"/>
          <p:nvPr/>
        </p:nvSpPr>
        <p:spPr>
          <a:xfrm>
            <a:off x="5714219" y="4050268"/>
            <a:ext cx="277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2018 options = broken lines</a:t>
            </a:r>
          </a:p>
        </p:txBody>
      </p:sp>
    </p:spTree>
    <p:extLst>
      <p:ext uri="{BB962C8B-B14F-4D97-AF65-F5344CB8AC3E}">
        <p14:creationId xmlns:p14="http://schemas.microsoft.com/office/powerpoint/2010/main" val="350505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AU" i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IOTC–2020–WPM11–11 </a:t>
            </a:r>
            <a:br>
              <a:rPr lang="en-AU" dirty="0"/>
            </a:br>
            <a:r>
              <a:rPr lang="en-AU" dirty="0"/>
              <a:t>IOTC Bigeye</a:t>
            </a:r>
            <a:br>
              <a:rPr lang="en-AU" dirty="0"/>
            </a:br>
            <a:r>
              <a:rPr lang="en-AU" dirty="0"/>
              <a:t>Management Strategy Evaluation: </a:t>
            </a:r>
            <a:br>
              <a:rPr lang="en-AU" dirty="0"/>
            </a:br>
            <a:r>
              <a:rPr lang="en-AU" dirty="0"/>
              <a:t>October 2020 Update</a:t>
            </a:r>
            <a:br>
              <a:rPr lang="en-AU" dirty="0"/>
            </a:br>
            <a:br>
              <a:rPr lang="en-AU" dirty="0"/>
            </a:br>
            <a:r>
              <a:rPr lang="en-AU" dirty="0"/>
              <a:t>&amp;</a:t>
            </a:r>
            <a:br>
              <a:rPr lang="en-AU" dirty="0"/>
            </a:br>
            <a:r>
              <a:rPr lang="en-AU" i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IOTC–2020–WPM11–13 </a:t>
            </a:r>
            <a:br>
              <a:rPr lang="en-AU" dirty="0"/>
            </a:br>
            <a:r>
              <a:rPr lang="en-AU" dirty="0"/>
              <a:t>A joint Process and Observation Error </a:t>
            </a:r>
            <a:br>
              <a:rPr lang="en-AU" dirty="0"/>
            </a:br>
            <a:r>
              <a:rPr lang="en-AU" dirty="0"/>
              <a:t>Random Effects Management Procedure</a:t>
            </a:r>
            <a:br>
              <a:rPr lang="en-AU" dirty="0"/>
            </a:br>
            <a:br>
              <a:rPr lang="en-AU" dirty="0"/>
            </a:br>
            <a:r>
              <a:rPr lang="en-AU" sz="2200" dirty="0"/>
              <a:t>Dale Kolody</a:t>
            </a:r>
            <a:br>
              <a:rPr lang="en-AU" sz="2200" dirty="0"/>
            </a:br>
            <a:r>
              <a:rPr lang="en-AU" sz="2200" dirty="0"/>
              <a:t>Paavo Jumppanen</a:t>
            </a:r>
            <a:br>
              <a:rPr lang="en-AU" sz="2200" dirty="0"/>
            </a:br>
            <a:r>
              <a:rPr lang="en-AU" sz="2200" dirty="0"/>
              <a:t>Jemery Day</a:t>
            </a:r>
            <a:br>
              <a:rPr lang="en-AU" sz="2200" dirty="0"/>
            </a:br>
            <a:r>
              <a:rPr lang="en-AU" sz="2200" dirty="0"/>
              <a:t>CSIRO Oceans &amp; Atmosphere, Australia</a:t>
            </a:r>
            <a:br>
              <a:rPr lang="en-AU" sz="2200" dirty="0"/>
            </a:br>
            <a:endParaRPr lang="en-AU" dirty="0"/>
          </a:p>
        </p:txBody>
      </p:sp>
      <p:pic>
        <p:nvPicPr>
          <p:cNvPr id="5" name="Picture 10" descr="maldives yf on the 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752601"/>
            <a:ext cx="2362200" cy="199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 descr="C:\Users\Keith\Documents\keith\powerpoint talks\general images\oceans, coasts and uses\fishing\HF1219_tunaman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2262187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C:\Users\Keith\Documents\keith\powerpoint talks\general images\oceans, coasts and uses\critters\GB1031(graham_blight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" y="4855297"/>
            <a:ext cx="2262187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F7EECEC7-DB78-4072-BDA6-9D45C8045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pic>
        <p:nvPicPr>
          <p:cNvPr id="12" name="Picture 11" descr="Thunnus obesus">
            <a:extLst>
              <a:ext uri="{FF2B5EF4-FFF2-40B4-BE49-F238E27FC236}">
                <a16:creationId xmlns:a16="http://schemas.microsoft.com/office/drawing/2014/main" id="{76A1B2E3-00C1-42EF-8239-8C7D8FB69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648200"/>
            <a:ext cx="3048000" cy="145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6" y="264127"/>
            <a:ext cx="8461374" cy="852487"/>
          </a:xfrm>
        </p:spPr>
        <p:txBody>
          <a:bodyPr>
            <a:normAutofit/>
          </a:bodyPr>
          <a:lstStyle/>
          <a:p>
            <a:r>
              <a:rPr lang="en-AU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Software and documentation available from: </a:t>
            </a:r>
          </a:p>
          <a:p>
            <a:pPr marL="0" indent="0">
              <a:buNone/>
            </a:pPr>
            <a:r>
              <a:rPr lang="en-AU" sz="2800" dirty="0">
                <a:hlinkClick r:id="rId2"/>
              </a:rPr>
              <a:t>https://github.com/pjumppanen/niMSE-IO-BET-YFT/</a:t>
            </a:r>
            <a:endParaRPr lang="en-AU" sz="2800" dirty="0"/>
          </a:p>
          <a:p>
            <a:pPr marL="0" indent="0">
              <a:buNone/>
            </a:pPr>
            <a:endParaRPr lang="en-AU" sz="2800" dirty="0"/>
          </a:p>
          <a:p>
            <a:pPr marL="730350" lvl="1" indent="-514350">
              <a:buFont typeface="+mj-lt"/>
              <a:buAutoNum type="arabicPeriod"/>
            </a:pPr>
            <a:r>
              <a:rPr lang="en-AU" sz="2800" dirty="0"/>
              <a:t>Current status of reference set OM</a:t>
            </a:r>
          </a:p>
          <a:p>
            <a:pPr lvl="4"/>
            <a:r>
              <a:rPr lang="en-AU" sz="2600" dirty="0"/>
              <a:t>No IOTC feedback since WPTT/WPM 2019</a:t>
            </a:r>
          </a:p>
          <a:p>
            <a:pPr marL="730350" lvl="1" indent="-514350">
              <a:buFont typeface="+mj-lt"/>
              <a:buAutoNum type="arabicPeriod"/>
            </a:pPr>
            <a:r>
              <a:rPr lang="en-AU" sz="2800" dirty="0"/>
              <a:t>A new MP based on a Joint Process and Observation Error Random Effects Production Model </a:t>
            </a:r>
          </a:p>
          <a:p>
            <a:pPr marL="730350" lvl="1" indent="-514350">
              <a:buFont typeface="+mj-lt"/>
              <a:buAutoNum type="arabicPeriod"/>
            </a:pPr>
            <a:r>
              <a:rPr lang="en-AU" sz="2800" dirty="0"/>
              <a:t>Candidate MP testing</a:t>
            </a:r>
          </a:p>
          <a:p>
            <a:pPr marL="730350" lvl="1" indent="-514350">
              <a:buFont typeface="+mj-lt"/>
              <a:buAutoNum type="arabicPeriod"/>
            </a:pPr>
            <a:r>
              <a:rPr lang="en-AU" sz="2800" dirty="0"/>
              <a:t>Feedback requests &amp; Proposed Workplan</a:t>
            </a:r>
          </a:p>
          <a:p>
            <a:pPr marL="216000" lvl="1" indent="0">
              <a:buNone/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74872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BET 2020 Reference Set OM: Full reconditioning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276023"/>
            <a:ext cx="8251824" cy="2590800"/>
          </a:xfrm>
        </p:spPr>
        <p:txBody>
          <a:bodyPr>
            <a:normAutofit/>
          </a:bodyPr>
          <a:lstStyle/>
          <a:p>
            <a:pPr marL="216000" lvl="1" indent="0">
              <a:buNone/>
            </a:pPr>
            <a:r>
              <a:rPr lang="en-AU" b="1" dirty="0"/>
              <a:t>Key differences between assessment and OM conditioning assumptions:</a:t>
            </a:r>
          </a:p>
          <a:p>
            <a:pPr lvl="1"/>
            <a:r>
              <a:rPr lang="en-AU" dirty="0"/>
              <a:t>Temperate CPUE series simplification (renormalized by season and merged)</a:t>
            </a:r>
          </a:p>
          <a:p>
            <a:pPr lvl="1"/>
            <a:r>
              <a:rPr lang="en-AU" dirty="0"/>
              <a:t>OM initial N = Assessment final N + age-dependent error</a:t>
            </a:r>
          </a:p>
          <a:p>
            <a:pPr lvl="1"/>
            <a:r>
              <a:rPr lang="en-AU" dirty="0"/>
              <a:t>Uncertainty expanded to 8 dimensions</a:t>
            </a:r>
          </a:p>
          <a:p>
            <a:pPr lvl="1"/>
            <a:r>
              <a:rPr lang="en-AU" dirty="0"/>
              <a:t>SS Recruitment deviation constrained for 12 quarters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907473"/>
            <a:ext cx="3810000" cy="3124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AU" dirty="0"/>
              <a:t>Derived from Fu et al. (2019) Stock Synthesis assessment (Methot and Wetzel 2013)</a:t>
            </a:r>
          </a:p>
          <a:p>
            <a:pPr lvl="1"/>
            <a:r>
              <a:rPr lang="en-AU" dirty="0"/>
              <a:t>4 Areas</a:t>
            </a:r>
          </a:p>
          <a:p>
            <a:pPr lvl="1"/>
            <a:r>
              <a:rPr lang="en-AU" dirty="0"/>
              <a:t>Quarterly dynamics 1950-2015</a:t>
            </a:r>
          </a:p>
          <a:p>
            <a:pPr lvl="1"/>
            <a:r>
              <a:rPr lang="en-AU" dirty="0"/>
              <a:t>15 fisheries</a:t>
            </a:r>
          </a:p>
          <a:p>
            <a:pPr lvl="1"/>
            <a:r>
              <a:rPr lang="en-AU" dirty="0"/>
              <a:t>Age-structured</a:t>
            </a:r>
          </a:p>
          <a:p>
            <a:pPr lvl="1"/>
            <a:r>
              <a:rPr lang="en-AU" dirty="0"/>
              <a:t>Spatial BH Recruitment</a:t>
            </a:r>
          </a:p>
          <a:p>
            <a:endParaRPr lang="en-AU" dirty="0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894221"/>
            <a:ext cx="3438524" cy="3326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1DC4-09C8-4CBB-A6A9-DA39CFD71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2. CPUE discontinuity resolved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1A278-D206-45B1-B66A-A423C1B8C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3742" y="1485308"/>
            <a:ext cx="2827219" cy="4328923"/>
          </a:xfrm>
        </p:spPr>
        <p:txBody>
          <a:bodyPr>
            <a:normAutofit/>
          </a:bodyPr>
          <a:lstStyle/>
          <a:p>
            <a:r>
              <a:rPr lang="en-AU" dirty="0"/>
              <a:t>MP must always use the same observed CPUE series.</a:t>
            </a:r>
          </a:p>
          <a:p>
            <a:endParaRPr lang="en-AU" dirty="0"/>
          </a:p>
          <a:p>
            <a:r>
              <a:rPr lang="en-AU" dirty="0"/>
              <a:t>OM 2 not consistent with CPUE 2</a:t>
            </a:r>
          </a:p>
          <a:p>
            <a:endParaRPr lang="en-AU" dirty="0"/>
          </a:p>
          <a:p>
            <a:r>
              <a:rPr lang="en-AU" dirty="0"/>
              <a:t>Current approach calculates q based on whole time series means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85FB7F-45CF-45C7-BD73-8469EAD267C3}"/>
              </a:ext>
            </a:extLst>
          </p:cNvPr>
          <p:cNvCxnSpPr>
            <a:cxnSpLocks/>
          </p:cNvCxnSpPr>
          <p:nvPr/>
        </p:nvCxnSpPr>
        <p:spPr>
          <a:xfrm flipV="1">
            <a:off x="838200" y="1891748"/>
            <a:ext cx="0" cy="3429000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38A1DF-7D99-4567-A878-E51AFA4FCC0B}"/>
              </a:ext>
            </a:extLst>
          </p:cNvPr>
          <p:cNvCxnSpPr>
            <a:cxnSpLocks/>
          </p:cNvCxnSpPr>
          <p:nvPr/>
        </p:nvCxnSpPr>
        <p:spPr>
          <a:xfrm>
            <a:off x="838200" y="5334000"/>
            <a:ext cx="4724400" cy="0"/>
          </a:xfrm>
          <a:prstGeom prst="straightConnector1">
            <a:avLst/>
          </a:prstGeom>
          <a:ln w="476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19FF9EB-0AEA-41CC-A88C-2304B801692E}"/>
              </a:ext>
            </a:extLst>
          </p:cNvPr>
          <p:cNvSpPr txBox="1"/>
          <p:nvPr/>
        </p:nvSpPr>
        <p:spPr>
          <a:xfrm flipH="1">
            <a:off x="2175090" y="5370284"/>
            <a:ext cx="1325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Time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482FDB-92A7-4776-8EDE-6445E20BBD5F}"/>
              </a:ext>
            </a:extLst>
          </p:cNvPr>
          <p:cNvSpPr txBox="1"/>
          <p:nvPr/>
        </p:nvSpPr>
        <p:spPr>
          <a:xfrm rot="16200000" flipH="1">
            <a:off x="-1209880" y="3062111"/>
            <a:ext cx="3572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Relative abundance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1B3044D-1637-4383-B888-1D54CAFE6ABF}"/>
              </a:ext>
            </a:extLst>
          </p:cNvPr>
          <p:cNvSpPr/>
          <p:nvPr/>
        </p:nvSpPr>
        <p:spPr>
          <a:xfrm>
            <a:off x="874643" y="2090858"/>
            <a:ext cx="4306957" cy="2279409"/>
          </a:xfrm>
          <a:custGeom>
            <a:avLst/>
            <a:gdLst>
              <a:gd name="connsiteX0" fmla="*/ 0 w 4306957"/>
              <a:gd name="connsiteY0" fmla="*/ 132521 h 2279409"/>
              <a:gd name="connsiteX1" fmla="*/ 66261 w 4306957"/>
              <a:gd name="connsiteY1" fmla="*/ 119269 h 2279409"/>
              <a:gd name="connsiteX2" fmla="*/ 119270 w 4306957"/>
              <a:gd name="connsiteY2" fmla="*/ 106017 h 2279409"/>
              <a:gd name="connsiteX3" fmla="*/ 225287 w 4306957"/>
              <a:gd name="connsiteY3" fmla="*/ 92765 h 2279409"/>
              <a:gd name="connsiteX4" fmla="*/ 291548 w 4306957"/>
              <a:gd name="connsiteY4" fmla="*/ 66260 h 2279409"/>
              <a:gd name="connsiteX5" fmla="*/ 357809 w 4306957"/>
              <a:gd name="connsiteY5" fmla="*/ 0 h 2279409"/>
              <a:gd name="connsiteX6" fmla="*/ 397565 w 4306957"/>
              <a:gd name="connsiteY6" fmla="*/ 13252 h 2279409"/>
              <a:gd name="connsiteX7" fmla="*/ 437322 w 4306957"/>
              <a:gd name="connsiteY7" fmla="*/ 159026 h 2279409"/>
              <a:gd name="connsiteX8" fmla="*/ 477078 w 4306957"/>
              <a:gd name="connsiteY8" fmla="*/ 291547 h 2279409"/>
              <a:gd name="connsiteX9" fmla="*/ 516835 w 4306957"/>
              <a:gd name="connsiteY9" fmla="*/ 477078 h 2279409"/>
              <a:gd name="connsiteX10" fmla="*/ 556591 w 4306957"/>
              <a:gd name="connsiteY10" fmla="*/ 503582 h 2279409"/>
              <a:gd name="connsiteX11" fmla="*/ 583096 w 4306957"/>
              <a:gd name="connsiteY11" fmla="*/ 583095 h 2279409"/>
              <a:gd name="connsiteX12" fmla="*/ 675861 w 4306957"/>
              <a:gd name="connsiteY12" fmla="*/ 702365 h 2279409"/>
              <a:gd name="connsiteX13" fmla="*/ 689113 w 4306957"/>
              <a:gd name="connsiteY13" fmla="*/ 755374 h 2279409"/>
              <a:gd name="connsiteX14" fmla="*/ 755374 w 4306957"/>
              <a:gd name="connsiteY14" fmla="*/ 821634 h 2279409"/>
              <a:gd name="connsiteX15" fmla="*/ 821635 w 4306957"/>
              <a:gd name="connsiteY15" fmla="*/ 742121 h 2279409"/>
              <a:gd name="connsiteX16" fmla="*/ 848139 w 4306957"/>
              <a:gd name="connsiteY16" fmla="*/ 689113 h 2279409"/>
              <a:gd name="connsiteX17" fmla="*/ 887896 w 4306957"/>
              <a:gd name="connsiteY17" fmla="*/ 662608 h 2279409"/>
              <a:gd name="connsiteX18" fmla="*/ 901148 w 4306957"/>
              <a:gd name="connsiteY18" fmla="*/ 622852 h 2279409"/>
              <a:gd name="connsiteX19" fmla="*/ 940905 w 4306957"/>
              <a:gd name="connsiteY19" fmla="*/ 569843 h 2279409"/>
              <a:gd name="connsiteX20" fmla="*/ 967409 w 4306957"/>
              <a:gd name="connsiteY20" fmla="*/ 530087 h 2279409"/>
              <a:gd name="connsiteX21" fmla="*/ 980661 w 4306957"/>
              <a:gd name="connsiteY21" fmla="*/ 477078 h 2279409"/>
              <a:gd name="connsiteX22" fmla="*/ 1020418 w 4306957"/>
              <a:gd name="connsiteY22" fmla="*/ 490330 h 2279409"/>
              <a:gd name="connsiteX23" fmla="*/ 1060174 w 4306957"/>
              <a:gd name="connsiteY23" fmla="*/ 583095 h 2279409"/>
              <a:gd name="connsiteX24" fmla="*/ 1139687 w 4306957"/>
              <a:gd name="connsiteY24" fmla="*/ 649356 h 2279409"/>
              <a:gd name="connsiteX25" fmla="*/ 1166191 w 4306957"/>
              <a:gd name="connsiteY25" fmla="*/ 702365 h 2279409"/>
              <a:gd name="connsiteX26" fmla="*/ 1192696 w 4306957"/>
              <a:gd name="connsiteY26" fmla="*/ 728869 h 2279409"/>
              <a:gd name="connsiteX27" fmla="*/ 1205948 w 4306957"/>
              <a:gd name="connsiteY27" fmla="*/ 768626 h 2279409"/>
              <a:gd name="connsiteX28" fmla="*/ 1219200 w 4306957"/>
              <a:gd name="connsiteY28" fmla="*/ 834887 h 2279409"/>
              <a:gd name="connsiteX29" fmla="*/ 1232452 w 4306957"/>
              <a:gd name="connsiteY29" fmla="*/ 887895 h 2279409"/>
              <a:gd name="connsiteX30" fmla="*/ 1258957 w 4306957"/>
              <a:gd name="connsiteY30" fmla="*/ 1139687 h 2279409"/>
              <a:gd name="connsiteX31" fmla="*/ 1258957 w 4306957"/>
              <a:gd name="connsiteY31" fmla="*/ 1378226 h 2279409"/>
              <a:gd name="connsiteX32" fmla="*/ 1378226 w 4306957"/>
              <a:gd name="connsiteY32" fmla="*/ 1510747 h 2279409"/>
              <a:gd name="connsiteX33" fmla="*/ 1484244 w 4306957"/>
              <a:gd name="connsiteY33" fmla="*/ 1643269 h 2279409"/>
              <a:gd name="connsiteX34" fmla="*/ 1510748 w 4306957"/>
              <a:gd name="connsiteY34" fmla="*/ 1669774 h 2279409"/>
              <a:gd name="connsiteX35" fmla="*/ 1590261 w 4306957"/>
              <a:gd name="connsiteY35" fmla="*/ 1762539 h 2279409"/>
              <a:gd name="connsiteX36" fmla="*/ 1630018 w 4306957"/>
              <a:gd name="connsiteY36" fmla="*/ 1775791 h 2279409"/>
              <a:gd name="connsiteX37" fmla="*/ 1696278 w 4306957"/>
              <a:gd name="connsiteY37" fmla="*/ 1749287 h 2279409"/>
              <a:gd name="connsiteX38" fmla="*/ 1709531 w 4306957"/>
              <a:gd name="connsiteY38" fmla="*/ 1497495 h 2279409"/>
              <a:gd name="connsiteX39" fmla="*/ 1722783 w 4306957"/>
              <a:gd name="connsiteY39" fmla="*/ 1391478 h 2279409"/>
              <a:gd name="connsiteX40" fmla="*/ 1828800 w 4306957"/>
              <a:gd name="connsiteY40" fmla="*/ 1510747 h 2279409"/>
              <a:gd name="connsiteX41" fmla="*/ 1895061 w 4306957"/>
              <a:gd name="connsiteY41" fmla="*/ 1563756 h 2279409"/>
              <a:gd name="connsiteX42" fmla="*/ 1934818 w 4306957"/>
              <a:gd name="connsiteY42" fmla="*/ 1603513 h 2279409"/>
              <a:gd name="connsiteX43" fmla="*/ 1961322 w 4306957"/>
              <a:gd name="connsiteY43" fmla="*/ 1643269 h 2279409"/>
              <a:gd name="connsiteX44" fmla="*/ 2001078 w 4306957"/>
              <a:gd name="connsiteY44" fmla="*/ 1656521 h 2279409"/>
              <a:gd name="connsiteX45" fmla="*/ 2014331 w 4306957"/>
              <a:gd name="connsiteY45" fmla="*/ 1722782 h 2279409"/>
              <a:gd name="connsiteX46" fmla="*/ 2040835 w 4306957"/>
              <a:gd name="connsiteY46" fmla="*/ 1749287 h 2279409"/>
              <a:gd name="connsiteX47" fmla="*/ 2054087 w 4306957"/>
              <a:gd name="connsiteY47" fmla="*/ 1603513 h 2279409"/>
              <a:gd name="connsiteX48" fmla="*/ 2080591 w 4306957"/>
              <a:gd name="connsiteY48" fmla="*/ 1417982 h 2279409"/>
              <a:gd name="connsiteX49" fmla="*/ 2093844 w 4306957"/>
              <a:gd name="connsiteY49" fmla="*/ 1378226 h 2279409"/>
              <a:gd name="connsiteX50" fmla="*/ 2120348 w 4306957"/>
              <a:gd name="connsiteY50" fmla="*/ 1351721 h 2279409"/>
              <a:gd name="connsiteX51" fmla="*/ 2173357 w 4306957"/>
              <a:gd name="connsiteY51" fmla="*/ 1258956 h 2279409"/>
              <a:gd name="connsiteX52" fmla="*/ 2186609 w 4306957"/>
              <a:gd name="connsiteY52" fmla="*/ 1219200 h 2279409"/>
              <a:gd name="connsiteX53" fmla="*/ 2279374 w 4306957"/>
              <a:gd name="connsiteY53" fmla="*/ 1179443 h 2279409"/>
              <a:gd name="connsiteX54" fmla="*/ 2411896 w 4306957"/>
              <a:gd name="connsiteY54" fmla="*/ 1205947 h 2279409"/>
              <a:gd name="connsiteX55" fmla="*/ 2438400 w 4306957"/>
              <a:gd name="connsiteY55" fmla="*/ 1245704 h 2279409"/>
              <a:gd name="connsiteX56" fmla="*/ 2478157 w 4306957"/>
              <a:gd name="connsiteY56" fmla="*/ 1298713 h 2279409"/>
              <a:gd name="connsiteX57" fmla="*/ 2531165 w 4306957"/>
              <a:gd name="connsiteY57" fmla="*/ 1431234 h 2279409"/>
              <a:gd name="connsiteX58" fmla="*/ 2544418 w 4306957"/>
              <a:gd name="connsiteY58" fmla="*/ 1470991 h 2279409"/>
              <a:gd name="connsiteX59" fmla="*/ 2557670 w 4306957"/>
              <a:gd name="connsiteY59" fmla="*/ 1524000 h 2279409"/>
              <a:gd name="connsiteX60" fmla="*/ 2570922 w 4306957"/>
              <a:gd name="connsiteY60" fmla="*/ 1590260 h 2279409"/>
              <a:gd name="connsiteX61" fmla="*/ 2597426 w 4306957"/>
              <a:gd name="connsiteY61" fmla="*/ 1616765 h 2279409"/>
              <a:gd name="connsiteX62" fmla="*/ 2637183 w 4306957"/>
              <a:gd name="connsiteY62" fmla="*/ 1749287 h 2279409"/>
              <a:gd name="connsiteX63" fmla="*/ 2650435 w 4306957"/>
              <a:gd name="connsiteY63" fmla="*/ 1802295 h 2279409"/>
              <a:gd name="connsiteX64" fmla="*/ 2663687 w 4306957"/>
              <a:gd name="connsiteY64" fmla="*/ 1868556 h 2279409"/>
              <a:gd name="connsiteX65" fmla="*/ 2716696 w 4306957"/>
              <a:gd name="connsiteY65" fmla="*/ 1908313 h 2279409"/>
              <a:gd name="connsiteX66" fmla="*/ 2782957 w 4306957"/>
              <a:gd name="connsiteY66" fmla="*/ 1961321 h 2279409"/>
              <a:gd name="connsiteX67" fmla="*/ 2968487 w 4306957"/>
              <a:gd name="connsiteY67" fmla="*/ 1948069 h 2279409"/>
              <a:gd name="connsiteX68" fmla="*/ 3021496 w 4306957"/>
              <a:gd name="connsiteY68" fmla="*/ 1908313 h 2279409"/>
              <a:gd name="connsiteX69" fmla="*/ 3087757 w 4306957"/>
              <a:gd name="connsiteY69" fmla="*/ 1881808 h 2279409"/>
              <a:gd name="connsiteX70" fmla="*/ 3154018 w 4306957"/>
              <a:gd name="connsiteY70" fmla="*/ 1842052 h 2279409"/>
              <a:gd name="connsiteX71" fmla="*/ 3167270 w 4306957"/>
              <a:gd name="connsiteY71" fmla="*/ 1802295 h 2279409"/>
              <a:gd name="connsiteX72" fmla="*/ 3246783 w 4306957"/>
              <a:gd name="connsiteY72" fmla="*/ 1775791 h 2279409"/>
              <a:gd name="connsiteX73" fmla="*/ 3273287 w 4306957"/>
              <a:gd name="connsiteY73" fmla="*/ 1842052 h 2279409"/>
              <a:gd name="connsiteX74" fmla="*/ 3352800 w 4306957"/>
              <a:gd name="connsiteY74" fmla="*/ 1895060 h 2279409"/>
              <a:gd name="connsiteX75" fmla="*/ 3392557 w 4306957"/>
              <a:gd name="connsiteY75" fmla="*/ 1948069 h 2279409"/>
              <a:gd name="connsiteX76" fmla="*/ 3432313 w 4306957"/>
              <a:gd name="connsiteY76" fmla="*/ 1961321 h 2279409"/>
              <a:gd name="connsiteX77" fmla="*/ 3458818 w 4306957"/>
              <a:gd name="connsiteY77" fmla="*/ 1987826 h 2279409"/>
              <a:gd name="connsiteX78" fmla="*/ 3498574 w 4306957"/>
              <a:gd name="connsiteY78" fmla="*/ 2001078 h 2279409"/>
              <a:gd name="connsiteX79" fmla="*/ 3525078 w 4306957"/>
              <a:gd name="connsiteY79" fmla="*/ 2054087 h 2279409"/>
              <a:gd name="connsiteX80" fmla="*/ 3578087 w 4306957"/>
              <a:gd name="connsiteY80" fmla="*/ 2080591 h 2279409"/>
              <a:gd name="connsiteX81" fmla="*/ 3670852 w 4306957"/>
              <a:gd name="connsiteY81" fmla="*/ 2133600 h 2279409"/>
              <a:gd name="connsiteX82" fmla="*/ 3790122 w 4306957"/>
              <a:gd name="connsiteY82" fmla="*/ 2120347 h 2279409"/>
              <a:gd name="connsiteX83" fmla="*/ 3856383 w 4306957"/>
              <a:gd name="connsiteY83" fmla="*/ 2027582 h 2279409"/>
              <a:gd name="connsiteX84" fmla="*/ 3896139 w 4306957"/>
              <a:gd name="connsiteY84" fmla="*/ 2014330 h 2279409"/>
              <a:gd name="connsiteX85" fmla="*/ 3949148 w 4306957"/>
              <a:gd name="connsiteY85" fmla="*/ 2027582 h 2279409"/>
              <a:gd name="connsiteX86" fmla="*/ 3962400 w 4306957"/>
              <a:gd name="connsiteY86" fmla="*/ 2067339 h 2279409"/>
              <a:gd name="connsiteX87" fmla="*/ 4028661 w 4306957"/>
              <a:gd name="connsiteY87" fmla="*/ 2107095 h 2279409"/>
              <a:gd name="connsiteX88" fmla="*/ 4055165 w 4306957"/>
              <a:gd name="connsiteY88" fmla="*/ 2133600 h 2279409"/>
              <a:gd name="connsiteX89" fmla="*/ 4068418 w 4306957"/>
              <a:gd name="connsiteY89" fmla="*/ 2173356 h 2279409"/>
              <a:gd name="connsiteX90" fmla="*/ 4147931 w 4306957"/>
              <a:gd name="connsiteY90" fmla="*/ 2199860 h 2279409"/>
              <a:gd name="connsiteX91" fmla="*/ 4253948 w 4306957"/>
              <a:gd name="connsiteY91" fmla="*/ 2266121 h 2279409"/>
              <a:gd name="connsiteX92" fmla="*/ 4306957 w 4306957"/>
              <a:gd name="connsiteY92" fmla="*/ 2279374 h 227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4306957" h="2279409">
                <a:moveTo>
                  <a:pt x="0" y="132521"/>
                </a:moveTo>
                <a:cubicBezTo>
                  <a:pt x="22087" y="128104"/>
                  <a:pt x="44273" y="124155"/>
                  <a:pt x="66261" y="119269"/>
                </a:cubicBezTo>
                <a:cubicBezTo>
                  <a:pt x="84041" y="115318"/>
                  <a:pt x="101304" y="109011"/>
                  <a:pt x="119270" y="106017"/>
                </a:cubicBezTo>
                <a:cubicBezTo>
                  <a:pt x="154399" y="100162"/>
                  <a:pt x="189948" y="97182"/>
                  <a:pt x="225287" y="92765"/>
                </a:cubicBezTo>
                <a:cubicBezTo>
                  <a:pt x="247374" y="83930"/>
                  <a:pt x="273486" y="81741"/>
                  <a:pt x="291548" y="66260"/>
                </a:cubicBezTo>
                <a:cubicBezTo>
                  <a:pt x="395755" y="-23060"/>
                  <a:pt x="248783" y="36341"/>
                  <a:pt x="357809" y="0"/>
                </a:cubicBezTo>
                <a:cubicBezTo>
                  <a:pt x="371061" y="4417"/>
                  <a:pt x="386657" y="4526"/>
                  <a:pt x="397565" y="13252"/>
                </a:cubicBezTo>
                <a:cubicBezTo>
                  <a:pt x="441322" y="48257"/>
                  <a:pt x="427693" y="114088"/>
                  <a:pt x="437322" y="159026"/>
                </a:cubicBezTo>
                <a:cubicBezTo>
                  <a:pt x="463835" y="282757"/>
                  <a:pt x="460799" y="193873"/>
                  <a:pt x="477078" y="291547"/>
                </a:cubicBezTo>
                <a:cubicBezTo>
                  <a:pt x="479002" y="303089"/>
                  <a:pt x="490675" y="459638"/>
                  <a:pt x="516835" y="477078"/>
                </a:cubicBezTo>
                <a:lnTo>
                  <a:pt x="556591" y="503582"/>
                </a:lnTo>
                <a:cubicBezTo>
                  <a:pt x="565426" y="530086"/>
                  <a:pt x="567599" y="559849"/>
                  <a:pt x="583096" y="583095"/>
                </a:cubicBezTo>
                <a:cubicBezTo>
                  <a:pt x="646501" y="678202"/>
                  <a:pt x="613581" y="640083"/>
                  <a:pt x="675861" y="702365"/>
                </a:cubicBezTo>
                <a:cubicBezTo>
                  <a:pt x="680278" y="720035"/>
                  <a:pt x="679010" y="740220"/>
                  <a:pt x="689113" y="755374"/>
                </a:cubicBezTo>
                <a:cubicBezTo>
                  <a:pt x="706439" y="781363"/>
                  <a:pt x="755374" y="821634"/>
                  <a:pt x="755374" y="821634"/>
                </a:cubicBezTo>
                <a:cubicBezTo>
                  <a:pt x="791922" y="785087"/>
                  <a:pt x="797034" y="785174"/>
                  <a:pt x="821635" y="742121"/>
                </a:cubicBezTo>
                <a:cubicBezTo>
                  <a:pt x="831436" y="724969"/>
                  <a:pt x="835492" y="704289"/>
                  <a:pt x="848139" y="689113"/>
                </a:cubicBezTo>
                <a:cubicBezTo>
                  <a:pt x="858335" y="676877"/>
                  <a:pt x="874644" y="671443"/>
                  <a:pt x="887896" y="662608"/>
                </a:cubicBezTo>
                <a:cubicBezTo>
                  <a:pt x="892313" y="649356"/>
                  <a:pt x="894217" y="634980"/>
                  <a:pt x="901148" y="622852"/>
                </a:cubicBezTo>
                <a:cubicBezTo>
                  <a:pt x="912106" y="603675"/>
                  <a:pt x="928067" y="587816"/>
                  <a:pt x="940905" y="569843"/>
                </a:cubicBezTo>
                <a:cubicBezTo>
                  <a:pt x="950162" y="556883"/>
                  <a:pt x="958574" y="543339"/>
                  <a:pt x="967409" y="530087"/>
                </a:cubicBezTo>
                <a:cubicBezTo>
                  <a:pt x="971826" y="512417"/>
                  <a:pt x="966090" y="488006"/>
                  <a:pt x="980661" y="477078"/>
                </a:cubicBezTo>
                <a:cubicBezTo>
                  <a:pt x="991836" y="468696"/>
                  <a:pt x="1010540" y="480452"/>
                  <a:pt x="1020418" y="490330"/>
                </a:cubicBezTo>
                <a:cubicBezTo>
                  <a:pt x="1059192" y="529104"/>
                  <a:pt x="1036416" y="543498"/>
                  <a:pt x="1060174" y="583095"/>
                </a:cubicBezTo>
                <a:cubicBezTo>
                  <a:pt x="1071664" y="602245"/>
                  <a:pt x="1130832" y="642715"/>
                  <a:pt x="1139687" y="649356"/>
                </a:cubicBezTo>
                <a:cubicBezTo>
                  <a:pt x="1148522" y="667026"/>
                  <a:pt x="1155233" y="685928"/>
                  <a:pt x="1166191" y="702365"/>
                </a:cubicBezTo>
                <a:cubicBezTo>
                  <a:pt x="1173122" y="712761"/>
                  <a:pt x="1186268" y="718155"/>
                  <a:pt x="1192696" y="728869"/>
                </a:cubicBezTo>
                <a:cubicBezTo>
                  <a:pt x="1199883" y="740847"/>
                  <a:pt x="1202560" y="755074"/>
                  <a:pt x="1205948" y="768626"/>
                </a:cubicBezTo>
                <a:cubicBezTo>
                  <a:pt x="1211411" y="790478"/>
                  <a:pt x="1214314" y="812899"/>
                  <a:pt x="1219200" y="834887"/>
                </a:cubicBezTo>
                <a:cubicBezTo>
                  <a:pt x="1223151" y="852666"/>
                  <a:pt x="1228035" y="870226"/>
                  <a:pt x="1232452" y="887895"/>
                </a:cubicBezTo>
                <a:cubicBezTo>
                  <a:pt x="1241287" y="971826"/>
                  <a:pt x="1255833" y="1055350"/>
                  <a:pt x="1258957" y="1139687"/>
                </a:cubicBezTo>
                <a:cubicBezTo>
                  <a:pt x="1263625" y="1265718"/>
                  <a:pt x="1212959" y="1240231"/>
                  <a:pt x="1258957" y="1378226"/>
                </a:cubicBezTo>
                <a:cubicBezTo>
                  <a:pt x="1268795" y="1407739"/>
                  <a:pt x="1361186" y="1492003"/>
                  <a:pt x="1378226" y="1510747"/>
                </a:cubicBezTo>
                <a:cubicBezTo>
                  <a:pt x="1504108" y="1649217"/>
                  <a:pt x="1394670" y="1535779"/>
                  <a:pt x="1484244" y="1643269"/>
                </a:cubicBezTo>
                <a:cubicBezTo>
                  <a:pt x="1492243" y="1652867"/>
                  <a:pt x="1502943" y="1660018"/>
                  <a:pt x="1510748" y="1669774"/>
                </a:cubicBezTo>
                <a:cubicBezTo>
                  <a:pt x="1532329" y="1696751"/>
                  <a:pt x="1555461" y="1750939"/>
                  <a:pt x="1590261" y="1762539"/>
                </a:cubicBezTo>
                <a:lnTo>
                  <a:pt x="1630018" y="1775791"/>
                </a:lnTo>
                <a:cubicBezTo>
                  <a:pt x="1667776" y="1800963"/>
                  <a:pt x="1685517" y="1831785"/>
                  <a:pt x="1696278" y="1749287"/>
                </a:cubicBezTo>
                <a:cubicBezTo>
                  <a:pt x="1707149" y="1665946"/>
                  <a:pt x="1703322" y="1581312"/>
                  <a:pt x="1709531" y="1497495"/>
                </a:cubicBezTo>
                <a:cubicBezTo>
                  <a:pt x="1712162" y="1461978"/>
                  <a:pt x="1718366" y="1426817"/>
                  <a:pt x="1722783" y="1391478"/>
                </a:cubicBezTo>
                <a:cubicBezTo>
                  <a:pt x="1816070" y="1453669"/>
                  <a:pt x="1701000" y="1370168"/>
                  <a:pt x="1828800" y="1510747"/>
                </a:cubicBezTo>
                <a:cubicBezTo>
                  <a:pt x="1847827" y="1531676"/>
                  <a:pt x="1873774" y="1545130"/>
                  <a:pt x="1895061" y="1563756"/>
                </a:cubicBezTo>
                <a:cubicBezTo>
                  <a:pt x="1909165" y="1576097"/>
                  <a:pt x="1922820" y="1589115"/>
                  <a:pt x="1934818" y="1603513"/>
                </a:cubicBezTo>
                <a:cubicBezTo>
                  <a:pt x="1945014" y="1615748"/>
                  <a:pt x="1948885" y="1633320"/>
                  <a:pt x="1961322" y="1643269"/>
                </a:cubicBezTo>
                <a:cubicBezTo>
                  <a:pt x="1972230" y="1651995"/>
                  <a:pt x="1987826" y="1652104"/>
                  <a:pt x="2001078" y="1656521"/>
                </a:cubicBezTo>
                <a:cubicBezTo>
                  <a:pt x="2005496" y="1678608"/>
                  <a:pt x="2005458" y="1702079"/>
                  <a:pt x="2014331" y="1722782"/>
                </a:cubicBezTo>
                <a:cubicBezTo>
                  <a:pt x="2019253" y="1734266"/>
                  <a:pt x="2036884" y="1761140"/>
                  <a:pt x="2040835" y="1749287"/>
                </a:cubicBezTo>
                <a:cubicBezTo>
                  <a:pt x="2056264" y="1702999"/>
                  <a:pt x="2048274" y="1651957"/>
                  <a:pt x="2054087" y="1603513"/>
                </a:cubicBezTo>
                <a:cubicBezTo>
                  <a:pt x="2061530" y="1541486"/>
                  <a:pt x="2060834" y="1477247"/>
                  <a:pt x="2080591" y="1417982"/>
                </a:cubicBezTo>
                <a:cubicBezTo>
                  <a:pt x="2085009" y="1404730"/>
                  <a:pt x="2086657" y="1390204"/>
                  <a:pt x="2093844" y="1378226"/>
                </a:cubicBezTo>
                <a:cubicBezTo>
                  <a:pt x="2100272" y="1367512"/>
                  <a:pt x="2111513" y="1360556"/>
                  <a:pt x="2120348" y="1351721"/>
                </a:cubicBezTo>
                <a:cubicBezTo>
                  <a:pt x="2150733" y="1260567"/>
                  <a:pt x="2109173" y="1371277"/>
                  <a:pt x="2173357" y="1258956"/>
                </a:cubicBezTo>
                <a:cubicBezTo>
                  <a:pt x="2180288" y="1246828"/>
                  <a:pt x="2176732" y="1229077"/>
                  <a:pt x="2186609" y="1219200"/>
                </a:cubicBezTo>
                <a:cubicBezTo>
                  <a:pt x="2202986" y="1202823"/>
                  <a:pt x="2255613" y="1187363"/>
                  <a:pt x="2279374" y="1179443"/>
                </a:cubicBezTo>
                <a:cubicBezTo>
                  <a:pt x="2323548" y="1188278"/>
                  <a:pt x="2370313" y="1188621"/>
                  <a:pt x="2411896" y="1205947"/>
                </a:cubicBezTo>
                <a:cubicBezTo>
                  <a:pt x="2426598" y="1212073"/>
                  <a:pt x="2429143" y="1232743"/>
                  <a:pt x="2438400" y="1245704"/>
                </a:cubicBezTo>
                <a:cubicBezTo>
                  <a:pt x="2451238" y="1263677"/>
                  <a:pt x="2466451" y="1279983"/>
                  <a:pt x="2478157" y="1298713"/>
                </a:cubicBezTo>
                <a:cubicBezTo>
                  <a:pt x="2506014" y="1343283"/>
                  <a:pt x="2514171" y="1380252"/>
                  <a:pt x="2531165" y="1431234"/>
                </a:cubicBezTo>
                <a:cubicBezTo>
                  <a:pt x="2535583" y="1444486"/>
                  <a:pt x="2541030" y="1457439"/>
                  <a:pt x="2544418" y="1470991"/>
                </a:cubicBezTo>
                <a:cubicBezTo>
                  <a:pt x="2548835" y="1488661"/>
                  <a:pt x="2553719" y="1506220"/>
                  <a:pt x="2557670" y="1524000"/>
                </a:cubicBezTo>
                <a:cubicBezTo>
                  <a:pt x="2562556" y="1545988"/>
                  <a:pt x="2562049" y="1569557"/>
                  <a:pt x="2570922" y="1590260"/>
                </a:cubicBezTo>
                <a:cubicBezTo>
                  <a:pt x="2575844" y="1601744"/>
                  <a:pt x="2588591" y="1607930"/>
                  <a:pt x="2597426" y="1616765"/>
                </a:cubicBezTo>
                <a:cubicBezTo>
                  <a:pt x="2617552" y="1677144"/>
                  <a:pt x="2614427" y="1665850"/>
                  <a:pt x="2637183" y="1749287"/>
                </a:cubicBezTo>
                <a:cubicBezTo>
                  <a:pt x="2641975" y="1766858"/>
                  <a:pt x="2646484" y="1784516"/>
                  <a:pt x="2650435" y="1802295"/>
                </a:cubicBezTo>
                <a:cubicBezTo>
                  <a:pt x="2655321" y="1824283"/>
                  <a:pt x="2651749" y="1849455"/>
                  <a:pt x="2663687" y="1868556"/>
                </a:cubicBezTo>
                <a:cubicBezTo>
                  <a:pt x="2675393" y="1887286"/>
                  <a:pt x="2701078" y="1892695"/>
                  <a:pt x="2716696" y="1908313"/>
                </a:cubicBezTo>
                <a:cubicBezTo>
                  <a:pt x="2776638" y="1968255"/>
                  <a:pt x="2705559" y="1935522"/>
                  <a:pt x="2782957" y="1961321"/>
                </a:cubicBezTo>
                <a:cubicBezTo>
                  <a:pt x="2844800" y="1956904"/>
                  <a:pt x="2907962" y="1961519"/>
                  <a:pt x="2968487" y="1948069"/>
                </a:cubicBezTo>
                <a:cubicBezTo>
                  <a:pt x="2990048" y="1943278"/>
                  <a:pt x="3002189" y="1919039"/>
                  <a:pt x="3021496" y="1908313"/>
                </a:cubicBezTo>
                <a:cubicBezTo>
                  <a:pt x="3042291" y="1896760"/>
                  <a:pt x="3066480" y="1892447"/>
                  <a:pt x="3087757" y="1881808"/>
                </a:cubicBezTo>
                <a:cubicBezTo>
                  <a:pt x="3110795" y="1870289"/>
                  <a:pt x="3131931" y="1855304"/>
                  <a:pt x="3154018" y="1842052"/>
                </a:cubicBezTo>
                <a:cubicBezTo>
                  <a:pt x="3158435" y="1828800"/>
                  <a:pt x="3155903" y="1810414"/>
                  <a:pt x="3167270" y="1802295"/>
                </a:cubicBezTo>
                <a:cubicBezTo>
                  <a:pt x="3190004" y="1786056"/>
                  <a:pt x="3246783" y="1775791"/>
                  <a:pt x="3246783" y="1775791"/>
                </a:cubicBezTo>
                <a:cubicBezTo>
                  <a:pt x="3255618" y="1797878"/>
                  <a:pt x="3257483" y="1824272"/>
                  <a:pt x="3273287" y="1842052"/>
                </a:cubicBezTo>
                <a:cubicBezTo>
                  <a:pt x="3294450" y="1865860"/>
                  <a:pt x="3333687" y="1869577"/>
                  <a:pt x="3352800" y="1895060"/>
                </a:cubicBezTo>
                <a:cubicBezTo>
                  <a:pt x="3366052" y="1912730"/>
                  <a:pt x="3375589" y="1933929"/>
                  <a:pt x="3392557" y="1948069"/>
                </a:cubicBezTo>
                <a:cubicBezTo>
                  <a:pt x="3403288" y="1957012"/>
                  <a:pt x="3419061" y="1956904"/>
                  <a:pt x="3432313" y="1961321"/>
                </a:cubicBezTo>
                <a:cubicBezTo>
                  <a:pt x="3441148" y="1970156"/>
                  <a:pt x="3448104" y="1981398"/>
                  <a:pt x="3458818" y="1987826"/>
                </a:cubicBezTo>
                <a:cubicBezTo>
                  <a:pt x="3470796" y="1995013"/>
                  <a:pt x="3488697" y="1991200"/>
                  <a:pt x="3498574" y="2001078"/>
                </a:cubicBezTo>
                <a:cubicBezTo>
                  <a:pt x="3512543" y="2015047"/>
                  <a:pt x="3511109" y="2040118"/>
                  <a:pt x="3525078" y="2054087"/>
                </a:cubicBezTo>
                <a:cubicBezTo>
                  <a:pt x="3539047" y="2068056"/>
                  <a:pt x="3562011" y="2069109"/>
                  <a:pt x="3578087" y="2080591"/>
                </a:cubicBezTo>
                <a:cubicBezTo>
                  <a:pt x="3663115" y="2141324"/>
                  <a:pt x="3568183" y="2107931"/>
                  <a:pt x="3670852" y="2133600"/>
                </a:cubicBezTo>
                <a:cubicBezTo>
                  <a:pt x="3710609" y="2129182"/>
                  <a:pt x="3753198" y="2135732"/>
                  <a:pt x="3790122" y="2120347"/>
                </a:cubicBezTo>
                <a:cubicBezTo>
                  <a:pt x="3819652" y="2108043"/>
                  <a:pt x="3831892" y="2047175"/>
                  <a:pt x="3856383" y="2027582"/>
                </a:cubicBezTo>
                <a:cubicBezTo>
                  <a:pt x="3867291" y="2018856"/>
                  <a:pt x="3882887" y="2018747"/>
                  <a:pt x="3896139" y="2014330"/>
                </a:cubicBezTo>
                <a:cubicBezTo>
                  <a:pt x="3913809" y="2018747"/>
                  <a:pt x="3934926" y="2016204"/>
                  <a:pt x="3949148" y="2027582"/>
                </a:cubicBezTo>
                <a:cubicBezTo>
                  <a:pt x="3960056" y="2036308"/>
                  <a:pt x="3955213" y="2055361"/>
                  <a:pt x="3962400" y="2067339"/>
                </a:cubicBezTo>
                <a:cubicBezTo>
                  <a:pt x="3980591" y="2097656"/>
                  <a:pt x="3997391" y="2096672"/>
                  <a:pt x="4028661" y="2107095"/>
                </a:cubicBezTo>
                <a:cubicBezTo>
                  <a:pt x="4037496" y="2115930"/>
                  <a:pt x="4048737" y="2122886"/>
                  <a:pt x="4055165" y="2133600"/>
                </a:cubicBezTo>
                <a:cubicBezTo>
                  <a:pt x="4062352" y="2145578"/>
                  <a:pt x="4057051" y="2165237"/>
                  <a:pt x="4068418" y="2173356"/>
                </a:cubicBezTo>
                <a:cubicBezTo>
                  <a:pt x="4091152" y="2189594"/>
                  <a:pt x="4147931" y="2199860"/>
                  <a:pt x="4147931" y="2199860"/>
                </a:cubicBezTo>
                <a:cubicBezTo>
                  <a:pt x="4179475" y="2220890"/>
                  <a:pt x="4221969" y="2250132"/>
                  <a:pt x="4253948" y="2266121"/>
                </a:cubicBezTo>
                <a:cubicBezTo>
                  <a:pt x="4283248" y="2280771"/>
                  <a:pt x="4284368" y="2279374"/>
                  <a:pt x="4306957" y="22793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CDBA77-8FD5-4320-9D48-B66EFC1BA035}"/>
              </a:ext>
            </a:extLst>
          </p:cNvPr>
          <p:cNvSpPr/>
          <p:nvPr/>
        </p:nvSpPr>
        <p:spPr>
          <a:xfrm>
            <a:off x="914400" y="2971800"/>
            <a:ext cx="4319752" cy="819555"/>
          </a:xfrm>
          <a:custGeom>
            <a:avLst/>
            <a:gdLst>
              <a:gd name="connsiteX0" fmla="*/ 0 w 4319752"/>
              <a:gd name="connsiteY0" fmla="*/ 0 h 2364827"/>
              <a:gd name="connsiteX1" fmla="*/ 1219200 w 4319752"/>
              <a:gd name="connsiteY1" fmla="*/ 1397876 h 2364827"/>
              <a:gd name="connsiteX2" fmla="*/ 4319752 w 4319752"/>
              <a:gd name="connsiteY2" fmla="*/ 2364827 h 2364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9752" h="2364827">
                <a:moveTo>
                  <a:pt x="0" y="0"/>
                </a:moveTo>
                <a:cubicBezTo>
                  <a:pt x="249620" y="501869"/>
                  <a:pt x="499241" y="1003738"/>
                  <a:pt x="1219200" y="1397876"/>
                </a:cubicBezTo>
                <a:cubicBezTo>
                  <a:pt x="1939159" y="1792014"/>
                  <a:pt x="3774966" y="2149365"/>
                  <a:pt x="4319752" y="2364827"/>
                </a:cubicBezTo>
              </a:path>
            </a:pathLst>
          </a:cu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00C565-FDB4-44B0-9710-0D997F6B1505}"/>
              </a:ext>
            </a:extLst>
          </p:cNvPr>
          <p:cNvSpPr txBox="1"/>
          <p:nvPr/>
        </p:nvSpPr>
        <p:spPr>
          <a:xfrm flipH="1">
            <a:off x="1524000" y="226196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CPUE 1 (MP uses this series)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DF4EC2-F71F-443D-9461-3A14826C6B16}"/>
              </a:ext>
            </a:extLst>
          </p:cNvPr>
          <p:cNvSpPr txBox="1"/>
          <p:nvPr/>
        </p:nvSpPr>
        <p:spPr>
          <a:xfrm flipH="1">
            <a:off x="2391351" y="2848620"/>
            <a:ext cx="366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Vulnerable Biomass 2 (fits CPUE 2)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D4D3FD4-D036-4A94-85E3-710953DBD243}"/>
              </a:ext>
            </a:extLst>
          </p:cNvPr>
          <p:cNvSpPr/>
          <p:nvPr/>
        </p:nvSpPr>
        <p:spPr>
          <a:xfrm>
            <a:off x="5300413" y="3562755"/>
            <a:ext cx="333890" cy="2286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A3314902-D478-4F7D-8F75-521D2E9396CE}"/>
              </a:ext>
            </a:extLst>
          </p:cNvPr>
          <p:cNvSpPr/>
          <p:nvPr/>
        </p:nvSpPr>
        <p:spPr>
          <a:xfrm>
            <a:off x="5596646" y="3677055"/>
            <a:ext cx="333890" cy="2286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5A405A9-580F-4406-848D-69682D8DCFE7}"/>
              </a:ext>
            </a:extLst>
          </p:cNvPr>
          <p:cNvSpPr/>
          <p:nvPr/>
        </p:nvSpPr>
        <p:spPr>
          <a:xfrm>
            <a:off x="5914510" y="3581400"/>
            <a:ext cx="333890" cy="228600"/>
          </a:xfrm>
          <a:prstGeom prst="triangl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08ADCD-9457-4FA2-9337-2BBBA9C65C03}"/>
              </a:ext>
            </a:extLst>
          </p:cNvPr>
          <p:cNvCxnSpPr>
            <a:cxnSpLocks/>
            <a:endCxn id="14" idx="5"/>
          </p:cNvCxnSpPr>
          <p:nvPr/>
        </p:nvCxnSpPr>
        <p:spPr>
          <a:xfrm flipV="1">
            <a:off x="5221357" y="3677055"/>
            <a:ext cx="329474" cy="693214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03F05FF-61FE-4D21-8509-F38B7EB8DA13}"/>
              </a:ext>
            </a:extLst>
          </p:cNvPr>
          <p:cNvSpPr txBox="1"/>
          <p:nvPr/>
        </p:nvSpPr>
        <p:spPr>
          <a:xfrm>
            <a:off x="1043904" y="4727509"/>
            <a:ext cx="3886200" cy="2031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b="1" dirty="0"/>
              <a:t>Two changes to MSE code:</a:t>
            </a:r>
          </a:p>
          <a:p>
            <a:pPr marL="342900" indent="-342900">
              <a:buAutoNum type="arabicParenR"/>
            </a:pPr>
            <a:r>
              <a:rPr lang="en-AU" dirty="0"/>
              <a:t>CPUE projection error characteristics tied to individual SS models in OM</a:t>
            </a:r>
          </a:p>
          <a:p>
            <a:pPr marL="342900" indent="-342900">
              <a:buAutoNum type="arabicParenR"/>
            </a:pPr>
            <a:r>
              <a:rPr lang="en-AU" dirty="0"/>
              <a:t>Rare recruitment anomalies fixed by constraining recent recruitment for 12 quarters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E24D96-642F-4859-B2D8-0943B5CF0926}"/>
              </a:ext>
            </a:extLst>
          </p:cNvPr>
          <p:cNvSpPr txBox="1"/>
          <p:nvPr/>
        </p:nvSpPr>
        <p:spPr>
          <a:xfrm>
            <a:off x="7037420" y="211138"/>
            <a:ext cx="126756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(2019 slide)</a:t>
            </a:r>
          </a:p>
        </p:txBody>
      </p:sp>
    </p:spTree>
    <p:extLst>
      <p:ext uri="{BB962C8B-B14F-4D97-AF65-F5344CB8AC3E}">
        <p14:creationId xmlns:p14="http://schemas.microsoft.com/office/powerpoint/2010/main" val="135916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/>
      <p:bldP spid="14" grpId="0" animBg="1"/>
      <p:bldP spid="15" grpId="0" animBg="1"/>
      <p:bldP spid="16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688" y="0"/>
            <a:ext cx="6346824" cy="838201"/>
          </a:xfrm>
        </p:spPr>
        <p:txBody>
          <a:bodyPr>
            <a:normAutofit/>
          </a:bodyPr>
          <a:lstStyle/>
          <a:p>
            <a:r>
              <a:rPr lang="en-AU" sz="2800" dirty="0"/>
              <a:t>BET 2020 Reference Set Operating Model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1C880A4-5379-4FD2-B495-1478DA71D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950" y="621753"/>
            <a:ext cx="2990850" cy="5779047"/>
          </a:xfrm>
        </p:spPr>
        <p:txBody>
          <a:bodyPr>
            <a:normAutofit/>
          </a:bodyPr>
          <a:lstStyle/>
          <a:p>
            <a:r>
              <a:rPr lang="en-AU" dirty="0"/>
              <a:t>7 Dimensions</a:t>
            </a:r>
          </a:p>
          <a:p>
            <a:endParaRPr lang="en-AU" dirty="0"/>
          </a:p>
          <a:p>
            <a:r>
              <a:rPr lang="en-AU" dirty="0"/>
              <a:t>Fractional factorial design of 72 models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>
                <a:solidFill>
                  <a:srgbClr val="FF0000"/>
                </a:solidFill>
              </a:rPr>
              <a:t>Alternate CPUE series not produced in 2019</a:t>
            </a:r>
          </a:p>
          <a:p>
            <a:endParaRPr lang="en-AU" dirty="0">
              <a:solidFill>
                <a:srgbClr val="FF0000"/>
              </a:solidFill>
            </a:endParaRPr>
          </a:p>
          <a:p>
            <a:r>
              <a:rPr lang="en-AU" dirty="0">
                <a:solidFill>
                  <a:srgbClr val="FF0000"/>
                </a:solidFill>
              </a:rPr>
              <a:t>Proposed CPUE group </a:t>
            </a:r>
            <a:r>
              <a:rPr lang="en-AU" dirty="0" err="1">
                <a:solidFill>
                  <a:srgbClr val="FF0000"/>
                </a:solidFill>
              </a:rPr>
              <a:t>ToR</a:t>
            </a:r>
            <a:r>
              <a:rPr lang="en-AU" dirty="0">
                <a:solidFill>
                  <a:srgbClr val="FF0000"/>
                </a:solidFill>
              </a:rPr>
              <a:t> to be expanded to explicitly include MSE uncertainty needs</a:t>
            </a:r>
            <a:endParaRPr lang="en-AU" dirty="0"/>
          </a:p>
        </p:txBody>
      </p:sp>
      <p:pic>
        <p:nvPicPr>
          <p:cNvPr id="12" name="Content Placeholder 9">
            <a:extLst>
              <a:ext uri="{FF2B5EF4-FFF2-40B4-BE49-F238E27FC236}">
                <a16:creationId xmlns:a16="http://schemas.microsoft.com/office/drawing/2014/main" id="{6F050413-87C8-4F83-89E5-86F60E86A45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5562600" cy="640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5AE627-B0E5-4815-8976-C4094CBB2D71}"/>
              </a:ext>
            </a:extLst>
          </p:cNvPr>
          <p:cNvSpPr txBox="1"/>
          <p:nvPr/>
        </p:nvSpPr>
        <p:spPr>
          <a:xfrm>
            <a:off x="3581400" y="621753"/>
            <a:ext cx="13716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WPTT 2020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586F5DD-78F1-4EE3-9DB7-B027D2D5D6B6}"/>
              </a:ext>
            </a:extLst>
          </p:cNvPr>
          <p:cNvSpPr/>
          <p:nvPr/>
        </p:nvSpPr>
        <p:spPr>
          <a:xfrm>
            <a:off x="0" y="3962399"/>
            <a:ext cx="3505200" cy="838201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BADA57-FE91-4F5E-B710-FFE0ECEA10CD}"/>
              </a:ext>
            </a:extLst>
          </p:cNvPr>
          <p:cNvCxnSpPr>
            <a:cxnSpLocks/>
          </p:cNvCxnSpPr>
          <p:nvPr/>
        </p:nvCxnSpPr>
        <p:spPr>
          <a:xfrm flipH="1">
            <a:off x="2895600" y="3810000"/>
            <a:ext cx="3181350" cy="68580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78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4F6A-25CD-4858-ACB0-0941BE0C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plausibility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BD75C-738C-4B46-9EC4-6E7AB0CA8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268413"/>
            <a:ext cx="8461375" cy="3913187"/>
          </a:xfrm>
        </p:spPr>
        <p:txBody>
          <a:bodyPr>
            <a:normAutofit/>
          </a:bodyPr>
          <a:lstStyle/>
          <a:p>
            <a:r>
              <a:rPr lang="en-AU" dirty="0"/>
              <a:t>Same approach and issues as per yellowfin</a:t>
            </a:r>
          </a:p>
          <a:p>
            <a:pPr lvl="3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970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10EB-B8C9-46A9-8E6A-AA45FDA6B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Harvest Rates (Highest selected age)</a:t>
            </a:r>
          </a:p>
        </p:txBody>
      </p:sp>
      <p:pic>
        <p:nvPicPr>
          <p:cNvPr id="3074" name="Picture 67">
            <a:extLst>
              <a:ext uri="{FF2B5EF4-FFF2-40B4-BE49-F238E27FC236}">
                <a16:creationId xmlns:a16="http://schemas.microsoft.com/office/drawing/2014/main" id="{D371DE62-45C6-4BB2-9D10-887E7E455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1111250"/>
            <a:ext cx="5734050" cy="285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285">
            <a:extLst>
              <a:ext uri="{FF2B5EF4-FFF2-40B4-BE49-F238E27FC236}">
                <a16:creationId xmlns:a16="http://schemas.microsoft.com/office/drawing/2014/main" id="{E7C6638A-34BF-4A0E-A48C-839209C0E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3962400"/>
            <a:ext cx="5734050" cy="285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7ABF87B0-6B21-4269-9494-D1EC3BAB6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5007A7C-DD93-4D8C-B155-753243098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83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BB8643-8CF3-48A3-8933-A85D0C12E32F}"/>
              </a:ext>
            </a:extLst>
          </p:cNvPr>
          <p:cNvSpPr txBox="1"/>
          <p:nvPr/>
        </p:nvSpPr>
        <p:spPr>
          <a:xfrm>
            <a:off x="5820276" y="1598503"/>
            <a:ext cx="29718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Longline max H ~ 0.4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93A9DA-5ACF-4C80-A593-8DEEC40740D6}"/>
              </a:ext>
            </a:extLst>
          </p:cNvPr>
          <p:cNvSpPr txBox="1"/>
          <p:nvPr/>
        </p:nvSpPr>
        <p:spPr>
          <a:xfrm>
            <a:off x="1828800" y="5334690"/>
            <a:ext cx="29718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Purse Seine LS max H = 0.99+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8F37D6B-6A26-40F6-ABA0-5B93FA57BF15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30480" y="2348492"/>
            <a:ext cx="4038600" cy="18044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B63A21-ECEE-46AE-9F33-77C28A80AB9C}"/>
              </a:ext>
            </a:extLst>
          </p:cNvPr>
          <p:cNvSpPr txBox="1"/>
          <p:nvPr/>
        </p:nvSpPr>
        <p:spPr>
          <a:xfrm>
            <a:off x="306103" y="1635440"/>
            <a:ext cx="337185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OM Catch Likelihood distribution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6F045FDC-2A2E-43E6-8BA7-667F2B966A55}"/>
              </a:ext>
            </a:extLst>
          </p:cNvPr>
          <p:cNvSpPr/>
          <p:nvPr/>
        </p:nvSpPr>
        <p:spPr>
          <a:xfrm rot="5400000">
            <a:off x="2468278" y="3725622"/>
            <a:ext cx="990600" cy="1943100"/>
          </a:xfrm>
          <a:prstGeom prst="rightBrace">
            <a:avLst>
              <a:gd name="adj1" fmla="val 0"/>
              <a:gd name="adj2" fmla="val 49009"/>
            </a:avLst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9741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4019-AE68-4F80-AC36-C6853EF9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Iterative Reweighting (5 iterations)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A91E6-9F46-460B-8CDE-C83DA5519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Pacific Fishery Management Council (2018) procedure</a:t>
            </a:r>
          </a:p>
          <a:p>
            <a:r>
              <a:rPr lang="en-AU" dirty="0"/>
              <a:t>Tags not re-weighted</a:t>
            </a:r>
          </a:p>
          <a:p>
            <a:r>
              <a:rPr lang="en-AU" dirty="0"/>
              <a:t>Net effect small relative </a:t>
            </a:r>
            <a:r>
              <a:rPr lang="en-AU"/>
              <a:t>to uncertainty in OM grid</a:t>
            </a:r>
            <a:endParaRPr lang="en-AU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B11F5-A83B-4B09-A6B9-844F8293809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652" y="2504758"/>
            <a:ext cx="5955348" cy="42770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0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51051-92DF-4C75-A151-EA05CBE0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100" dirty="0"/>
              <a:t>Hyperdepletion Parameter (H) and Retrospectives?</a:t>
            </a:r>
            <a:r>
              <a:rPr lang="en-AU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BC64AB-5919-4DCC-BB7C-B00FFF579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4593771" cy="43211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C6EE7A-B896-42D1-94C3-B8720428D8F8}"/>
              </a:ext>
            </a:extLst>
          </p:cNvPr>
          <p:cNvSpPr txBox="1"/>
          <p:nvPr/>
        </p:nvSpPr>
        <p:spPr>
          <a:xfrm>
            <a:off x="1143000" y="4114800"/>
            <a:ext cx="2438400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/>
              <a:t>H = 0 (default)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54F758-3B81-4DC4-8084-7C2F3BED5FA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45841" y="914400"/>
            <a:ext cx="4421959" cy="4321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FCF22B-1F00-4CDA-93CD-838D1A747B1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83045" y="3657600"/>
            <a:ext cx="2560955" cy="26371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329CEF-3436-4F6A-83E9-5A262BDF5A65}"/>
              </a:ext>
            </a:extLst>
          </p:cNvPr>
          <p:cNvSpPr txBox="1"/>
          <p:nvPr/>
        </p:nvSpPr>
        <p:spPr>
          <a:xfrm>
            <a:off x="6934200" y="3810000"/>
            <a:ext cx="1143000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FF0000"/>
                </a:solidFill>
              </a:rPr>
              <a:t>H = 0.5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0503DF-F726-46BB-8F99-6894AEFBE563}"/>
              </a:ext>
            </a:extLst>
          </p:cNvPr>
          <p:cNvSpPr txBox="1"/>
          <p:nvPr/>
        </p:nvSpPr>
        <p:spPr>
          <a:xfrm>
            <a:off x="512259" y="5254804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Non-linear relationship between abundance and CPUE can introduce a retrospective pattern, but is not necessarily the solution</a:t>
            </a:r>
          </a:p>
        </p:txBody>
      </p:sp>
    </p:spTree>
    <p:extLst>
      <p:ext uri="{BB962C8B-B14F-4D97-AF65-F5344CB8AC3E}">
        <p14:creationId xmlns:p14="http://schemas.microsoft.com/office/powerpoint/2010/main" val="817423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WPM 2020 requested Robustness scenarios</a:t>
            </a:r>
          </a:p>
        </p:txBody>
      </p:sp>
      <p:pic>
        <p:nvPicPr>
          <p:cNvPr id="1026" name="Picture 30">
            <a:extLst>
              <a:ext uri="{FF2B5EF4-FFF2-40B4-BE49-F238E27FC236}">
                <a16:creationId xmlns:a16="http://schemas.microsoft.com/office/drawing/2014/main" id="{557D17E2-BE83-454F-BE1C-11966E067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390649"/>
            <a:ext cx="8676293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57">
            <a:extLst>
              <a:ext uri="{FF2B5EF4-FFF2-40B4-BE49-F238E27FC236}">
                <a16:creationId xmlns:a16="http://schemas.microsoft.com/office/drawing/2014/main" id="{E536EFB1-0798-4C57-86B5-0483C1AA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073524"/>
            <a:ext cx="7568855" cy="108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402502D7-8D89-447A-86DD-E2A7E6CAE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6" y="933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1C887CE-9543-434D-B7FF-24EE35FB7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6" y="3048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endParaRPr kumimoji="0" lang="en-A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3481D-6A54-488B-9C9F-322EBA71EB6E}"/>
              </a:ext>
            </a:extLst>
          </p:cNvPr>
          <p:cNvSpPr txBox="1"/>
          <p:nvPr/>
        </p:nvSpPr>
        <p:spPr>
          <a:xfrm>
            <a:off x="5867400" y="4876800"/>
            <a:ext cx="19812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3% per year tested</a:t>
            </a:r>
          </a:p>
        </p:txBody>
      </p:sp>
    </p:spTree>
    <p:extLst>
      <p:ext uri="{BB962C8B-B14F-4D97-AF65-F5344CB8AC3E}">
        <p14:creationId xmlns:p14="http://schemas.microsoft.com/office/powerpoint/2010/main" val="426863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C074-03B0-4A9B-A6E8-5778BB483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0" y="111345"/>
            <a:ext cx="2917824" cy="852487"/>
          </a:xfrm>
        </p:spPr>
        <p:txBody>
          <a:bodyPr/>
          <a:lstStyle/>
          <a:p>
            <a:r>
              <a:rPr lang="en-AU" dirty="0"/>
              <a:t>YFT OM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F8D752-FE6C-4F4A-9EA4-5F99049ED2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4FA86-0477-4296-8CAA-F3F3D74B3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683134"/>
            <a:ext cx="3409949" cy="350980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Changes to WPTT 2019 request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DF9FE68D-B70E-4C00-9A35-ABDF2CACC1A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1" y="0"/>
            <a:ext cx="4191000" cy="68412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E721986-7FBB-4EF5-9C63-71612F11259C}"/>
              </a:ext>
            </a:extLst>
          </p:cNvPr>
          <p:cNvSpPr/>
          <p:nvPr/>
        </p:nvSpPr>
        <p:spPr>
          <a:xfrm>
            <a:off x="194414" y="1600200"/>
            <a:ext cx="4038599" cy="838200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EFB56A-1D57-4298-BE96-9712A47361FC}"/>
              </a:ext>
            </a:extLst>
          </p:cNvPr>
          <p:cNvSpPr/>
          <p:nvPr/>
        </p:nvSpPr>
        <p:spPr>
          <a:xfrm>
            <a:off x="228600" y="4419600"/>
            <a:ext cx="4038599" cy="609600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D844BA-3BA7-496E-AC0C-B6EF1BD14FBF}"/>
              </a:ext>
            </a:extLst>
          </p:cNvPr>
          <p:cNvSpPr/>
          <p:nvPr/>
        </p:nvSpPr>
        <p:spPr>
          <a:xfrm>
            <a:off x="228600" y="329407"/>
            <a:ext cx="4038599" cy="609600"/>
          </a:xfrm>
          <a:prstGeom prst="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066AC8-2A66-4470-918D-6055E6271E5D}"/>
              </a:ext>
            </a:extLst>
          </p:cNvPr>
          <p:cNvCxnSpPr>
            <a:cxnSpLocks/>
          </p:cNvCxnSpPr>
          <p:nvPr/>
        </p:nvCxnSpPr>
        <p:spPr>
          <a:xfrm flipV="1">
            <a:off x="3857627" y="2667000"/>
            <a:ext cx="1428747" cy="914400"/>
          </a:xfrm>
          <a:prstGeom prst="straightConnector1">
            <a:avLst/>
          </a:prstGeom>
          <a:ln w="698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9ACA6B2-B635-49BD-AB1B-5FBF74414C37}"/>
              </a:ext>
            </a:extLst>
          </p:cNvPr>
          <p:cNvSpPr/>
          <p:nvPr/>
        </p:nvSpPr>
        <p:spPr>
          <a:xfrm>
            <a:off x="228600" y="3276600"/>
            <a:ext cx="4038599" cy="685800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DFC98-9EB9-446F-B2C4-B14CE9629E82}"/>
              </a:ext>
            </a:extLst>
          </p:cNvPr>
          <p:cNvSpPr txBox="1"/>
          <p:nvPr/>
        </p:nvSpPr>
        <p:spPr>
          <a:xfrm>
            <a:off x="5286374" y="1475079"/>
            <a:ext cx="3200399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Growth: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Adopt Urtizberea et al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Fonteneau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Dortel 3 lognormal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dirty="0"/>
              <a:t>Ignore variance issue</a:t>
            </a:r>
          </a:p>
        </p:txBody>
      </p:sp>
      <p:pic>
        <p:nvPicPr>
          <p:cNvPr id="16" name="Imagen 29">
            <a:extLst>
              <a:ext uri="{FF2B5EF4-FFF2-40B4-BE49-F238E27FC236}">
                <a16:creationId xmlns:a16="http://schemas.microsoft.com/office/drawing/2014/main" id="{8DDB03D1-F009-4C4C-826D-28E36B2121A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04" y="3714750"/>
            <a:ext cx="2735296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69159141-83A9-4B96-BCBC-BB7BB74C7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964" y="3720740"/>
            <a:ext cx="2853111" cy="262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4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2A95-2B84-403E-A6A2-F4540F00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Bigeye Management Procedure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7A6AD-70C0-434A-A2D4-345BD12E8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9259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7526-4B0A-4B8F-A645-E2150E0A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i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IOTC–2020–WPM11–13 </a:t>
            </a:r>
            <a:br>
              <a:rPr lang="en-AU" dirty="0"/>
            </a:br>
            <a:r>
              <a:rPr lang="en-AU" dirty="0"/>
              <a:t>A joint Process and Observation Error </a:t>
            </a:r>
            <a:br>
              <a:rPr lang="en-AU" dirty="0"/>
            </a:br>
            <a:r>
              <a:rPr lang="en-AU" dirty="0"/>
              <a:t>Random Effects Management Procedure</a:t>
            </a:r>
            <a:br>
              <a:rPr lang="en-AU" dirty="0"/>
            </a:br>
            <a:r>
              <a:rPr lang="en-AU" dirty="0"/>
              <a:t>(PTRE = Pella-Tomlinson Random Effects)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828B3-A610-4FAA-8FCF-EEB90114FD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133600"/>
            <a:ext cx="7239000" cy="4190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066195-606D-4EE8-A2C1-0F97D608DCB4}"/>
              </a:ext>
            </a:extLst>
          </p:cNvPr>
          <p:cNvSpPr txBox="1"/>
          <p:nvPr/>
        </p:nvSpPr>
        <p:spPr>
          <a:xfrm>
            <a:off x="7641657" y="3581400"/>
            <a:ext cx="1200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New PTRE Estimation 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96DCD7-6BA6-475D-B4B8-41709C347F3C}"/>
              </a:ext>
            </a:extLst>
          </p:cNvPr>
          <p:cNvCxnSpPr>
            <a:cxnSpLocks/>
          </p:cNvCxnSpPr>
          <p:nvPr/>
        </p:nvCxnSpPr>
        <p:spPr>
          <a:xfrm flipH="1">
            <a:off x="6858000" y="4038600"/>
            <a:ext cx="6858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54EC14-86A2-4066-8C26-6DB85B2B59A3}"/>
              </a:ext>
            </a:extLst>
          </p:cNvPr>
          <p:cNvSpPr txBox="1"/>
          <p:nvPr/>
        </p:nvSpPr>
        <p:spPr>
          <a:xfrm>
            <a:off x="7213032" y="2708835"/>
            <a:ext cx="2057400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Old “hockey stick”</a:t>
            </a:r>
          </a:p>
        </p:txBody>
      </p:sp>
    </p:spTree>
    <p:extLst>
      <p:ext uri="{BB962C8B-B14F-4D97-AF65-F5344CB8AC3E}">
        <p14:creationId xmlns:p14="http://schemas.microsoft.com/office/powerpoint/2010/main" val="2441348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7526-4B0A-4B8F-A645-E2150E0A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43631"/>
            <a:ext cx="8461374" cy="1663211"/>
          </a:xfrm>
        </p:spPr>
        <p:txBody>
          <a:bodyPr>
            <a:normAutofit/>
          </a:bodyPr>
          <a:lstStyle/>
          <a:p>
            <a:r>
              <a:rPr lang="en-AU" i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IOTC–2020–WPM11–13 </a:t>
            </a:r>
            <a:br>
              <a:rPr lang="en-AU" dirty="0"/>
            </a:br>
            <a:r>
              <a:rPr lang="en-AU" sz="3100" dirty="0"/>
              <a:t>Joint Process and Observation Error Random Effects Production Model for Management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C588E-DDFC-47FE-B5A4-5222DD612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685" y="2876548"/>
            <a:ext cx="8461375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  Pella-Tomlinson production function: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lvl="2"/>
            <a:endParaRPr lang="en-AU" dirty="0"/>
          </a:p>
          <a:p>
            <a:pPr lvl="2"/>
            <a:endParaRPr lang="en-AU" dirty="0"/>
          </a:p>
          <a:p>
            <a:endParaRPr lang="en-AU" dirty="0"/>
          </a:p>
          <a:p>
            <a:pPr lvl="2"/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CF96C9-6E51-4FF2-9A7F-FA64D9251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76600"/>
            <a:ext cx="5819775" cy="8953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08C474-38AE-4D80-98B7-289E00E7CDC5}"/>
              </a:ext>
            </a:extLst>
          </p:cNvPr>
          <p:cNvCxnSpPr>
            <a:cxnSpLocks/>
          </p:cNvCxnSpPr>
          <p:nvPr/>
        </p:nvCxnSpPr>
        <p:spPr>
          <a:xfrm flipV="1">
            <a:off x="5867400" y="4013133"/>
            <a:ext cx="0" cy="48266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Left Brace 14">
            <a:extLst>
              <a:ext uri="{FF2B5EF4-FFF2-40B4-BE49-F238E27FC236}">
                <a16:creationId xmlns:a16="http://schemas.microsoft.com/office/drawing/2014/main" id="{3C4D4C10-36D3-418A-B5BA-397097B24860}"/>
              </a:ext>
            </a:extLst>
          </p:cNvPr>
          <p:cNvSpPr/>
          <p:nvPr/>
        </p:nvSpPr>
        <p:spPr>
          <a:xfrm rot="16200000">
            <a:off x="2876550" y="1943100"/>
            <a:ext cx="342901" cy="4800602"/>
          </a:xfrm>
          <a:prstGeom prst="leftBrace">
            <a:avLst>
              <a:gd name="adj1" fmla="val 8333"/>
              <a:gd name="adj2" fmla="val 4599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D76DFB-0F84-4625-AA7E-E4E2457EBC31}"/>
              </a:ext>
            </a:extLst>
          </p:cNvPr>
          <p:cNvSpPr txBox="1"/>
          <p:nvPr/>
        </p:nvSpPr>
        <p:spPr>
          <a:xfrm>
            <a:off x="2228849" y="445630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Unchanged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619B3C-E5A0-4CE0-81B6-62AB5484EC44}"/>
              </a:ext>
            </a:extLst>
          </p:cNvPr>
          <p:cNvSpPr txBox="1"/>
          <p:nvPr/>
        </p:nvSpPr>
        <p:spPr>
          <a:xfrm>
            <a:off x="5333999" y="4539151"/>
            <a:ext cx="3657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New bit </a:t>
            </a:r>
            <a:r>
              <a:rPr lang="en-AU" dirty="0"/>
              <a:t>(productivity variability)</a:t>
            </a:r>
          </a:p>
          <a:p>
            <a:r>
              <a:rPr lang="en-AU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2278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98F36-9241-455B-A6AE-3E08B729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 tested to date: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C704E-43F1-4247-9392-355BC6C24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Parameters:</a:t>
            </a:r>
          </a:p>
          <a:p>
            <a:pPr marL="432000" lvl="2" indent="0">
              <a:buNone/>
            </a:pPr>
            <a:r>
              <a:rPr lang="en-AU" dirty="0"/>
              <a:t>k = carrying capacity (loosely bounded)</a:t>
            </a:r>
          </a:p>
          <a:p>
            <a:pPr marL="432000" lvl="2" indent="0">
              <a:buNone/>
            </a:pPr>
            <a:r>
              <a:rPr lang="en-AU" dirty="0"/>
              <a:t>r = intrinsic population growth rate (see MSY below)</a:t>
            </a:r>
          </a:p>
          <a:p>
            <a:pPr marL="432000" lvl="2" indent="0">
              <a:buNone/>
            </a:pPr>
            <a:r>
              <a:rPr lang="en-AU" dirty="0"/>
              <a:t>p = “shape” parameter (determines B(MSY)/k) (tight prior)</a:t>
            </a:r>
          </a:p>
          <a:p>
            <a:pPr marL="432000" lvl="2" indent="0">
              <a:buNone/>
            </a:pPr>
            <a:r>
              <a:rPr lang="en-AU" dirty="0"/>
              <a:t>σ(I) = CPUE observation error variability (fixed = 0.15)</a:t>
            </a:r>
          </a:p>
          <a:p>
            <a:pPr marL="432000" lvl="2" indent="0">
              <a:buNone/>
            </a:pPr>
            <a:r>
              <a:rPr lang="el-GR" dirty="0"/>
              <a:t>σ</a:t>
            </a:r>
            <a:r>
              <a:rPr lang="en-AU" dirty="0"/>
              <a:t>(P) =</a:t>
            </a:r>
            <a:r>
              <a:rPr lang="el-GR" dirty="0"/>
              <a:t> </a:t>
            </a:r>
            <a:r>
              <a:rPr lang="en-AU" dirty="0"/>
              <a:t>process error variability (loose prior)</a:t>
            </a:r>
          </a:p>
          <a:p>
            <a:pPr marL="432000" lvl="2" indent="0">
              <a:buNone/>
            </a:pPr>
            <a:endParaRPr lang="en-AU" dirty="0"/>
          </a:p>
          <a:p>
            <a:pPr marL="432000" lvl="2" indent="0">
              <a:buNone/>
            </a:pPr>
            <a:r>
              <a:rPr lang="en-AU" dirty="0"/>
              <a:t>MSY replaces r as the leading parameter for numerical efficiency (loose prior)</a:t>
            </a:r>
          </a:p>
          <a:p>
            <a:pPr marL="432000" lvl="2" indent="0">
              <a:buNone/>
            </a:pPr>
            <a:r>
              <a:rPr lang="en-AU" dirty="0"/>
              <a:t>q = CPUE catchability (uses analytical solution) </a:t>
            </a:r>
          </a:p>
          <a:p>
            <a:pPr marL="432000" lvl="2" indent="0">
              <a:buNone/>
            </a:pPr>
            <a:endParaRPr lang="en-AU" dirty="0"/>
          </a:p>
          <a:p>
            <a:r>
              <a:rPr lang="en-AU" dirty="0"/>
              <a:t>Latent Variables:</a:t>
            </a:r>
          </a:p>
          <a:p>
            <a:pPr marL="432000" lvl="2" indent="0">
              <a:buNone/>
            </a:pPr>
            <a:r>
              <a:rPr lang="en-AU" dirty="0"/>
              <a:t>ϵ(t) = annual productivity deviations (constrained by </a:t>
            </a:r>
            <a:r>
              <a:rPr lang="el-GR" dirty="0"/>
              <a:t>σ</a:t>
            </a:r>
            <a:r>
              <a:rPr lang="en-AU" dirty="0"/>
              <a:t>(P))</a:t>
            </a:r>
          </a:p>
          <a:p>
            <a:pPr marL="432000" lvl="2" indent="0">
              <a:buNone/>
            </a:pPr>
            <a:endParaRPr lang="en-AU" dirty="0"/>
          </a:p>
          <a:p>
            <a:pPr marL="432000" lvl="2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6288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7526-4B0A-4B8F-A645-E2150E0A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i="1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IOTC–2020–WPM11–13 </a:t>
            </a:r>
            <a:br>
              <a:rPr lang="en-AU" dirty="0"/>
            </a:br>
            <a:r>
              <a:rPr lang="en-AU" sz="3100" dirty="0"/>
              <a:t>Joint Process and Observation Error </a:t>
            </a:r>
            <a:br>
              <a:rPr lang="en-AU" sz="3100" dirty="0"/>
            </a:br>
            <a:r>
              <a:rPr lang="en-AU" sz="3100" dirty="0"/>
              <a:t>Random Effects Model for Management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C588E-DDFC-47FE-B5A4-5222DD612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00" y="2209800"/>
            <a:ext cx="3409950" cy="3733800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Implemented with TMB (Template Model Builder)</a:t>
            </a:r>
          </a:p>
          <a:p>
            <a:endParaRPr lang="en-AU" dirty="0"/>
          </a:p>
          <a:p>
            <a:pPr lvl="2"/>
            <a:r>
              <a:rPr lang="en-AU" dirty="0"/>
              <a:t>Fast (~1 second per application vs: JABBA 2-3 minutes)</a:t>
            </a:r>
          </a:p>
          <a:p>
            <a:pPr marL="432000" lvl="2" indent="0">
              <a:buNone/>
            </a:pPr>
            <a:endParaRPr lang="en-AU" dirty="0"/>
          </a:p>
          <a:p>
            <a:pPr lvl="2"/>
            <a:r>
              <a:rPr lang="en-AU" dirty="0"/>
              <a:t>Generally reliable, but priors and penalties required for stability</a:t>
            </a:r>
          </a:p>
          <a:p>
            <a:pPr lvl="2"/>
            <a:endParaRPr lang="en-AU" dirty="0"/>
          </a:p>
          <a:p>
            <a:pPr lvl="2"/>
            <a:r>
              <a:rPr lang="en-AU" dirty="0"/>
              <a:t>Error estimates may be useful</a:t>
            </a:r>
          </a:p>
          <a:p>
            <a:pPr lvl="2"/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AF202E-E3FC-4CBA-BDFE-9D5DD1FBD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07" y="2298299"/>
            <a:ext cx="4834293" cy="429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42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7526-4B0A-4B8F-A645-E2150E0A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CA4B5-1AC9-4701-9E82-A86F44FFF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6" y="277870"/>
            <a:ext cx="8461375" cy="4572855"/>
          </a:xfrm>
        </p:spPr>
        <p:txBody>
          <a:bodyPr/>
          <a:lstStyle/>
          <a:p>
            <a:endParaRPr lang="en-AU" dirty="0"/>
          </a:p>
          <a:p>
            <a:r>
              <a:rPr lang="en-AU" dirty="0"/>
              <a:t>PTRE-based MP with internal projection also under development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E58D10-7CF1-4836-A0E3-EE4A07343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40" y="1219200"/>
            <a:ext cx="5637675" cy="46315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1A9421-C42E-4EF1-AF70-1D3130BDBB2D}"/>
              </a:ext>
            </a:extLst>
          </p:cNvPr>
          <p:cNvSpPr txBox="1"/>
          <p:nvPr/>
        </p:nvSpPr>
        <p:spPr>
          <a:xfrm>
            <a:off x="6781800" y="2819400"/>
            <a:ext cx="152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Solves for TAC required to get to a specific reference point by a specific date</a:t>
            </a:r>
          </a:p>
        </p:txBody>
      </p:sp>
    </p:spTree>
    <p:extLst>
      <p:ext uri="{BB962C8B-B14F-4D97-AF65-F5344CB8AC3E}">
        <p14:creationId xmlns:p14="http://schemas.microsoft.com/office/powerpoint/2010/main" val="2138825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6EEE-9983-4298-BD13-44C75A7B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/>
              <a:t>BuildSys</a:t>
            </a:r>
            <a:r>
              <a:rPr lang="en-AU" dirty="0"/>
              <a:t> – a new R package for debugging TMB (and other) C/C++ DLLs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099D2-7BB4-43C3-ACB5-C6BDFDE2E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r>
              <a:rPr lang="en-AU" dirty="0"/>
              <a:t>Developed by CSIRO - supports line by line step-through debugging of C/C++ DLLs, in association with the (free) Microsoft Visual Code development environment.</a:t>
            </a:r>
          </a:p>
          <a:p>
            <a:endParaRPr lang="en-AU" dirty="0"/>
          </a:p>
          <a:p>
            <a:r>
              <a:rPr lang="en-AU" dirty="0"/>
              <a:t>https://github.com/pjumppanen/BuildSys/releases/tag/1.0.4,</a:t>
            </a:r>
          </a:p>
        </p:txBody>
      </p:sp>
    </p:spTree>
    <p:extLst>
      <p:ext uri="{BB962C8B-B14F-4D97-AF65-F5344CB8AC3E}">
        <p14:creationId xmlns:p14="http://schemas.microsoft.com/office/powerpoint/2010/main" val="2291838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9EFE-59A7-459C-9F4B-38202431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265013"/>
            <a:ext cx="8461374" cy="852487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Bigeye Candidate MP Evaluation Results</a:t>
            </a:r>
            <a:br>
              <a:rPr lang="en-AU" dirty="0"/>
            </a:br>
            <a:endParaRPr lang="en-AU" sz="2700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EC1FF895-96DE-45B2-A774-2FB573736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752600"/>
            <a:ext cx="8461375" cy="408866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TCMP (2019) tuning objectives: </a:t>
            </a:r>
          </a:p>
          <a:p>
            <a:endParaRPr lang="en-AU" dirty="0"/>
          </a:p>
          <a:p>
            <a:r>
              <a:rPr lang="en-AU" b="1" dirty="0"/>
              <a:t>B18.2: </a:t>
            </a:r>
            <a:r>
              <a:rPr lang="en-AU" b="1" dirty="0" err="1"/>
              <a:t>Pr</a:t>
            </a:r>
            <a:r>
              <a:rPr lang="en-AU" b="1" dirty="0"/>
              <a:t>(Kobe green zone 2030:2034) = 0.6</a:t>
            </a:r>
            <a:r>
              <a:rPr lang="en-AU" dirty="0"/>
              <a:t> </a:t>
            </a:r>
          </a:p>
          <a:p>
            <a:r>
              <a:rPr lang="en-AU" b="1" dirty="0"/>
              <a:t>B18.3: </a:t>
            </a:r>
            <a:r>
              <a:rPr lang="en-AU" b="1" dirty="0" err="1"/>
              <a:t>Pr</a:t>
            </a:r>
            <a:r>
              <a:rPr lang="en-AU" b="1" dirty="0"/>
              <a:t>(Kobe green zone 2030:2034) = 0.7</a:t>
            </a:r>
          </a:p>
          <a:p>
            <a:endParaRPr lang="en-AU" b="1" dirty="0"/>
          </a:p>
          <a:p>
            <a:pPr marL="0" indent="0">
              <a:buNone/>
            </a:pPr>
            <a:r>
              <a:rPr lang="en-AU" dirty="0"/>
              <a:t>i.e. The stock status is in the Kobe green quadrant over the period 2030-2034 exactly 60% (or 70%) of the time (averaged over all simulations).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15% TAC change constraint</a:t>
            </a:r>
          </a:p>
        </p:txBody>
      </p:sp>
    </p:spTree>
    <p:extLst>
      <p:ext uri="{BB962C8B-B14F-4D97-AF65-F5344CB8AC3E}">
        <p14:creationId xmlns:p14="http://schemas.microsoft.com/office/powerpoint/2010/main" val="2815971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21EAC2-6162-47D0-BB43-F69B8405F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883932"/>
            <a:ext cx="4114800" cy="32661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5F7208-FF04-4A2D-905B-F7D03AF3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BET OM Reference Set MP Evaluation Results</a:t>
            </a:r>
            <a:br>
              <a:rPr lang="en-AU" dirty="0"/>
            </a:br>
            <a:r>
              <a:rPr lang="en-AU" dirty="0"/>
              <a:t>(Tuning levels B2 and B3)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B1CACA-992E-4802-9DA4-9A1FB9CF5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12" y="1981200"/>
            <a:ext cx="4114800" cy="411924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A2B5CB-EDB1-4C23-B1A1-9E116AC9637B}"/>
              </a:ext>
            </a:extLst>
          </p:cNvPr>
          <p:cNvSpPr txBox="1">
            <a:spLocks/>
          </p:cNvSpPr>
          <p:nvPr/>
        </p:nvSpPr>
        <p:spPr>
          <a:xfrm>
            <a:off x="788763" y="1607768"/>
            <a:ext cx="7288437" cy="456168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20 year performance summary is more pessimistic</a:t>
            </a:r>
          </a:p>
          <a:p>
            <a:pPr lvl="8"/>
            <a:r>
              <a:rPr lang="en-AU" dirty="0"/>
              <a:t>Not alarmingly different from last year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E3D1D9-5E81-4C7C-9257-81E224C7E9AC}"/>
              </a:ext>
            </a:extLst>
          </p:cNvPr>
          <p:cNvSpPr txBox="1"/>
          <p:nvPr/>
        </p:nvSpPr>
        <p:spPr>
          <a:xfrm>
            <a:off x="1752600" y="2514600"/>
            <a:ext cx="137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2019 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EF7288-FB30-4CED-AF29-BFB38CF5F0C7}"/>
              </a:ext>
            </a:extLst>
          </p:cNvPr>
          <p:cNvSpPr txBox="1"/>
          <p:nvPr/>
        </p:nvSpPr>
        <p:spPr>
          <a:xfrm>
            <a:off x="6553200" y="3440668"/>
            <a:ext cx="137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2020 Results</a:t>
            </a:r>
          </a:p>
        </p:txBody>
      </p:sp>
    </p:spTree>
    <p:extLst>
      <p:ext uri="{BB962C8B-B14F-4D97-AF65-F5344CB8AC3E}">
        <p14:creationId xmlns:p14="http://schemas.microsoft.com/office/powerpoint/2010/main" val="3665953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7208-FF04-4A2D-905B-F7D03AF3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Key BET OM Reference Set MP Evaluation Results</a:t>
            </a:r>
            <a:br>
              <a:rPr lang="en-AU" dirty="0"/>
            </a:br>
            <a:r>
              <a:rPr lang="en-AU" dirty="0"/>
              <a:t>(Tuning level B2)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96693-9BC0-424B-9B8E-3E0FAAD54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1200" y="2438400"/>
            <a:ext cx="3276600" cy="3472196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C. = Constant Catch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D. = CPUE-based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M. = old observation error only PT model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TMB. = new PTRE model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A2B5CB-EDB1-4C23-B1A1-9E116AC9637B}"/>
              </a:ext>
            </a:extLst>
          </p:cNvPr>
          <p:cNvSpPr txBox="1">
            <a:spLocks/>
          </p:cNvSpPr>
          <p:nvPr/>
        </p:nvSpPr>
        <p:spPr>
          <a:xfrm>
            <a:off x="838200" y="1600200"/>
            <a:ext cx="5764437" cy="456168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Median Catches higher than current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0087C9-F6BB-4971-9B3F-3A5371E329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4400" y="2005808"/>
            <a:ext cx="46863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0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C074-03B0-4A9B-A6E8-5778BB483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0" y="111345"/>
            <a:ext cx="2917824" cy="852487"/>
          </a:xfrm>
        </p:spPr>
        <p:txBody>
          <a:bodyPr/>
          <a:lstStyle/>
          <a:p>
            <a:r>
              <a:rPr lang="en-AU" dirty="0"/>
              <a:t>YFT OM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F8D752-FE6C-4F4A-9EA4-5F99049ED2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4FA86-0477-4296-8CAA-F3F3D74B3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683134"/>
            <a:ext cx="3409949" cy="350980"/>
          </a:xfrm>
        </p:spPr>
        <p:txBody>
          <a:bodyPr>
            <a:normAutofit fontScale="92500"/>
          </a:bodyPr>
          <a:lstStyle/>
          <a:p>
            <a:r>
              <a:rPr lang="en-AU" dirty="0"/>
              <a:t>Changes to WPTT 2019 grid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DF9FE68D-B70E-4C00-9A35-ABDF2CACC1A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1" y="0"/>
            <a:ext cx="4191000" cy="68412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E721986-7FBB-4EF5-9C63-71612F11259C}"/>
              </a:ext>
            </a:extLst>
          </p:cNvPr>
          <p:cNvSpPr/>
          <p:nvPr/>
        </p:nvSpPr>
        <p:spPr>
          <a:xfrm>
            <a:off x="194414" y="1600200"/>
            <a:ext cx="4038599" cy="838200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EFB56A-1D57-4298-BE96-9712A47361FC}"/>
              </a:ext>
            </a:extLst>
          </p:cNvPr>
          <p:cNvSpPr/>
          <p:nvPr/>
        </p:nvSpPr>
        <p:spPr>
          <a:xfrm>
            <a:off x="228600" y="4419600"/>
            <a:ext cx="4038599" cy="609600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D844BA-3BA7-496E-AC0C-B6EF1BD14FBF}"/>
              </a:ext>
            </a:extLst>
          </p:cNvPr>
          <p:cNvSpPr/>
          <p:nvPr/>
        </p:nvSpPr>
        <p:spPr>
          <a:xfrm>
            <a:off x="228600" y="329407"/>
            <a:ext cx="4038599" cy="609600"/>
          </a:xfrm>
          <a:prstGeom prst="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066AC8-2A66-4470-918D-6055E6271E5D}"/>
              </a:ext>
            </a:extLst>
          </p:cNvPr>
          <p:cNvCxnSpPr>
            <a:cxnSpLocks/>
          </p:cNvCxnSpPr>
          <p:nvPr/>
        </p:nvCxnSpPr>
        <p:spPr>
          <a:xfrm flipV="1">
            <a:off x="3276600" y="3276600"/>
            <a:ext cx="1939101" cy="1371600"/>
          </a:xfrm>
          <a:prstGeom prst="straightConnector1">
            <a:avLst/>
          </a:prstGeom>
          <a:ln w="698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9ACA6B2-B635-49BD-AB1B-5FBF74414C37}"/>
              </a:ext>
            </a:extLst>
          </p:cNvPr>
          <p:cNvSpPr/>
          <p:nvPr/>
        </p:nvSpPr>
        <p:spPr>
          <a:xfrm>
            <a:off x="228600" y="3276600"/>
            <a:ext cx="4038599" cy="685800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DFC98-9EB9-446F-B2C4-B14CE9629E82}"/>
              </a:ext>
            </a:extLst>
          </p:cNvPr>
          <p:cNvSpPr txBox="1"/>
          <p:nvPr/>
        </p:nvSpPr>
        <p:spPr>
          <a:xfrm>
            <a:off x="5215701" y="2438400"/>
            <a:ext cx="3857626" cy="31700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CPUE approach:</a:t>
            </a: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Retain 0, 1% catchability trends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Drop other ad hoc options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Request CPUE Working Group to add MSE uncertainty considerations to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ToR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(longer-term objective)</a:t>
            </a:r>
          </a:p>
        </p:txBody>
      </p:sp>
    </p:spTree>
    <p:extLst>
      <p:ext uri="{BB962C8B-B14F-4D97-AF65-F5344CB8AC3E}">
        <p14:creationId xmlns:p14="http://schemas.microsoft.com/office/powerpoint/2010/main" val="2150927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0537-EBA4-40CE-BCC6-25306683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274639"/>
            <a:ext cx="8461374" cy="639762"/>
          </a:xfrm>
        </p:spPr>
        <p:txBody>
          <a:bodyPr>
            <a:normAutofit/>
          </a:bodyPr>
          <a:lstStyle/>
          <a:p>
            <a:r>
              <a:rPr lang="en-AU" dirty="0"/>
              <a:t>BET MP Evaluation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C2ACB-C435-4CAC-AAA7-5C8154309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990601"/>
            <a:ext cx="4060825" cy="4850668"/>
          </a:xfrm>
        </p:spPr>
        <p:txBody>
          <a:bodyPr/>
          <a:lstStyle/>
          <a:p>
            <a:r>
              <a:rPr lang="en-AU" dirty="0"/>
              <a:t>Spawning Biomass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B0B80B-8BA3-4D57-855B-D63663A6D78D}"/>
              </a:ext>
            </a:extLst>
          </p:cNvPr>
          <p:cNvSpPr txBox="1">
            <a:spLocks/>
          </p:cNvSpPr>
          <p:nvPr/>
        </p:nvSpPr>
        <p:spPr>
          <a:xfrm>
            <a:off x="4776973" y="2362200"/>
            <a:ext cx="4060825" cy="3352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Joint Process/Observation Error model learns faster and manage risk better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Other MPs are more adversely impacted by TAC change constraint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3A29FA-72A8-494A-8CCA-46669F1222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17849" y="1371600"/>
            <a:ext cx="4629150" cy="4800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B3E347-2BDD-413F-87DF-C8414D79D533}"/>
              </a:ext>
            </a:extLst>
          </p:cNvPr>
          <p:cNvSpPr txBox="1"/>
          <p:nvPr/>
        </p:nvSpPr>
        <p:spPr>
          <a:xfrm>
            <a:off x="3094149" y="5410200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TMB MP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0D7101-AC25-4CE7-9EE2-A37B28E9B9D3}"/>
              </a:ext>
            </a:extLst>
          </p:cNvPr>
          <p:cNvSpPr/>
          <p:nvPr/>
        </p:nvSpPr>
        <p:spPr>
          <a:xfrm>
            <a:off x="2485038" y="4191000"/>
            <a:ext cx="2239364" cy="1828800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FB1242C-9EB7-4DEC-A57B-3A4212AE173F}"/>
              </a:ext>
            </a:extLst>
          </p:cNvPr>
          <p:cNvSpPr/>
          <p:nvPr/>
        </p:nvSpPr>
        <p:spPr>
          <a:xfrm>
            <a:off x="3657600" y="2628900"/>
            <a:ext cx="814571" cy="140970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F1817FA-DC5E-4A25-9425-A238D13DBDBC}"/>
              </a:ext>
            </a:extLst>
          </p:cNvPr>
          <p:cNvSpPr/>
          <p:nvPr/>
        </p:nvSpPr>
        <p:spPr>
          <a:xfrm>
            <a:off x="1371600" y="2781300"/>
            <a:ext cx="966971" cy="140970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3321CA3-1332-4E84-B0CE-1C676C7ABF8E}"/>
              </a:ext>
            </a:extLst>
          </p:cNvPr>
          <p:cNvSpPr/>
          <p:nvPr/>
        </p:nvSpPr>
        <p:spPr>
          <a:xfrm>
            <a:off x="1676400" y="4431569"/>
            <a:ext cx="695537" cy="140970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6993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A0068A-772C-4CF0-AAAE-2503EE68A5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11301" y="1371601"/>
            <a:ext cx="4532699" cy="4800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0D0537-EBA4-40CE-BCC6-253066836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6" y="274639"/>
            <a:ext cx="8461374" cy="639762"/>
          </a:xfrm>
        </p:spPr>
        <p:txBody>
          <a:bodyPr>
            <a:normAutofit/>
          </a:bodyPr>
          <a:lstStyle/>
          <a:p>
            <a:r>
              <a:rPr lang="en-AU" dirty="0"/>
              <a:t>BET MP Evaluation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C2ACB-C435-4CAC-AAA7-5C8154309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990601"/>
            <a:ext cx="4060825" cy="4850668"/>
          </a:xfrm>
        </p:spPr>
        <p:txBody>
          <a:bodyPr/>
          <a:lstStyle/>
          <a:p>
            <a:r>
              <a:rPr lang="en-AU" dirty="0"/>
              <a:t>Spawning Biomass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B0B80B-8BA3-4D57-855B-D63663A6D78D}"/>
              </a:ext>
            </a:extLst>
          </p:cNvPr>
          <p:cNvSpPr txBox="1">
            <a:spLocks/>
          </p:cNvSpPr>
          <p:nvPr/>
        </p:nvSpPr>
        <p:spPr>
          <a:xfrm>
            <a:off x="4794524" y="990601"/>
            <a:ext cx="4060825" cy="483949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Fishing Mortality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3A29FA-72A8-494A-8CCA-46669F1222B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17849" y="1371600"/>
            <a:ext cx="4629150" cy="4800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B3E347-2BDD-413F-87DF-C8414D79D533}"/>
              </a:ext>
            </a:extLst>
          </p:cNvPr>
          <p:cNvSpPr txBox="1"/>
          <p:nvPr/>
        </p:nvSpPr>
        <p:spPr>
          <a:xfrm>
            <a:off x="3094149" y="5410200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TMB 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F00AA-A0ED-4AE5-9367-C5510AA3C5CA}"/>
              </a:ext>
            </a:extLst>
          </p:cNvPr>
          <p:cNvSpPr txBox="1"/>
          <p:nvPr/>
        </p:nvSpPr>
        <p:spPr>
          <a:xfrm>
            <a:off x="7846740" y="4572000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TMB MP</a:t>
            </a:r>
          </a:p>
        </p:txBody>
      </p:sp>
    </p:spTree>
    <p:extLst>
      <p:ext uri="{BB962C8B-B14F-4D97-AF65-F5344CB8AC3E}">
        <p14:creationId xmlns:p14="http://schemas.microsoft.com/office/powerpoint/2010/main" val="304924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BEEE-0765-4BA6-BC73-D51EC20C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Robustness 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5A522-8F2A-46E5-B246-A3BCAFE6F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See WP</a:t>
            </a:r>
          </a:p>
          <a:p>
            <a:r>
              <a:rPr lang="en-AU" dirty="0"/>
              <a:t>Tend to have a predictable adverse effect, but not alarming</a:t>
            </a:r>
          </a:p>
        </p:txBody>
      </p:sp>
    </p:spTree>
    <p:extLst>
      <p:ext uri="{BB962C8B-B14F-4D97-AF65-F5344CB8AC3E}">
        <p14:creationId xmlns:p14="http://schemas.microsoft.com/office/powerpoint/2010/main" val="9808991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C207A-9ED2-4206-B801-AD2FFCAD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6FF7C-E6B0-4743-A3ED-C2D087BE3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127125"/>
            <a:ext cx="8461375" cy="5056187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Reference Set OM updated as requested by WPTT/WPM 2020</a:t>
            </a:r>
          </a:p>
          <a:p>
            <a:pPr lvl="2"/>
            <a:r>
              <a:rPr lang="en-AU" dirty="0"/>
              <a:t>CPUE discontinuity resolved (mostly artefact of recruitment)</a:t>
            </a:r>
          </a:p>
          <a:p>
            <a:pPr lvl="2"/>
            <a:r>
              <a:rPr lang="en-AU" dirty="0"/>
              <a:t>Alternate CPUE standardization was not available –</a:t>
            </a:r>
          </a:p>
          <a:p>
            <a:pPr lvl="4"/>
            <a:r>
              <a:rPr lang="en-AU" dirty="0"/>
              <a:t>requires CPUE Working Group input</a:t>
            </a:r>
          </a:p>
          <a:p>
            <a:pPr lvl="2"/>
            <a:r>
              <a:rPr lang="en-AU" dirty="0"/>
              <a:t>Very high F in some (PSLS) strata</a:t>
            </a:r>
          </a:p>
          <a:p>
            <a:pPr lvl="2"/>
            <a:r>
              <a:rPr lang="en-AU" dirty="0"/>
              <a:t>Some retrospective issues </a:t>
            </a:r>
          </a:p>
          <a:p>
            <a:pPr lvl="4"/>
            <a:r>
              <a:rPr lang="en-AU" dirty="0"/>
              <a:t>Did not find a solution – not sure they are important</a:t>
            </a:r>
          </a:p>
          <a:p>
            <a:r>
              <a:rPr lang="en-AU" dirty="0"/>
              <a:t>Reference Set MP evaluations more pessimistic than 2019</a:t>
            </a:r>
          </a:p>
          <a:p>
            <a:pPr lvl="2"/>
            <a:r>
              <a:rPr lang="en-AU" dirty="0"/>
              <a:t>Tuning level B.2 (60% green Kobe) still likely to recommend catch increases</a:t>
            </a:r>
          </a:p>
          <a:p>
            <a:pPr lvl="2"/>
            <a:r>
              <a:rPr lang="en-AU" dirty="0"/>
              <a:t>No obvious need for alternative MP tuning objectives</a:t>
            </a:r>
          </a:p>
          <a:p>
            <a:pPr lvl="2"/>
            <a:endParaRPr lang="en-AU" dirty="0"/>
          </a:p>
          <a:p>
            <a:r>
              <a:rPr lang="en-AU" dirty="0"/>
              <a:t>New MP based on Pella-Tomlinson Random Effects model appears to “learn” faster and reduce overfishing risk</a:t>
            </a:r>
          </a:p>
          <a:p>
            <a:endParaRPr lang="en-AU" dirty="0"/>
          </a:p>
          <a:p>
            <a:r>
              <a:rPr lang="en-AU" dirty="0"/>
              <a:t>MP development project funding expires June 2021</a:t>
            </a:r>
          </a:p>
        </p:txBody>
      </p:sp>
    </p:spTree>
    <p:extLst>
      <p:ext uri="{BB962C8B-B14F-4D97-AF65-F5344CB8AC3E}">
        <p14:creationId xmlns:p14="http://schemas.microsoft.com/office/powerpoint/2010/main" val="4284772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222D54-5144-4BC4-B74F-F90E108B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576" y="274638"/>
            <a:ext cx="5127624" cy="852487"/>
          </a:xfrm>
        </p:spPr>
        <p:txBody>
          <a:bodyPr/>
          <a:lstStyle/>
          <a:p>
            <a:r>
              <a:rPr lang="en-AU" dirty="0"/>
              <a:t>WPM / WPTT Feedback: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251E8-1B89-4296-9578-DC172200B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990600"/>
            <a:ext cx="8461375" cy="45728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b="1" dirty="0"/>
              <a:t>Proposed Workplan for 2020 TCMP: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AU" dirty="0"/>
              <a:t>Maintain current Reference Set OM?</a:t>
            </a:r>
          </a:p>
          <a:p>
            <a:pPr lvl="3"/>
            <a:r>
              <a:rPr lang="en-AU" dirty="0"/>
              <a:t>Is F &gt; 2.9 for some strata acceptable? (H &gt; 95%)</a:t>
            </a:r>
          </a:p>
          <a:p>
            <a:pPr lvl="3"/>
            <a:r>
              <a:rPr lang="en-AU" dirty="0"/>
              <a:t>Is F &gt; 6.0 for some strata acceptable? (H &gt; 99.5%)</a:t>
            </a:r>
          </a:p>
          <a:p>
            <a:pPr lvl="3"/>
            <a:r>
              <a:rPr lang="en-AU" dirty="0"/>
              <a:t>Utility of “new” assessment diagnostics?</a:t>
            </a:r>
          </a:p>
          <a:p>
            <a:pPr marL="648000" lvl="3" indent="0">
              <a:buNone/>
            </a:pPr>
            <a:endParaRPr lang="en-AU" dirty="0"/>
          </a:p>
          <a:p>
            <a:pPr marL="457200" indent="-457200">
              <a:buFont typeface="Arial" pitchFamily="34" charset="0"/>
              <a:buAutoNum type="arabicParenR"/>
            </a:pPr>
            <a:r>
              <a:rPr lang="en-AU" dirty="0"/>
              <a:t>Maintain current Robustness Tests?</a:t>
            </a:r>
          </a:p>
          <a:p>
            <a:pPr marL="457200" indent="-457200">
              <a:buFont typeface="Arial" pitchFamily="34" charset="0"/>
              <a:buAutoNum type="arabicParenR"/>
            </a:pPr>
            <a:endParaRPr lang="en-AU" dirty="0"/>
          </a:p>
          <a:p>
            <a:pPr marL="457200" indent="-457200">
              <a:buFont typeface="Arial" pitchFamily="34" charset="0"/>
              <a:buAutoNum type="arabicParenR"/>
            </a:pPr>
            <a:r>
              <a:rPr lang="en-AU" dirty="0"/>
              <a:t>Continue development of TMB-based MP</a:t>
            </a:r>
          </a:p>
          <a:p>
            <a:pPr lvl="3"/>
            <a:r>
              <a:rPr lang="en-AU" dirty="0"/>
              <a:t>Internal projections</a:t>
            </a:r>
          </a:p>
          <a:p>
            <a:pPr lvl="3"/>
            <a:r>
              <a:rPr lang="en-AU" dirty="0"/>
              <a:t>Incorporate MP model uncertainty</a:t>
            </a:r>
          </a:p>
          <a:p>
            <a:pPr marL="457200" indent="-457200">
              <a:buFont typeface="Arial" pitchFamily="34" charset="0"/>
              <a:buAutoNum type="arabicParenR"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Longer term concerns: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en-AU" dirty="0"/>
              <a:t>Alternative CPUE series from CPUE working group?</a:t>
            </a:r>
          </a:p>
          <a:p>
            <a:pPr marL="457200" indent="-457200">
              <a:buFont typeface="Arial" pitchFamily="34" charset="0"/>
              <a:buAutoNum type="arabicParenR"/>
            </a:pPr>
            <a:endParaRPr lang="en-AU" dirty="0"/>
          </a:p>
          <a:p>
            <a:pPr marL="457200" indent="-457200">
              <a:buFont typeface="Arial" pitchFamily="34" charset="0"/>
              <a:buAutoNum type="arabicParenR"/>
            </a:pPr>
            <a:r>
              <a:rPr lang="en-AU" dirty="0"/>
              <a:t>Catch reporting issues related to recent fishery changes? 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7578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:\Users\Keith\Documents\keith\powerpoint talks\general images\oceans, coasts and uses\critters\GB1031(graham_blight).jpg">
            <a:extLst>
              <a:ext uri="{FF2B5EF4-FFF2-40B4-BE49-F238E27FC236}">
                <a16:creationId xmlns:a16="http://schemas.microsoft.com/office/drawing/2014/main" id="{7A0606C8-4088-490A-B450-1622F4AA8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-1523568"/>
            <a:ext cx="10087876" cy="8714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680249-DAC9-4D7B-8A1C-3E90CBA2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2" y="4953000"/>
            <a:ext cx="8461374" cy="852487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53904E-5CF8-4234-9B25-C835536B7BA2}"/>
              </a:ext>
            </a:extLst>
          </p:cNvPr>
          <p:cNvSpPr>
            <a:spLocks noGrp="1"/>
          </p:cNvSpPr>
          <p:nvPr/>
        </p:nvSpPr>
        <p:spPr>
          <a:xfrm>
            <a:off x="1752599" y="1981200"/>
            <a:ext cx="5562601" cy="8524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altLang="en-US" sz="5400" dirty="0">
                <a:solidFill>
                  <a:schemeClr val="bg2"/>
                </a:solidFill>
                <a:cs typeface="Mangal"/>
              </a:rPr>
              <a:t> </a:t>
            </a:r>
            <a:r>
              <a:rPr lang="en-AU" sz="5400" dirty="0">
                <a:solidFill>
                  <a:schemeClr val="bg2"/>
                </a:solidFill>
              </a:rPr>
              <a:t>Merci      Thanks</a:t>
            </a:r>
            <a:r>
              <a:rPr lang="en-AU" sz="5400" dirty="0"/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A8706-57AD-4CC0-A8CF-35308A66FCE3}"/>
              </a:ext>
            </a:extLst>
          </p:cNvPr>
          <p:cNvSpPr txBox="1"/>
          <p:nvPr/>
        </p:nvSpPr>
        <p:spPr>
          <a:xfrm>
            <a:off x="4191000" y="4876800"/>
            <a:ext cx="4953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With thanks to the Australian Department of Foreign Affairs and Trade and FAO/IOTC for funding support, and the WPTT, WPM, TCMP and MSE Task Force for constructive engagement, and the legacy of countless clever modellers, statisticians, computer scientists </a:t>
            </a:r>
            <a:r>
              <a:rPr lang="en-AU">
                <a:solidFill>
                  <a:schemeClr val="bg1"/>
                </a:solidFill>
              </a:rPr>
              <a:t>and biologists upon </a:t>
            </a:r>
            <a:r>
              <a:rPr lang="en-AU" dirty="0">
                <a:solidFill>
                  <a:schemeClr val="bg1"/>
                </a:solidFill>
              </a:rPr>
              <a:t>which everything is built.</a:t>
            </a:r>
          </a:p>
        </p:txBody>
      </p:sp>
    </p:spTree>
    <p:extLst>
      <p:ext uri="{BB962C8B-B14F-4D97-AF65-F5344CB8AC3E}">
        <p14:creationId xmlns:p14="http://schemas.microsoft.com/office/powerpoint/2010/main" val="2997026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B166-841F-4028-92BC-E9894687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Extra Details…if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ABBBB-E135-44C0-9D31-28C4847124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D88D2-046B-4C86-B423-333E825A8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9174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6" y="211138"/>
            <a:ext cx="8461374" cy="852487"/>
          </a:xfrm>
        </p:spPr>
        <p:txBody>
          <a:bodyPr>
            <a:normAutofit fontScale="90000"/>
          </a:bodyPr>
          <a:lstStyle/>
          <a:p>
            <a:r>
              <a:rPr lang="en-AU" dirty="0"/>
              <a:t>8 sets of Tropical CPUE series – </a:t>
            </a:r>
            <a:br>
              <a:rPr lang="en-AU" dirty="0"/>
            </a:br>
            <a:r>
              <a:rPr lang="en-AU" dirty="0"/>
              <a:t>2 X Standardization targeting options</a:t>
            </a:r>
            <a:br>
              <a:rPr lang="en-AU" dirty="0"/>
            </a:br>
            <a:r>
              <a:rPr lang="en-AU" dirty="0"/>
              <a:t>2 X q trend options</a:t>
            </a:r>
            <a:br>
              <a:rPr lang="en-AU" dirty="0"/>
            </a:br>
            <a:r>
              <a:rPr lang="en-AU" sz="2700" dirty="0"/>
              <a:t>(2 X area weighting factors not shown)</a:t>
            </a:r>
          </a:p>
        </p:txBody>
      </p:sp>
      <p:pic>
        <p:nvPicPr>
          <p:cNvPr id="1026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057400"/>
            <a:ext cx="4504149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140" y="2057400"/>
            <a:ext cx="4513712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76200" y="-635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E0B0DD-3BDA-4D46-A1D6-29E8C936239D}"/>
              </a:ext>
            </a:extLst>
          </p:cNvPr>
          <p:cNvSpPr txBox="1"/>
          <p:nvPr/>
        </p:nvSpPr>
        <p:spPr>
          <a:xfrm>
            <a:off x="5105400" y="5791200"/>
            <a:ext cx="2971800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Alternate CPUE series had a smaller effect than the 1% per year q trend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4BF48-B06F-4F07-99BC-DBE35A06B42E}"/>
              </a:ext>
            </a:extLst>
          </p:cNvPr>
          <p:cNvSpPr txBox="1"/>
          <p:nvPr/>
        </p:nvSpPr>
        <p:spPr>
          <a:xfrm>
            <a:off x="7037420" y="211138"/>
            <a:ext cx="126756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(2019 slide)</a:t>
            </a:r>
          </a:p>
        </p:txBody>
      </p:sp>
    </p:spTree>
    <p:extLst>
      <p:ext uri="{BB962C8B-B14F-4D97-AF65-F5344CB8AC3E}">
        <p14:creationId xmlns:p14="http://schemas.microsoft.com/office/powerpoint/2010/main" val="6518275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0283F-8CCE-48C5-9EB4-A618E6DBD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89503830-EFF2-4BF0-A1F8-D0C4D740B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" y="685911"/>
            <a:ext cx="3818175" cy="6035564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AC0A56A-511D-45E3-B5DE-81F3ADE05785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3AA7AE4-6826-4F79-AE2E-E8719FFB7DB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A67642-B89D-4C51-9CB4-CFD8215FA07F}"/>
              </a:ext>
            </a:extLst>
          </p:cNvPr>
          <p:cNvSpPr/>
          <p:nvPr/>
        </p:nvSpPr>
        <p:spPr>
          <a:xfrm>
            <a:off x="2386584" y="4928616"/>
            <a:ext cx="640079" cy="1335024"/>
          </a:xfrm>
          <a:prstGeom prst="rect">
            <a:avLst/>
          </a:prstGeom>
          <a:solidFill>
            <a:schemeClr val="tx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9A851E-8C5E-4C58-ABD5-D32C72E06224}"/>
              </a:ext>
            </a:extLst>
          </p:cNvPr>
          <p:cNvSpPr/>
          <p:nvPr/>
        </p:nvSpPr>
        <p:spPr>
          <a:xfrm>
            <a:off x="2377440" y="2994754"/>
            <a:ext cx="649223" cy="1408971"/>
          </a:xfrm>
          <a:prstGeom prst="rect">
            <a:avLst/>
          </a:prstGeom>
          <a:solidFill>
            <a:schemeClr val="tx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C859D-3FE9-4503-835F-56D5B76FA94C}"/>
              </a:ext>
            </a:extLst>
          </p:cNvPr>
          <p:cNvSpPr/>
          <p:nvPr/>
        </p:nvSpPr>
        <p:spPr>
          <a:xfrm>
            <a:off x="2386583" y="1143798"/>
            <a:ext cx="649224" cy="1502797"/>
          </a:xfrm>
          <a:prstGeom prst="rect">
            <a:avLst/>
          </a:prstGeom>
          <a:solidFill>
            <a:schemeClr val="tx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A1A371-75DE-4183-9B47-13BBA1A897DD}"/>
              </a:ext>
            </a:extLst>
          </p:cNvPr>
          <p:cNvSpPr/>
          <p:nvPr/>
        </p:nvSpPr>
        <p:spPr>
          <a:xfrm>
            <a:off x="3621026" y="1462703"/>
            <a:ext cx="4572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dirty="0"/>
              <a:t>B1: </a:t>
            </a:r>
            <a:r>
              <a:rPr lang="en-AU" sz="2400" b="1" dirty="0">
                <a:solidFill>
                  <a:srgbClr val="00B050"/>
                </a:solidFill>
              </a:rPr>
              <a:t>50%</a:t>
            </a:r>
            <a:r>
              <a:rPr lang="en-AU" sz="2400" b="1" dirty="0"/>
              <a:t> K</a:t>
            </a:r>
            <a:r>
              <a:rPr lang="en-AU" sz="2400" dirty="0"/>
              <a:t>obe green zone</a:t>
            </a:r>
          </a:p>
          <a:p>
            <a:pPr algn="ctr"/>
            <a:endParaRPr lang="en-AU" sz="2400" dirty="0"/>
          </a:p>
          <a:p>
            <a:pPr algn="ctr"/>
            <a:endParaRPr lang="en-AU" sz="2400" b="1" dirty="0"/>
          </a:p>
          <a:p>
            <a:pPr algn="ctr"/>
            <a:endParaRPr lang="en-AU" sz="2400" b="1" dirty="0"/>
          </a:p>
          <a:p>
            <a:pPr algn="ctr"/>
            <a:endParaRPr lang="en-AU" sz="2400" b="1" dirty="0"/>
          </a:p>
          <a:p>
            <a:pPr algn="ctr"/>
            <a:r>
              <a:rPr lang="en-AU" sz="2400" b="1" dirty="0"/>
              <a:t>B2: </a:t>
            </a:r>
            <a:r>
              <a:rPr lang="en-AU" sz="2400" b="1" dirty="0">
                <a:solidFill>
                  <a:srgbClr val="00B050"/>
                </a:solidFill>
              </a:rPr>
              <a:t>60%</a:t>
            </a:r>
            <a:r>
              <a:rPr lang="en-AU" sz="2400" b="1" dirty="0"/>
              <a:t> K</a:t>
            </a:r>
            <a:r>
              <a:rPr lang="en-AU" sz="2400" dirty="0"/>
              <a:t>obe green zone</a:t>
            </a:r>
          </a:p>
          <a:p>
            <a:pPr algn="ctr"/>
            <a:endParaRPr lang="en-AU" sz="2400" dirty="0"/>
          </a:p>
          <a:p>
            <a:pPr algn="ctr"/>
            <a:endParaRPr lang="en-AU" sz="2400" b="1" dirty="0"/>
          </a:p>
          <a:p>
            <a:pPr algn="ctr"/>
            <a:endParaRPr lang="en-AU" sz="2400" b="1" dirty="0"/>
          </a:p>
          <a:p>
            <a:pPr algn="ctr"/>
            <a:endParaRPr lang="en-AU" sz="2400" b="1" dirty="0"/>
          </a:p>
          <a:p>
            <a:pPr algn="ctr"/>
            <a:endParaRPr lang="en-AU" sz="2400" b="1" dirty="0"/>
          </a:p>
          <a:p>
            <a:pPr algn="ctr"/>
            <a:r>
              <a:rPr lang="en-AU" sz="2400" b="1" dirty="0"/>
              <a:t>B3: </a:t>
            </a:r>
            <a:r>
              <a:rPr lang="en-AU" sz="2400" b="1" dirty="0">
                <a:solidFill>
                  <a:srgbClr val="00B050"/>
                </a:solidFill>
              </a:rPr>
              <a:t>70%</a:t>
            </a:r>
            <a:r>
              <a:rPr lang="en-AU" sz="2400" b="1" dirty="0"/>
              <a:t> K</a:t>
            </a:r>
            <a:r>
              <a:rPr lang="en-AU" sz="2400" dirty="0"/>
              <a:t>obe green zone</a:t>
            </a:r>
          </a:p>
          <a:p>
            <a:pPr algn="ctr"/>
            <a:endParaRPr lang="en-AU" sz="2400" dirty="0"/>
          </a:p>
        </p:txBody>
      </p:sp>
      <p:sp>
        <p:nvSpPr>
          <p:cNvPr id="15" name="제목 2">
            <a:extLst>
              <a:ext uri="{FF2B5EF4-FFF2-40B4-BE49-F238E27FC236}">
                <a16:creationId xmlns:a16="http://schemas.microsoft.com/office/drawing/2014/main" id="{36B299F1-7156-4DBF-AFAF-E3D3FC78BD03}"/>
              </a:ext>
            </a:extLst>
          </p:cNvPr>
          <p:cNvSpPr txBox="1">
            <a:spLocks/>
          </p:cNvSpPr>
          <p:nvPr/>
        </p:nvSpPr>
        <p:spPr>
          <a:xfrm>
            <a:off x="1161077" y="99949"/>
            <a:ext cx="7164288" cy="728135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/>
              <a:t>Visualizing the Tuning Objectives:</a:t>
            </a:r>
            <a:br>
              <a:rPr lang="en-AU" sz="3200"/>
            </a:br>
            <a:r>
              <a:rPr lang="en-AU" sz="3200"/>
              <a:t>Time series of Kobe quadrant probabilities</a:t>
            </a:r>
            <a:endParaRPr lang="ko-KR" altLang="en-US" sz="3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479653-9E68-431A-A568-EDF563C394DF}"/>
              </a:ext>
            </a:extLst>
          </p:cNvPr>
          <p:cNvCxnSpPr>
            <a:cxnSpLocks/>
          </p:cNvCxnSpPr>
          <p:nvPr/>
        </p:nvCxnSpPr>
        <p:spPr>
          <a:xfrm>
            <a:off x="533400" y="1752600"/>
            <a:ext cx="6858000" cy="0"/>
          </a:xfrm>
          <a:prstGeom prst="line">
            <a:avLst/>
          </a:prstGeom>
          <a:ln w="133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71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953D-80DC-41E1-92E6-00C2582C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Biomass outcomes for Reference and Robustness tests for tuning levels B2 and B3 (pre-PTRE)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C3BEA-91DD-4D8C-89C8-8CF8B6E4C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689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C074-03B0-4A9B-A6E8-5778BB483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0" y="111345"/>
            <a:ext cx="2917824" cy="852487"/>
          </a:xfrm>
        </p:spPr>
        <p:txBody>
          <a:bodyPr/>
          <a:lstStyle/>
          <a:p>
            <a:r>
              <a:rPr lang="en-AU" dirty="0"/>
              <a:t>YFT OM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F8D752-FE6C-4F4A-9EA4-5F99049ED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6800" y="1752600"/>
            <a:ext cx="4038600" cy="4525963"/>
          </a:xfrm>
        </p:spPr>
        <p:txBody>
          <a:bodyPr>
            <a:normAutofit fontScale="92500"/>
          </a:bodyPr>
          <a:lstStyle/>
          <a:p>
            <a:r>
              <a:rPr lang="en-AU" dirty="0"/>
              <a:t>Some MSE code changes required - depend on expected level of integration, i.e.:</a:t>
            </a:r>
          </a:p>
          <a:p>
            <a:pPr lvl="2"/>
            <a:r>
              <a:rPr lang="en-AU" dirty="0"/>
              <a:t>OM conditioning only?</a:t>
            </a:r>
          </a:p>
          <a:p>
            <a:pPr lvl="2"/>
            <a:r>
              <a:rPr lang="en-AU" dirty="0"/>
              <a:t>CPUE projection for integration in an MP?</a:t>
            </a:r>
          </a:p>
          <a:p>
            <a:pPr lvl="2"/>
            <a:endParaRPr lang="en-AU" dirty="0"/>
          </a:p>
          <a:p>
            <a:pPr lvl="2"/>
            <a:endParaRPr lang="en-AU" dirty="0"/>
          </a:p>
          <a:p>
            <a:pPr lvl="2"/>
            <a:endParaRPr lang="en-AU" dirty="0"/>
          </a:p>
          <a:p>
            <a:endParaRPr lang="en-AU" dirty="0"/>
          </a:p>
          <a:p>
            <a:r>
              <a:rPr lang="en-AU"/>
              <a:t>But is </a:t>
            </a:r>
            <a:r>
              <a:rPr lang="en-AU" dirty="0"/>
              <a:t>PS FS CPUE plausible?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4FA86-0477-4296-8CAA-F3F3D74B3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683134"/>
            <a:ext cx="3409949" cy="350980"/>
          </a:xfrm>
        </p:spPr>
        <p:txBody>
          <a:bodyPr>
            <a:normAutofit fontScale="92500"/>
          </a:bodyPr>
          <a:lstStyle/>
          <a:p>
            <a:r>
              <a:rPr lang="en-AU" dirty="0"/>
              <a:t>Changes to WPTT 2019 grid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DF9FE68D-B70E-4C00-9A35-ABDF2CACC1A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1" y="0"/>
            <a:ext cx="4191000" cy="68412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EEFB56A-1D57-4298-BE96-9712A47361FC}"/>
              </a:ext>
            </a:extLst>
          </p:cNvPr>
          <p:cNvSpPr/>
          <p:nvPr/>
        </p:nvSpPr>
        <p:spPr>
          <a:xfrm>
            <a:off x="228600" y="4419600"/>
            <a:ext cx="4038599" cy="609600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D844BA-3BA7-496E-AC0C-B6EF1BD14FBF}"/>
              </a:ext>
            </a:extLst>
          </p:cNvPr>
          <p:cNvSpPr/>
          <p:nvPr/>
        </p:nvSpPr>
        <p:spPr>
          <a:xfrm>
            <a:off x="228600" y="329407"/>
            <a:ext cx="4038599" cy="609600"/>
          </a:xfrm>
          <a:prstGeom prst="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066AC8-2A66-4470-918D-6055E6271E5D}"/>
              </a:ext>
            </a:extLst>
          </p:cNvPr>
          <p:cNvCxnSpPr>
            <a:cxnSpLocks/>
          </p:cNvCxnSpPr>
          <p:nvPr/>
        </p:nvCxnSpPr>
        <p:spPr>
          <a:xfrm flipV="1">
            <a:off x="3276600" y="1806544"/>
            <a:ext cx="1585909" cy="2841658"/>
          </a:xfrm>
          <a:prstGeom prst="straightConnector1">
            <a:avLst/>
          </a:prstGeom>
          <a:ln w="698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D1DFC98-9EB9-446F-B2C4-B14CE9629E82}"/>
              </a:ext>
            </a:extLst>
          </p:cNvPr>
          <p:cNvSpPr txBox="1"/>
          <p:nvPr/>
        </p:nvSpPr>
        <p:spPr>
          <a:xfrm>
            <a:off x="4957761" y="1220274"/>
            <a:ext cx="385762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about PS FS CPUE?</a:t>
            </a:r>
          </a:p>
        </p:txBody>
      </p:sp>
    </p:spTree>
    <p:extLst>
      <p:ext uri="{BB962C8B-B14F-4D97-AF65-F5344CB8AC3E}">
        <p14:creationId xmlns:p14="http://schemas.microsoft.com/office/powerpoint/2010/main" val="180868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EB41-53D2-46B6-8FD6-7D0AD9BD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Biomass Time Series, 3MPs X 2 Tuning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88A3C-2E98-4F2E-AC38-AB934BD62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268413"/>
            <a:ext cx="2876550" cy="4572855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24A964-AADE-4F9F-A1D7-4DE3ED88BB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2974" y="1127125"/>
            <a:ext cx="4429025" cy="45728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60D96A-4CD8-4ACD-898B-56BD3222CA9D}"/>
              </a:ext>
            </a:extLst>
          </p:cNvPr>
          <p:cNvSpPr txBox="1"/>
          <p:nvPr/>
        </p:nvSpPr>
        <p:spPr>
          <a:xfrm>
            <a:off x="1269732" y="5841268"/>
            <a:ext cx="2540267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/>
              <a:t>Reference Set 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63A3D-4A2A-4871-A3BA-338F6C4BCAE5}"/>
              </a:ext>
            </a:extLst>
          </p:cNvPr>
          <p:cNvSpPr txBox="1"/>
          <p:nvPr/>
        </p:nvSpPr>
        <p:spPr>
          <a:xfrm>
            <a:off x="5791200" y="5791200"/>
            <a:ext cx="2209800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/>
              <a:t>CPUE CV = 30%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31ED91-F006-46E6-AAA7-DC5654C15D2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48200" y="1127125"/>
            <a:ext cx="4331970" cy="457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252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EB41-53D2-46B6-8FD6-7D0AD9BD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Biomass Time Series, 3MPs X 2 Tuning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88A3C-2E98-4F2E-AC38-AB934BD62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268413"/>
            <a:ext cx="2876550" cy="4572855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24A964-AADE-4F9F-A1D7-4DE3ED88BB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2974" y="1127125"/>
            <a:ext cx="4429025" cy="45728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60D96A-4CD8-4ACD-898B-56BD3222CA9D}"/>
              </a:ext>
            </a:extLst>
          </p:cNvPr>
          <p:cNvSpPr txBox="1"/>
          <p:nvPr/>
        </p:nvSpPr>
        <p:spPr>
          <a:xfrm>
            <a:off x="1214624" y="5699979"/>
            <a:ext cx="2438400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/>
              <a:t>Reference Set 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63A3D-4A2A-4871-A3BA-338F6C4BCAE5}"/>
              </a:ext>
            </a:extLst>
          </p:cNvPr>
          <p:cNvSpPr txBox="1"/>
          <p:nvPr/>
        </p:nvSpPr>
        <p:spPr>
          <a:xfrm>
            <a:off x="5181600" y="5699979"/>
            <a:ext cx="3276600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/>
              <a:t>10% Reported </a:t>
            </a:r>
            <a:r>
              <a:rPr lang="en-AU" sz="2400" dirty="0" err="1"/>
              <a:t>Overcatch</a:t>
            </a:r>
            <a:endParaRPr lang="en-AU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65F08F-24B8-41CC-9FB6-9230CF7587D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00510" y="1127124"/>
            <a:ext cx="4429025" cy="457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714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EB41-53D2-46B6-8FD6-7D0AD9BD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Biomass Time Series, 3MPs X 2 Tuning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88A3C-2E98-4F2E-AC38-AB934BD62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268413"/>
            <a:ext cx="2876550" cy="4572855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24A964-AADE-4F9F-A1D7-4DE3ED88BB5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2974" y="1127125"/>
            <a:ext cx="4429025" cy="45728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60D96A-4CD8-4ACD-898B-56BD3222CA9D}"/>
              </a:ext>
            </a:extLst>
          </p:cNvPr>
          <p:cNvSpPr txBox="1"/>
          <p:nvPr/>
        </p:nvSpPr>
        <p:spPr>
          <a:xfrm>
            <a:off x="1214624" y="5699979"/>
            <a:ext cx="2438400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/>
              <a:t>Reference Set 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63A3D-4A2A-4871-A3BA-338F6C4BCAE5}"/>
              </a:ext>
            </a:extLst>
          </p:cNvPr>
          <p:cNvSpPr txBox="1"/>
          <p:nvPr/>
        </p:nvSpPr>
        <p:spPr>
          <a:xfrm>
            <a:off x="5181600" y="5699979"/>
            <a:ext cx="3638550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/>
              <a:t>10% </a:t>
            </a:r>
            <a:r>
              <a:rPr lang="en-AU" sz="2400" b="1" dirty="0">
                <a:solidFill>
                  <a:srgbClr val="FF0000"/>
                </a:solidFill>
              </a:rPr>
              <a:t>Un</a:t>
            </a:r>
            <a:r>
              <a:rPr lang="en-AU" sz="2400" dirty="0"/>
              <a:t>reported </a:t>
            </a:r>
            <a:r>
              <a:rPr lang="en-AU" sz="2400" dirty="0" err="1"/>
              <a:t>Overcatch</a:t>
            </a:r>
            <a:endParaRPr lang="en-AU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EA7F69-C060-44B2-95AF-0295485B9F0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724674" y="1127125"/>
            <a:ext cx="4304861" cy="457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804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EB41-53D2-46B6-8FD6-7D0AD9BD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Biomass Time Series, 3MPs X 2 Tuning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88A3C-2E98-4F2E-AC38-AB934BD62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268413"/>
            <a:ext cx="2876550" cy="4572855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24A964-AADE-4F9F-A1D7-4DE3ED88BB5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2974" y="1127125"/>
            <a:ext cx="4429025" cy="45728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60D96A-4CD8-4ACD-898B-56BD3222CA9D}"/>
              </a:ext>
            </a:extLst>
          </p:cNvPr>
          <p:cNvSpPr txBox="1"/>
          <p:nvPr/>
        </p:nvSpPr>
        <p:spPr>
          <a:xfrm>
            <a:off x="1214624" y="5699979"/>
            <a:ext cx="2438400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/>
              <a:t>Reference Set 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63A3D-4A2A-4871-A3BA-338F6C4BCAE5}"/>
              </a:ext>
            </a:extLst>
          </p:cNvPr>
          <p:cNvSpPr txBox="1"/>
          <p:nvPr/>
        </p:nvSpPr>
        <p:spPr>
          <a:xfrm>
            <a:off x="4953000" y="5699979"/>
            <a:ext cx="3962400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/>
              <a:t>3% per year Catchability increase in projection period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BF231C-4DA5-49F9-8AF6-B9A19F1C52A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724675" y="1129755"/>
            <a:ext cx="4276352" cy="457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726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EB41-53D2-46B6-8FD6-7D0AD9BD8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Biomass Time Series, 3MPs X 2 Tuning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88A3C-2E98-4F2E-AC38-AB934BD62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268413"/>
            <a:ext cx="2876550" cy="4572855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24A964-AADE-4F9F-A1D7-4DE3ED88BB5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2974" y="1127125"/>
            <a:ext cx="4429025" cy="45728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60D96A-4CD8-4ACD-898B-56BD3222CA9D}"/>
              </a:ext>
            </a:extLst>
          </p:cNvPr>
          <p:cNvSpPr txBox="1"/>
          <p:nvPr/>
        </p:nvSpPr>
        <p:spPr>
          <a:xfrm>
            <a:off x="1214624" y="5699979"/>
            <a:ext cx="2438400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/>
              <a:t>Reference Set 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63A3D-4A2A-4871-A3BA-338F6C4BCAE5}"/>
              </a:ext>
            </a:extLst>
          </p:cNvPr>
          <p:cNvSpPr txBox="1"/>
          <p:nvPr/>
        </p:nvSpPr>
        <p:spPr>
          <a:xfrm>
            <a:off x="5479749" y="5752365"/>
            <a:ext cx="3291075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dirty="0"/>
              <a:t> Recruitment shock</a:t>
            </a:r>
          </a:p>
          <a:p>
            <a:r>
              <a:rPr lang="en-AU" sz="2400" dirty="0"/>
              <a:t>(55% of expected 8 </a:t>
            </a:r>
            <a:r>
              <a:rPr lang="en-AU" sz="2400" dirty="0" err="1"/>
              <a:t>qtrs</a:t>
            </a:r>
            <a:r>
              <a:rPr lang="en-AU" sz="2400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35D10E-AD27-4079-B3F3-8915107FE0F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06927" y="1127125"/>
            <a:ext cx="4429025" cy="457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1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A048-77DA-437A-9CF6-2838EC369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PSFS CPUE q Trend 1.5% per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282FF-4D8E-46C5-8B1E-0AB071528B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E43AD-8D62-401E-861E-947A74B7A4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E7D770-6333-4F95-A16C-CE67F06B4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127125"/>
            <a:ext cx="7572375" cy="56546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FD59500-1D9F-47B1-A9C5-B4C2288C6BAC}"/>
              </a:ext>
            </a:extLst>
          </p:cNvPr>
          <p:cNvSpPr txBox="1">
            <a:spLocks/>
          </p:cNvSpPr>
          <p:nvPr/>
        </p:nvSpPr>
        <p:spPr>
          <a:xfrm>
            <a:off x="817562" y="1553368"/>
            <a:ext cx="2805113" cy="85248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800" dirty="0"/>
              <a:t>Fu et al 2018</a:t>
            </a:r>
          </a:p>
          <a:p>
            <a:r>
              <a:rPr lang="en-AU" sz="1800" dirty="0"/>
              <a:t>IOTC–2018–WPTT20–33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DE12697-1B85-46A2-B845-190BBFCE7405}"/>
              </a:ext>
            </a:extLst>
          </p:cNvPr>
          <p:cNvSpPr txBox="1">
            <a:spLocks/>
          </p:cNvSpPr>
          <p:nvPr/>
        </p:nvSpPr>
        <p:spPr>
          <a:xfrm>
            <a:off x="4746626" y="2133600"/>
            <a:ext cx="2949573" cy="366077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Conflicts strongly with LL CPUE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Is the OM the place to address these issues, before TCMP? </a:t>
            </a:r>
          </a:p>
        </p:txBody>
      </p:sp>
    </p:spTree>
    <p:extLst>
      <p:ext uri="{BB962C8B-B14F-4D97-AF65-F5344CB8AC3E}">
        <p14:creationId xmlns:p14="http://schemas.microsoft.com/office/powerpoint/2010/main" val="60942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A048-77DA-437A-9CF6-2838EC36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92" y="76200"/>
            <a:ext cx="8461374" cy="852487"/>
          </a:xfrm>
        </p:spPr>
        <p:txBody>
          <a:bodyPr>
            <a:normAutofit fontScale="90000"/>
          </a:bodyPr>
          <a:lstStyle/>
          <a:p>
            <a:r>
              <a:rPr lang="en-AU" dirty="0"/>
              <a:t>LL CPUE catchability </a:t>
            </a:r>
            <a:r>
              <a:rPr lang="en-AU" dirty="0">
                <a:solidFill>
                  <a:schemeClr val="accent1"/>
                </a:solidFill>
              </a:rPr>
              <a:t>constant</a:t>
            </a:r>
            <a:r>
              <a:rPr lang="en-AU" dirty="0"/>
              <a:t> </a:t>
            </a:r>
            <a:br>
              <a:rPr lang="en-AU" dirty="0"/>
            </a:br>
            <a:r>
              <a:rPr lang="en-AU" dirty="0"/>
              <a:t>PSFS CPUE catchability </a:t>
            </a:r>
            <a:r>
              <a:rPr lang="en-AU" dirty="0">
                <a:solidFill>
                  <a:srgbClr val="00B050"/>
                </a:solidFill>
              </a:rPr>
              <a:t>+1.5% </a:t>
            </a:r>
            <a:r>
              <a:rPr lang="en-AU" dirty="0"/>
              <a:t>per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282FF-4D8E-46C5-8B1E-0AB071528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13838" y="2771072"/>
            <a:ext cx="4038600" cy="1556356"/>
          </a:xfrm>
        </p:spPr>
        <p:txBody>
          <a:bodyPr/>
          <a:lstStyle/>
          <a:p>
            <a:r>
              <a:rPr lang="en-AU" dirty="0"/>
              <a:t>Are purse seiners adopting new technology and fishing more effectively?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D59500-1D9F-47B1-A9C5-B4C2288C6BAC}"/>
              </a:ext>
            </a:extLst>
          </p:cNvPr>
          <p:cNvSpPr txBox="1">
            <a:spLocks/>
          </p:cNvSpPr>
          <p:nvPr/>
        </p:nvSpPr>
        <p:spPr>
          <a:xfrm>
            <a:off x="817563" y="1553368"/>
            <a:ext cx="2514600" cy="85248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Fu et al 2019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47149C-EB49-4D03-B795-E4CD5E15B3D3}"/>
              </a:ext>
            </a:extLst>
          </p:cNvPr>
          <p:cNvSpPr/>
          <p:nvPr/>
        </p:nvSpPr>
        <p:spPr>
          <a:xfrm>
            <a:off x="677779" y="1614884"/>
            <a:ext cx="3886200" cy="3628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301A44-50A6-41E3-96D8-20793834C4A5}"/>
              </a:ext>
            </a:extLst>
          </p:cNvPr>
          <p:cNvCxnSpPr>
            <a:cxnSpLocks/>
          </p:cNvCxnSpPr>
          <p:nvPr/>
        </p:nvCxnSpPr>
        <p:spPr>
          <a:xfrm flipV="1">
            <a:off x="914400" y="3429000"/>
            <a:ext cx="3482975" cy="1219200"/>
          </a:xfrm>
          <a:prstGeom prst="straightConnector1">
            <a:avLst/>
          </a:prstGeom>
          <a:ln w="6032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0D9C91-3400-43A3-AF53-BCAB23F6A4F4}"/>
              </a:ext>
            </a:extLst>
          </p:cNvPr>
          <p:cNvCxnSpPr>
            <a:cxnSpLocks/>
          </p:cNvCxnSpPr>
          <p:nvPr/>
        </p:nvCxnSpPr>
        <p:spPr>
          <a:xfrm flipV="1">
            <a:off x="817563" y="3962400"/>
            <a:ext cx="3579812" cy="76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2A31B6D-5E22-4725-8D14-BC53C54B05D5}"/>
              </a:ext>
            </a:extLst>
          </p:cNvPr>
          <p:cNvSpPr/>
          <p:nvPr/>
        </p:nvSpPr>
        <p:spPr>
          <a:xfrm rot="20222175">
            <a:off x="3444769" y="3136652"/>
            <a:ext cx="7280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dirty="0">
                <a:solidFill>
                  <a:srgbClr val="00B050"/>
                </a:solidFill>
              </a:rPr>
              <a:t>PS q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88D5E3-65A1-4050-B40C-D212AD7E31A5}"/>
              </a:ext>
            </a:extLst>
          </p:cNvPr>
          <p:cNvSpPr/>
          <p:nvPr/>
        </p:nvSpPr>
        <p:spPr>
          <a:xfrm>
            <a:off x="803737" y="3549250"/>
            <a:ext cx="678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dirty="0">
                <a:solidFill>
                  <a:schemeClr val="accent1"/>
                </a:solidFill>
              </a:rPr>
              <a:t>LL 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B63EAE-9AF4-4875-82BE-1F2EF182A90F}"/>
              </a:ext>
            </a:extLst>
          </p:cNvPr>
          <p:cNvSpPr txBox="1"/>
          <p:nvPr/>
        </p:nvSpPr>
        <p:spPr>
          <a:xfrm>
            <a:off x="2209800" y="528693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17579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A048-77DA-437A-9CF6-2838EC36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92" y="76200"/>
            <a:ext cx="8461374" cy="852487"/>
          </a:xfrm>
        </p:spPr>
        <p:txBody>
          <a:bodyPr>
            <a:normAutofit fontScale="90000"/>
          </a:bodyPr>
          <a:lstStyle/>
          <a:p>
            <a:r>
              <a:rPr lang="en-AU" dirty="0"/>
              <a:t>PSFS CPUE catchability </a:t>
            </a:r>
            <a:r>
              <a:rPr lang="en-AU" dirty="0">
                <a:solidFill>
                  <a:schemeClr val="accent1"/>
                </a:solidFill>
              </a:rPr>
              <a:t>constant</a:t>
            </a:r>
            <a:br>
              <a:rPr lang="en-AU" dirty="0"/>
            </a:br>
            <a:r>
              <a:rPr lang="en-AU" dirty="0"/>
              <a:t>LL CPUE catchability = </a:t>
            </a:r>
            <a:r>
              <a:rPr lang="en-AU" dirty="0">
                <a:solidFill>
                  <a:srgbClr val="FF0000"/>
                </a:solidFill>
              </a:rPr>
              <a:t>-1.5 % </a:t>
            </a:r>
            <a:r>
              <a:rPr lang="en-AU" dirty="0"/>
              <a:t>per year </a:t>
            </a: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282FF-4D8E-46C5-8B1E-0AB071528B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D59500-1D9F-47B1-A9C5-B4C2288C6BAC}"/>
              </a:ext>
            </a:extLst>
          </p:cNvPr>
          <p:cNvSpPr txBox="1">
            <a:spLocks/>
          </p:cNvSpPr>
          <p:nvPr/>
        </p:nvSpPr>
        <p:spPr>
          <a:xfrm>
            <a:off x="817563" y="1553368"/>
            <a:ext cx="2514600" cy="85248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Fu et al 2019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47149C-EB49-4D03-B795-E4CD5E15B3D3}"/>
              </a:ext>
            </a:extLst>
          </p:cNvPr>
          <p:cNvSpPr/>
          <p:nvPr/>
        </p:nvSpPr>
        <p:spPr>
          <a:xfrm>
            <a:off x="677779" y="1676400"/>
            <a:ext cx="3886200" cy="3628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301A44-50A6-41E3-96D8-20793834C4A5}"/>
              </a:ext>
            </a:extLst>
          </p:cNvPr>
          <p:cNvCxnSpPr>
            <a:cxnSpLocks/>
          </p:cNvCxnSpPr>
          <p:nvPr/>
        </p:nvCxnSpPr>
        <p:spPr>
          <a:xfrm>
            <a:off x="1066800" y="3352800"/>
            <a:ext cx="3247529" cy="1390474"/>
          </a:xfrm>
          <a:prstGeom prst="straightConnector1">
            <a:avLst/>
          </a:prstGeom>
          <a:ln w="6032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0D9C91-3400-43A3-AF53-BCAB23F6A4F4}"/>
              </a:ext>
            </a:extLst>
          </p:cNvPr>
          <p:cNvCxnSpPr>
            <a:cxnSpLocks/>
          </p:cNvCxnSpPr>
          <p:nvPr/>
        </p:nvCxnSpPr>
        <p:spPr>
          <a:xfrm>
            <a:off x="817563" y="4038600"/>
            <a:ext cx="3496766" cy="76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2A31B6D-5E22-4725-8D14-BC53C54B05D5}"/>
              </a:ext>
            </a:extLst>
          </p:cNvPr>
          <p:cNvSpPr/>
          <p:nvPr/>
        </p:nvSpPr>
        <p:spPr>
          <a:xfrm>
            <a:off x="3562955" y="3505200"/>
            <a:ext cx="8566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dirty="0">
                <a:solidFill>
                  <a:schemeClr val="accent1"/>
                </a:solidFill>
              </a:rPr>
              <a:t>PS q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88D5E3-65A1-4050-B40C-D212AD7E31A5}"/>
              </a:ext>
            </a:extLst>
          </p:cNvPr>
          <p:cNvSpPr/>
          <p:nvPr/>
        </p:nvSpPr>
        <p:spPr>
          <a:xfrm>
            <a:off x="3808811" y="4633945"/>
            <a:ext cx="678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dirty="0">
                <a:solidFill>
                  <a:srgbClr val="FF0000"/>
                </a:solidFill>
              </a:rPr>
              <a:t>LL q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9753C70-AEE7-4B47-B9E4-D92DD63F6569}"/>
              </a:ext>
            </a:extLst>
          </p:cNvPr>
          <p:cNvSpPr txBox="1">
            <a:spLocks/>
          </p:cNvSpPr>
          <p:nvPr/>
        </p:nvSpPr>
        <p:spPr>
          <a:xfrm>
            <a:off x="5013838" y="2771072"/>
            <a:ext cx="4038600" cy="15563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8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16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alibri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Or are </a:t>
            </a:r>
            <a:r>
              <a:rPr lang="en-AU" dirty="0" err="1"/>
              <a:t>longliners</a:t>
            </a:r>
            <a:r>
              <a:rPr lang="en-AU" dirty="0"/>
              <a:t> becoming less effective over time?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FAE838-E2EC-483D-9462-7DF69C3DCE5C}"/>
              </a:ext>
            </a:extLst>
          </p:cNvPr>
          <p:cNvSpPr txBox="1"/>
          <p:nvPr/>
        </p:nvSpPr>
        <p:spPr>
          <a:xfrm>
            <a:off x="2209800" y="528693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77325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C074-03B0-4A9B-A6E8-5778BB483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0" y="111345"/>
            <a:ext cx="2917824" cy="852487"/>
          </a:xfrm>
        </p:spPr>
        <p:txBody>
          <a:bodyPr/>
          <a:lstStyle/>
          <a:p>
            <a:r>
              <a:rPr lang="en-AU" dirty="0"/>
              <a:t>YFT OM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F8D752-FE6C-4F4A-9EA4-5F99049ED2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4FA86-0477-4296-8CAA-F3F3D74B3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683134"/>
            <a:ext cx="3409949" cy="350980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Changes to WPTT 2019 request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DF9FE68D-B70E-4C00-9A35-ABDF2CACC1A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1" y="0"/>
            <a:ext cx="4191000" cy="68412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E721986-7FBB-4EF5-9C63-71612F11259C}"/>
              </a:ext>
            </a:extLst>
          </p:cNvPr>
          <p:cNvSpPr/>
          <p:nvPr/>
        </p:nvSpPr>
        <p:spPr>
          <a:xfrm>
            <a:off x="228601" y="1524000"/>
            <a:ext cx="4038599" cy="838200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EFB56A-1D57-4298-BE96-9712A47361FC}"/>
              </a:ext>
            </a:extLst>
          </p:cNvPr>
          <p:cNvSpPr/>
          <p:nvPr/>
        </p:nvSpPr>
        <p:spPr>
          <a:xfrm>
            <a:off x="228600" y="4419600"/>
            <a:ext cx="4038599" cy="609600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D844BA-3BA7-496E-AC0C-B6EF1BD14FBF}"/>
              </a:ext>
            </a:extLst>
          </p:cNvPr>
          <p:cNvSpPr/>
          <p:nvPr/>
        </p:nvSpPr>
        <p:spPr>
          <a:xfrm>
            <a:off x="228600" y="329407"/>
            <a:ext cx="4038599" cy="609600"/>
          </a:xfrm>
          <a:prstGeom prst="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066AC8-2A66-4470-918D-6055E6271E5D}"/>
              </a:ext>
            </a:extLst>
          </p:cNvPr>
          <p:cNvCxnSpPr>
            <a:cxnSpLocks/>
          </p:cNvCxnSpPr>
          <p:nvPr/>
        </p:nvCxnSpPr>
        <p:spPr>
          <a:xfrm>
            <a:off x="3981451" y="606932"/>
            <a:ext cx="1235073" cy="612266"/>
          </a:xfrm>
          <a:prstGeom prst="straightConnector1">
            <a:avLst/>
          </a:prstGeom>
          <a:ln w="698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2D9F244-56CE-4805-801D-8A2C6E55AF1D}"/>
              </a:ext>
            </a:extLst>
          </p:cNvPr>
          <p:cNvSpPr/>
          <p:nvPr/>
        </p:nvSpPr>
        <p:spPr>
          <a:xfrm>
            <a:off x="228601" y="2438400"/>
            <a:ext cx="4038599" cy="761998"/>
          </a:xfrm>
          <a:prstGeom prst="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ACA6B2-B635-49BD-AB1B-5FBF74414C37}"/>
              </a:ext>
            </a:extLst>
          </p:cNvPr>
          <p:cNvSpPr/>
          <p:nvPr/>
        </p:nvSpPr>
        <p:spPr>
          <a:xfrm>
            <a:off x="228600" y="3276600"/>
            <a:ext cx="4038599" cy="685800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DFC98-9EB9-446F-B2C4-B14CE9629E82}"/>
              </a:ext>
            </a:extLst>
          </p:cNvPr>
          <p:cNvSpPr txBox="1"/>
          <p:nvPr/>
        </p:nvSpPr>
        <p:spPr>
          <a:xfrm>
            <a:off x="5181600" y="990600"/>
            <a:ext cx="320039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2000" dirty="0"/>
              <a:t>Spatial Structure: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4 Areas &amp; 2 Areas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35C6CE-2795-460B-96AF-81A8DB3CE7AF}"/>
              </a:ext>
            </a:extLst>
          </p:cNvPr>
          <p:cNvSpPr txBox="1"/>
          <p:nvPr/>
        </p:nvSpPr>
        <p:spPr>
          <a:xfrm>
            <a:off x="5181600" y="1959114"/>
            <a:ext cx="3200399" cy="1631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2000" dirty="0"/>
              <a:t>Implications: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Substantial MSE projection code modifications probably required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A734BF-1AD3-4CB8-887F-59700BDE3CBF}"/>
              </a:ext>
            </a:extLst>
          </p:cNvPr>
          <p:cNvSpPr txBox="1"/>
          <p:nvPr/>
        </p:nvSpPr>
        <p:spPr>
          <a:xfrm>
            <a:off x="666751" y="2834550"/>
            <a:ext cx="3200399" cy="40934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Does 2 Area structure actually add a new perspective?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How much is attributable to removing the tags?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How much attributable to east-west isolation?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How much attributable to different Q scaling assumptions?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DD20F1-5AD5-4D55-90B4-DB29C579BA92}"/>
              </a:ext>
            </a:extLst>
          </p:cNvPr>
          <p:cNvCxnSpPr>
            <a:cxnSpLocks/>
          </p:cNvCxnSpPr>
          <p:nvPr/>
        </p:nvCxnSpPr>
        <p:spPr>
          <a:xfrm flipH="1">
            <a:off x="3913730" y="2715928"/>
            <a:ext cx="1359942" cy="704721"/>
          </a:xfrm>
          <a:prstGeom prst="straightConnector1">
            <a:avLst/>
          </a:prstGeom>
          <a:ln w="698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7205F55-D636-47B5-BF0E-C094B634E450}"/>
              </a:ext>
            </a:extLst>
          </p:cNvPr>
          <p:cNvSpPr txBox="1"/>
          <p:nvPr/>
        </p:nvSpPr>
        <p:spPr>
          <a:xfrm>
            <a:off x="5197474" y="5029200"/>
            <a:ext cx="320039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Regional scaling factor and shared Q application needs rethink for 2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3C32C9-F1C2-424C-A789-E3DD80056B8E}"/>
              </a:ext>
            </a:extLst>
          </p:cNvPr>
          <p:cNvSpPr txBox="1"/>
          <p:nvPr/>
        </p:nvSpPr>
        <p:spPr>
          <a:xfrm>
            <a:off x="5192712" y="3657600"/>
            <a:ext cx="3200399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Tag weight options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dirty="0"/>
              <a:t>25% 1.0 (4 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dirty="0"/>
              <a:t>25% 0.1 (4 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dirty="0"/>
              <a:t>50%  0.0 (2 A)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6ABB8F-0287-403E-9A73-0B43D60AC8C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267200" y="2819399"/>
            <a:ext cx="1295400" cy="1143001"/>
          </a:xfrm>
          <a:prstGeom prst="straightConnector1">
            <a:avLst/>
          </a:prstGeom>
          <a:ln w="698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7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C074-03B0-4A9B-A6E8-5778BB483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0" y="111345"/>
            <a:ext cx="2917824" cy="852487"/>
          </a:xfrm>
        </p:spPr>
        <p:txBody>
          <a:bodyPr/>
          <a:lstStyle/>
          <a:p>
            <a:r>
              <a:rPr lang="en-AU" dirty="0"/>
              <a:t>YFT OM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F8D752-FE6C-4F4A-9EA4-5F99049ED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75" y="1268413"/>
            <a:ext cx="4038600" cy="31511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sz="2600" b="1" dirty="0"/>
              <a:t>Brave New World of diagnostics</a:t>
            </a:r>
          </a:p>
          <a:p>
            <a:endParaRPr lang="en-AU" dirty="0"/>
          </a:p>
          <a:p>
            <a:r>
              <a:rPr lang="en-AU" dirty="0"/>
              <a:t>Still evolving – difference between assessment and OM context</a:t>
            </a:r>
          </a:p>
          <a:p>
            <a:endParaRPr lang="en-AU" dirty="0"/>
          </a:p>
          <a:p>
            <a:r>
              <a:rPr lang="en-AU" dirty="0"/>
              <a:t>Need Henning help to implement the new ones if required (note quarters as years SS configuration)</a:t>
            </a:r>
          </a:p>
          <a:p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4FA86-0477-4296-8CAA-F3F3D74B3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683134"/>
            <a:ext cx="3409949" cy="350980"/>
          </a:xfrm>
        </p:spPr>
        <p:txBody>
          <a:bodyPr>
            <a:normAutofit fontScale="77500" lnSpcReduction="20000"/>
          </a:bodyPr>
          <a:lstStyle/>
          <a:p>
            <a:r>
              <a:rPr lang="en-AU" dirty="0"/>
              <a:t>Changes to WPTT 2019 request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8DA798E-43B3-43AD-8EC6-B12F2A478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500" y="1556539"/>
            <a:ext cx="3521937" cy="21772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B46263-321C-49C9-9ECD-9057ED46E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785825"/>
            <a:ext cx="2971800" cy="298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02924"/>
      </p:ext>
    </p:extLst>
  </p:cSld>
  <p:clrMapOvr>
    <a:masterClrMapping/>
  </p:clrMapOvr>
</p:sld>
</file>

<file path=ppt/theme/theme1.xml><?xml version="1.0" encoding="utf-8"?>
<a:theme xmlns:a="http://schemas.openxmlformats.org/drawingml/2006/main" name="CSIRO Theme">
  <a:themeElements>
    <a:clrScheme name="CSIRO Midday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A9CE"/>
      </a:accent1>
      <a:accent2>
        <a:srgbClr val="00313C"/>
      </a:accent2>
      <a:accent3>
        <a:srgbClr val="78BE20"/>
      </a:accent3>
      <a:accent4>
        <a:srgbClr val="4A7729"/>
      </a:accent4>
      <a:accent5>
        <a:srgbClr val="9FAEE5"/>
      </a:accent5>
      <a:accent6>
        <a:srgbClr val="1E22AA"/>
      </a:accent6>
      <a:hlink>
        <a:srgbClr val="41B6E6"/>
      </a:hlink>
      <a:folHlink>
        <a:srgbClr val="004B87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CSIRO_PowerPoint_120322</Template>
  <TotalTime>52465</TotalTime>
  <Words>1792</Words>
  <Application>Microsoft Office PowerPoint</Application>
  <PresentationFormat>On-screen Show (4:3)</PresentationFormat>
  <Paragraphs>303</Paragraphs>
  <Slides>44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Arial</vt:lpstr>
      <vt:lpstr>Calibri</vt:lpstr>
      <vt:lpstr>CSIRO Theme</vt:lpstr>
      <vt:lpstr>YFT OM recap</vt:lpstr>
      <vt:lpstr>YFT OM recap</vt:lpstr>
      <vt:lpstr>YFT OM recap</vt:lpstr>
      <vt:lpstr>YFT OM recap</vt:lpstr>
      <vt:lpstr>PSFS CPUE q Trend 1.5% per year</vt:lpstr>
      <vt:lpstr>LL CPUE catchability constant  PSFS CPUE catchability +1.5% per year</vt:lpstr>
      <vt:lpstr>PSFS CPUE catchability constant LL CPUE catchability = -1.5 % per year  </vt:lpstr>
      <vt:lpstr>YFT OM recap</vt:lpstr>
      <vt:lpstr>YFT OM recap</vt:lpstr>
      <vt:lpstr>IOTC–2020–WPM11–11  IOTC Bigeye Management Strategy Evaluation:  October 2020 Update  &amp; IOTC–2020–WPM11–13  A joint Process and Observation Error  Random Effects Management Procedure  Dale Kolody Paavo Jumppanen Jemery Day CSIRO Oceans &amp; Atmosphere, Australia </vt:lpstr>
      <vt:lpstr>Outline</vt:lpstr>
      <vt:lpstr>BET 2020 Reference Set OM: Full reconditioning</vt:lpstr>
      <vt:lpstr>2. CPUE discontinuity resolved </vt:lpstr>
      <vt:lpstr>BET 2020 Reference Set Operating Model</vt:lpstr>
      <vt:lpstr>Model plausibility evaluation</vt:lpstr>
      <vt:lpstr>Harvest Rates (Highest selected age)</vt:lpstr>
      <vt:lpstr>Iterative Reweighting (5 iterations)</vt:lpstr>
      <vt:lpstr>Hyperdepletion Parameter (H) and Retrospectives? </vt:lpstr>
      <vt:lpstr>WPM 2020 requested Robustness scenarios</vt:lpstr>
      <vt:lpstr>Bigeye Management Procedure Evaluation</vt:lpstr>
      <vt:lpstr>IOTC–2020–WPM11–13  A joint Process and Observation Error  Random Effects Management Procedure (PTRE = Pella-Tomlinson Random Effects)</vt:lpstr>
      <vt:lpstr>IOTC–2020–WPM11–13  Joint Process and Observation Error Random Effects Production Model for Management Procedures</vt:lpstr>
      <vt:lpstr>As tested to date:</vt:lpstr>
      <vt:lpstr>IOTC–2020–WPM11–13  Joint Process and Observation Error  Random Effects Model for Management Procedures</vt:lpstr>
      <vt:lpstr> </vt:lpstr>
      <vt:lpstr>BuildSys – a new R package for debugging TMB (and other) C/C++ DLLs</vt:lpstr>
      <vt:lpstr>Bigeye Candidate MP Evaluation Results </vt:lpstr>
      <vt:lpstr>BET OM Reference Set MP Evaluation Results (Tuning levels B2 and B3)</vt:lpstr>
      <vt:lpstr>Key BET OM Reference Set MP Evaluation Results (Tuning level B2)</vt:lpstr>
      <vt:lpstr>BET MP Evaluation Results</vt:lpstr>
      <vt:lpstr>BET MP Evaluation Results</vt:lpstr>
      <vt:lpstr>Robustness test results</vt:lpstr>
      <vt:lpstr>Conclusions</vt:lpstr>
      <vt:lpstr>WPM / WPTT Feedback:</vt:lpstr>
      <vt:lpstr>PowerPoint Presentation</vt:lpstr>
      <vt:lpstr>Extra Details…if required</vt:lpstr>
      <vt:lpstr>8 sets of Tropical CPUE series –  2 X Standardization targeting options 2 X q trend options (2 X area weighting factors not shown)</vt:lpstr>
      <vt:lpstr>PowerPoint Presentation</vt:lpstr>
      <vt:lpstr>Biomass outcomes for Reference and Robustness tests for tuning levels B2 and B3 (pre-PTRE)</vt:lpstr>
      <vt:lpstr>Biomass Time Series, 3MPs X 2 Tuning levels</vt:lpstr>
      <vt:lpstr>Biomass Time Series, 3MPs X 2 Tuning levels</vt:lpstr>
      <vt:lpstr>Biomass Time Series, 3MPs X 2 Tuning levels</vt:lpstr>
      <vt:lpstr>Biomass Time Series, 3MPs X 2 Tuning levels</vt:lpstr>
      <vt:lpstr>Biomass Time Series, 3MPs X 2 Tuning levels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CMAR-MES PPDMSE Team Pelagic Population Dynamics and Management Strategy Evaluation</dc:title>
  <dc:creator>Kolody, Dale (CMAR, Hobart)</dc:creator>
  <cp:lastModifiedBy>Kolody, Dale (O&amp;A, Hobart)</cp:lastModifiedBy>
  <cp:revision>2829</cp:revision>
  <dcterms:created xsi:type="dcterms:W3CDTF">2006-08-16T00:00:00Z</dcterms:created>
  <dcterms:modified xsi:type="dcterms:W3CDTF">2020-10-22T08:03:40Z</dcterms:modified>
</cp:coreProperties>
</file>