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32"/>
  </p:notesMasterIdLst>
  <p:sldIdLst>
    <p:sldId id="894" r:id="rId2"/>
    <p:sldId id="747" r:id="rId3"/>
    <p:sldId id="817" r:id="rId4"/>
    <p:sldId id="544" r:id="rId5"/>
    <p:sldId id="896" r:id="rId6"/>
    <p:sldId id="904" r:id="rId7"/>
    <p:sldId id="898" r:id="rId8"/>
    <p:sldId id="933" r:id="rId9"/>
    <p:sldId id="935" r:id="rId10"/>
    <p:sldId id="937" r:id="rId11"/>
    <p:sldId id="901" r:id="rId12"/>
    <p:sldId id="939" r:id="rId13"/>
    <p:sldId id="938" r:id="rId14"/>
    <p:sldId id="922" r:id="rId15"/>
    <p:sldId id="952" r:id="rId16"/>
    <p:sldId id="953" r:id="rId17"/>
    <p:sldId id="911" r:id="rId18"/>
    <p:sldId id="941" r:id="rId19"/>
    <p:sldId id="940" r:id="rId20"/>
    <p:sldId id="942" r:id="rId21"/>
    <p:sldId id="944" r:id="rId22"/>
    <p:sldId id="945" r:id="rId23"/>
    <p:sldId id="946" r:id="rId24"/>
    <p:sldId id="948" r:id="rId25"/>
    <p:sldId id="947" r:id="rId26"/>
    <p:sldId id="949" r:id="rId27"/>
    <p:sldId id="950" r:id="rId28"/>
    <p:sldId id="951" r:id="rId29"/>
    <p:sldId id="905" r:id="rId30"/>
    <p:sldId id="74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8AFF"/>
    <a:srgbClr val="FB61D7"/>
    <a:srgbClr val="0000FF"/>
    <a:srgbClr val="322D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4EA56A-1693-4208-B771-AAD4B68C7544}" v="1426" dt="2021-03-01T00:11:4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8" autoAdjust="0"/>
    <p:restoredTop sz="84419" autoAdjust="0"/>
  </p:normalViewPr>
  <p:slideViewPr>
    <p:cSldViewPr>
      <p:cViewPr varScale="1">
        <p:scale>
          <a:sx n="85" d="100"/>
          <a:sy n="85" d="100"/>
        </p:scale>
        <p:origin x="48"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ody, Dale (O&amp;A, Hobart)" userId="6fce53b1-f6b4-437f-92e5-b29623dbcb9a" providerId="ADAL" clId="{7E4EA56A-1693-4208-B771-AAD4B68C7544}"/>
    <pc:docChg chg="undo custSel addSld delSld modSld sldOrd">
      <pc:chgData name="Kolody, Dale (O&amp;A, Hobart)" userId="6fce53b1-f6b4-437f-92e5-b29623dbcb9a" providerId="ADAL" clId="{7E4EA56A-1693-4208-B771-AAD4B68C7544}" dt="2021-03-01T00:11:46.242" v="10198" actId="20577"/>
      <pc:docMkLst>
        <pc:docMk/>
      </pc:docMkLst>
      <pc:sldChg chg="modSp mod modAnim">
        <pc:chgData name="Kolody, Dale (O&amp;A, Hobart)" userId="6fce53b1-f6b4-437f-92e5-b29623dbcb9a" providerId="ADAL" clId="{7E4EA56A-1693-4208-B771-AAD4B68C7544}" dt="2021-02-28T00:51:08.280" v="9397" actId="20577"/>
        <pc:sldMkLst>
          <pc:docMk/>
          <pc:sldMk cId="0" sldId="544"/>
        </pc:sldMkLst>
        <pc:spChg chg="mod">
          <ac:chgData name="Kolody, Dale (O&amp;A, Hobart)" userId="6fce53b1-f6b4-437f-92e5-b29623dbcb9a" providerId="ADAL" clId="{7E4EA56A-1693-4208-B771-AAD4B68C7544}" dt="2021-02-25T23:21:30.771" v="219" actId="20577"/>
          <ac:spMkLst>
            <pc:docMk/>
            <pc:sldMk cId="0" sldId="544"/>
            <ac:spMk id="2" creationId="{00000000-0000-0000-0000-000000000000}"/>
          </ac:spMkLst>
        </pc:spChg>
        <pc:spChg chg="mod">
          <ac:chgData name="Kolody, Dale (O&amp;A, Hobart)" userId="6fce53b1-f6b4-437f-92e5-b29623dbcb9a" providerId="ADAL" clId="{7E4EA56A-1693-4208-B771-AAD4B68C7544}" dt="2021-02-28T00:51:08.280" v="9397" actId="20577"/>
          <ac:spMkLst>
            <pc:docMk/>
            <pc:sldMk cId="0" sldId="544"/>
            <ac:spMk id="3" creationId="{00000000-0000-0000-0000-000000000000}"/>
          </ac:spMkLst>
        </pc:spChg>
        <pc:spChg chg="mod">
          <ac:chgData name="Kolody, Dale (O&amp;A, Hobart)" userId="6fce53b1-f6b4-437f-92e5-b29623dbcb9a" providerId="ADAL" clId="{7E4EA56A-1693-4208-B771-AAD4B68C7544}" dt="2021-02-25T23:21:53.531" v="246" actId="20577"/>
          <ac:spMkLst>
            <pc:docMk/>
            <pc:sldMk cId="0" sldId="544"/>
            <ac:spMk id="6" creationId="{00000000-0000-0000-0000-000000000000}"/>
          </ac:spMkLst>
        </pc:spChg>
      </pc:sldChg>
      <pc:sldChg chg="modSp mod modAnim">
        <pc:chgData name="Kolody, Dale (O&amp;A, Hobart)" userId="6fce53b1-f6b4-437f-92e5-b29623dbcb9a" providerId="ADAL" clId="{7E4EA56A-1693-4208-B771-AAD4B68C7544}" dt="2021-02-28T23:59:46.923" v="10176"/>
        <pc:sldMkLst>
          <pc:docMk/>
          <pc:sldMk cId="254101454" sldId="817"/>
        </pc:sldMkLst>
        <pc:spChg chg="mod">
          <ac:chgData name="Kolody, Dale (O&amp;A, Hobart)" userId="6fce53b1-f6b4-437f-92e5-b29623dbcb9a" providerId="ADAL" clId="{7E4EA56A-1693-4208-B771-AAD4B68C7544}" dt="2021-02-25T23:17:50.674" v="22" actId="6549"/>
          <ac:spMkLst>
            <pc:docMk/>
            <pc:sldMk cId="254101454" sldId="817"/>
            <ac:spMk id="2" creationId="{00000000-0000-0000-0000-000000000000}"/>
          </ac:spMkLst>
        </pc:spChg>
        <pc:spChg chg="mod">
          <ac:chgData name="Kolody, Dale (O&amp;A, Hobart)" userId="6fce53b1-f6b4-437f-92e5-b29623dbcb9a" providerId="ADAL" clId="{7E4EA56A-1693-4208-B771-AAD4B68C7544}" dt="2021-02-28T00:49:53.054" v="9386" actId="20577"/>
          <ac:spMkLst>
            <pc:docMk/>
            <pc:sldMk cId="254101454" sldId="817"/>
            <ac:spMk id="3" creationId="{00000000-0000-0000-0000-000000000000}"/>
          </ac:spMkLst>
        </pc:spChg>
      </pc:sldChg>
      <pc:sldChg chg="del">
        <pc:chgData name="Kolody, Dale (O&amp;A, Hobart)" userId="6fce53b1-f6b4-437f-92e5-b29623dbcb9a" providerId="ADAL" clId="{7E4EA56A-1693-4208-B771-AAD4B68C7544}" dt="2021-02-26T00:11:12.282" v="1284" actId="47"/>
        <pc:sldMkLst>
          <pc:docMk/>
          <pc:sldMk cId="1359164590" sldId="889"/>
        </pc:sldMkLst>
      </pc:sldChg>
      <pc:sldChg chg="modSp mod">
        <pc:chgData name="Kolody, Dale (O&amp;A, Hobart)" userId="6fce53b1-f6b4-437f-92e5-b29623dbcb9a" providerId="ADAL" clId="{7E4EA56A-1693-4208-B771-AAD4B68C7544}" dt="2021-02-25T23:16:27.788" v="13" actId="6549"/>
        <pc:sldMkLst>
          <pc:docMk/>
          <pc:sldMk cId="0" sldId="894"/>
        </pc:sldMkLst>
        <pc:spChg chg="mod">
          <ac:chgData name="Kolody, Dale (O&amp;A, Hobart)" userId="6fce53b1-f6b4-437f-92e5-b29623dbcb9a" providerId="ADAL" clId="{7E4EA56A-1693-4208-B771-AAD4B68C7544}" dt="2021-02-25T23:16:27.788" v="13" actId="6549"/>
          <ac:spMkLst>
            <pc:docMk/>
            <pc:sldMk cId="0" sldId="894"/>
            <ac:spMk id="2" creationId="{00000000-0000-0000-0000-000000000000}"/>
          </ac:spMkLst>
        </pc:spChg>
      </pc:sldChg>
      <pc:sldChg chg="del">
        <pc:chgData name="Kolody, Dale (O&amp;A, Hobart)" userId="6fce53b1-f6b4-437f-92e5-b29623dbcb9a" providerId="ADAL" clId="{7E4EA56A-1693-4208-B771-AAD4B68C7544}" dt="2021-02-25T23:22:23.818" v="247" actId="47"/>
        <pc:sldMkLst>
          <pc:docMk/>
          <pc:sldMk cId="862668460" sldId="895"/>
        </pc:sldMkLst>
      </pc:sldChg>
      <pc:sldChg chg="addSp delSp modSp mod">
        <pc:chgData name="Kolody, Dale (O&amp;A, Hobart)" userId="6fce53b1-f6b4-437f-92e5-b29623dbcb9a" providerId="ADAL" clId="{7E4EA56A-1693-4208-B771-AAD4B68C7544}" dt="2021-02-25T23:45:12.365" v="825" actId="14100"/>
        <pc:sldMkLst>
          <pc:docMk/>
          <pc:sldMk cId="3644807522" sldId="896"/>
        </pc:sldMkLst>
        <pc:spChg chg="mod">
          <ac:chgData name="Kolody, Dale (O&amp;A, Hobart)" userId="6fce53b1-f6b4-437f-92e5-b29623dbcb9a" providerId="ADAL" clId="{7E4EA56A-1693-4208-B771-AAD4B68C7544}" dt="2021-02-25T23:22:33.277" v="251" actId="20577"/>
          <ac:spMkLst>
            <pc:docMk/>
            <pc:sldMk cId="3644807522" sldId="896"/>
            <ac:spMk id="2" creationId="{D0268508-6BAA-4ADA-BB7C-637930F208E5}"/>
          </ac:spMkLst>
        </pc:spChg>
        <pc:spChg chg="add del mod">
          <ac:chgData name="Kolody, Dale (O&amp;A, Hobart)" userId="6fce53b1-f6b4-437f-92e5-b29623dbcb9a" providerId="ADAL" clId="{7E4EA56A-1693-4208-B771-AAD4B68C7544}" dt="2021-02-25T23:26:17.276" v="289" actId="478"/>
          <ac:spMkLst>
            <pc:docMk/>
            <pc:sldMk cId="3644807522" sldId="896"/>
            <ac:spMk id="4" creationId="{072BCFDE-9670-481A-85FD-D64309C452F1}"/>
          </ac:spMkLst>
        </pc:spChg>
        <pc:spChg chg="mod">
          <ac:chgData name="Kolody, Dale (O&amp;A, Hobart)" userId="6fce53b1-f6b4-437f-92e5-b29623dbcb9a" providerId="ADAL" clId="{7E4EA56A-1693-4208-B771-AAD4B68C7544}" dt="2021-02-25T23:45:02.581" v="822" actId="1036"/>
          <ac:spMkLst>
            <pc:docMk/>
            <pc:sldMk cId="3644807522" sldId="896"/>
            <ac:spMk id="5" creationId="{8DC489C3-CB55-49C7-A19F-A7FB1A0F4F9B}"/>
          </ac:spMkLst>
        </pc:spChg>
        <pc:spChg chg="mod">
          <ac:chgData name="Kolody, Dale (O&amp;A, Hobart)" userId="6fce53b1-f6b4-437f-92e5-b29623dbcb9a" providerId="ADAL" clId="{7E4EA56A-1693-4208-B771-AAD4B68C7544}" dt="2021-02-25T23:27:09.918" v="313" actId="1076"/>
          <ac:spMkLst>
            <pc:docMk/>
            <pc:sldMk cId="3644807522" sldId="896"/>
            <ac:spMk id="7" creationId="{152A99A3-CA22-48E2-B05E-F676812A56A6}"/>
          </ac:spMkLst>
        </pc:spChg>
        <pc:spChg chg="del">
          <ac:chgData name="Kolody, Dale (O&amp;A, Hobart)" userId="6fce53b1-f6b4-437f-92e5-b29623dbcb9a" providerId="ADAL" clId="{7E4EA56A-1693-4208-B771-AAD4B68C7544}" dt="2021-02-25T23:26:20.115" v="290" actId="478"/>
          <ac:spMkLst>
            <pc:docMk/>
            <pc:sldMk cId="3644807522" sldId="896"/>
            <ac:spMk id="8" creationId="{2EFB1BF2-D7A8-496B-8093-7807939CAC14}"/>
          </ac:spMkLst>
        </pc:spChg>
        <pc:spChg chg="del">
          <ac:chgData name="Kolody, Dale (O&amp;A, Hobart)" userId="6fce53b1-f6b4-437f-92e5-b29623dbcb9a" providerId="ADAL" clId="{7E4EA56A-1693-4208-B771-AAD4B68C7544}" dt="2021-02-25T23:26:11.850" v="288" actId="478"/>
          <ac:spMkLst>
            <pc:docMk/>
            <pc:sldMk cId="3644807522" sldId="896"/>
            <ac:spMk id="9" creationId="{910F54C5-EB53-47DD-8354-03734583535E}"/>
          </ac:spMkLst>
        </pc:spChg>
        <pc:spChg chg="del">
          <ac:chgData name="Kolody, Dale (O&amp;A, Hobart)" userId="6fce53b1-f6b4-437f-92e5-b29623dbcb9a" providerId="ADAL" clId="{7E4EA56A-1693-4208-B771-AAD4B68C7544}" dt="2021-02-25T23:26:23.042" v="291" actId="478"/>
          <ac:spMkLst>
            <pc:docMk/>
            <pc:sldMk cId="3644807522" sldId="896"/>
            <ac:spMk id="10" creationId="{F7C99625-11BF-46AB-A30C-8E926A902AF9}"/>
          </ac:spMkLst>
        </pc:spChg>
        <pc:spChg chg="add mod">
          <ac:chgData name="Kolody, Dale (O&amp;A, Hobart)" userId="6fce53b1-f6b4-437f-92e5-b29623dbcb9a" providerId="ADAL" clId="{7E4EA56A-1693-4208-B771-AAD4B68C7544}" dt="2021-02-25T23:27:21.665" v="338" actId="1038"/>
          <ac:spMkLst>
            <pc:docMk/>
            <pc:sldMk cId="3644807522" sldId="896"/>
            <ac:spMk id="18" creationId="{F34F4049-4EC6-4BBA-9428-FEDA5849FD14}"/>
          </ac:spMkLst>
        </pc:spChg>
        <pc:spChg chg="del mod">
          <ac:chgData name="Kolody, Dale (O&amp;A, Hobart)" userId="6fce53b1-f6b4-437f-92e5-b29623dbcb9a" providerId="ADAL" clId="{7E4EA56A-1693-4208-B771-AAD4B68C7544}" dt="2021-02-25T23:25:59.273" v="284" actId="478"/>
          <ac:spMkLst>
            <pc:docMk/>
            <pc:sldMk cId="3644807522" sldId="896"/>
            <ac:spMk id="26" creationId="{2D50B2DF-70CD-481E-8B14-A3FDEACB8258}"/>
          </ac:spMkLst>
        </pc:spChg>
        <pc:picChg chg="del">
          <ac:chgData name="Kolody, Dale (O&amp;A, Hobart)" userId="6fce53b1-f6b4-437f-92e5-b29623dbcb9a" providerId="ADAL" clId="{7E4EA56A-1693-4208-B771-AAD4B68C7544}" dt="2021-02-25T23:25:15.925" v="252" actId="478"/>
          <ac:picMkLst>
            <pc:docMk/>
            <pc:sldMk cId="3644807522" sldId="896"/>
            <ac:picMk id="6" creationId="{C03F019F-1FCB-416B-9435-1068C7A7C8FA}"/>
          </ac:picMkLst>
        </pc:picChg>
        <pc:picChg chg="add mod ord">
          <ac:chgData name="Kolody, Dale (O&amp;A, Hobart)" userId="6fce53b1-f6b4-437f-92e5-b29623dbcb9a" providerId="ADAL" clId="{7E4EA56A-1693-4208-B771-AAD4B68C7544}" dt="2021-02-25T23:25:30.813" v="279" actId="1037"/>
          <ac:picMkLst>
            <pc:docMk/>
            <pc:sldMk cId="3644807522" sldId="896"/>
            <ac:picMk id="11" creationId="{49EA4CE9-0D9E-4F91-BDB6-E09C969EBD3F}"/>
          </ac:picMkLst>
        </pc:picChg>
        <pc:cxnChg chg="mod">
          <ac:chgData name="Kolody, Dale (O&amp;A, Hobart)" userId="6fce53b1-f6b4-437f-92e5-b29623dbcb9a" providerId="ADAL" clId="{7E4EA56A-1693-4208-B771-AAD4B68C7544}" dt="2021-02-25T23:44:58.413" v="811" actId="14100"/>
          <ac:cxnSpMkLst>
            <pc:docMk/>
            <pc:sldMk cId="3644807522" sldId="896"/>
            <ac:cxnSpMk id="12" creationId="{57A7DEE8-784A-420B-B3F1-E5E151E035EE}"/>
          </ac:cxnSpMkLst>
        </pc:cxnChg>
        <pc:cxnChg chg="del">
          <ac:chgData name="Kolody, Dale (O&amp;A, Hobart)" userId="6fce53b1-f6b4-437f-92e5-b29623dbcb9a" providerId="ADAL" clId="{7E4EA56A-1693-4208-B771-AAD4B68C7544}" dt="2021-02-25T23:26:07.688" v="285" actId="478"/>
          <ac:cxnSpMkLst>
            <pc:docMk/>
            <pc:sldMk cId="3644807522" sldId="896"/>
            <ac:cxnSpMk id="14" creationId="{F1F18F77-27E3-4D16-8447-D6923103BA6F}"/>
          </ac:cxnSpMkLst>
        </pc:cxnChg>
        <pc:cxnChg chg="del">
          <ac:chgData name="Kolody, Dale (O&amp;A, Hobart)" userId="6fce53b1-f6b4-437f-92e5-b29623dbcb9a" providerId="ADAL" clId="{7E4EA56A-1693-4208-B771-AAD4B68C7544}" dt="2021-02-25T23:26:08.690" v="286" actId="478"/>
          <ac:cxnSpMkLst>
            <pc:docMk/>
            <pc:sldMk cId="3644807522" sldId="896"/>
            <ac:cxnSpMk id="15" creationId="{9FDA94F1-6DC3-4191-B0AF-119A5B4FED00}"/>
          </ac:cxnSpMkLst>
        </pc:cxnChg>
        <pc:cxnChg chg="del">
          <ac:chgData name="Kolody, Dale (O&amp;A, Hobart)" userId="6fce53b1-f6b4-437f-92e5-b29623dbcb9a" providerId="ADAL" clId="{7E4EA56A-1693-4208-B771-AAD4B68C7544}" dt="2021-02-25T23:26:10.732" v="287" actId="478"/>
          <ac:cxnSpMkLst>
            <pc:docMk/>
            <pc:sldMk cId="3644807522" sldId="896"/>
            <ac:cxnSpMk id="16" creationId="{8775DC46-FBA1-4846-8466-AEB66484E0E0}"/>
          </ac:cxnSpMkLst>
        </pc:cxnChg>
        <pc:cxnChg chg="add mod">
          <ac:chgData name="Kolody, Dale (O&amp;A, Hobart)" userId="6fce53b1-f6b4-437f-92e5-b29623dbcb9a" providerId="ADAL" clId="{7E4EA56A-1693-4208-B771-AAD4B68C7544}" dt="2021-02-25T23:45:12.365" v="825" actId="14100"/>
          <ac:cxnSpMkLst>
            <pc:docMk/>
            <pc:sldMk cId="3644807522" sldId="896"/>
            <ac:cxnSpMk id="22" creationId="{CFEE56BD-0492-4C47-8508-A281E7CBB825}"/>
          </ac:cxnSpMkLst>
        </pc:cxnChg>
        <pc:cxnChg chg="del">
          <ac:chgData name="Kolody, Dale (O&amp;A, Hobart)" userId="6fce53b1-f6b4-437f-92e5-b29623dbcb9a" providerId="ADAL" clId="{7E4EA56A-1693-4208-B771-AAD4B68C7544}" dt="2021-02-25T23:25:57.540" v="283" actId="478"/>
          <ac:cxnSpMkLst>
            <pc:docMk/>
            <pc:sldMk cId="3644807522" sldId="896"/>
            <ac:cxnSpMk id="23" creationId="{5840E3E1-DAF0-4BCE-8292-675493FED101}"/>
          </ac:cxnSpMkLst>
        </pc:cxnChg>
      </pc:sldChg>
      <pc:sldChg chg="del">
        <pc:chgData name="Kolody, Dale (O&amp;A, Hobart)" userId="6fce53b1-f6b4-437f-92e5-b29623dbcb9a" providerId="ADAL" clId="{7E4EA56A-1693-4208-B771-AAD4B68C7544}" dt="2021-02-25T23:44:05.042" v="763" actId="47"/>
        <pc:sldMkLst>
          <pc:docMk/>
          <pc:sldMk cId="4175521444" sldId="897"/>
        </pc:sldMkLst>
      </pc:sldChg>
      <pc:sldChg chg="modSp mod">
        <pc:chgData name="Kolody, Dale (O&amp;A, Hobart)" userId="6fce53b1-f6b4-437f-92e5-b29623dbcb9a" providerId="ADAL" clId="{7E4EA56A-1693-4208-B771-AAD4B68C7544}" dt="2021-02-25T23:43:44.980" v="762" actId="14100"/>
        <pc:sldMkLst>
          <pc:docMk/>
          <pc:sldMk cId="998890471" sldId="898"/>
        </pc:sldMkLst>
        <pc:spChg chg="mod">
          <ac:chgData name="Kolody, Dale (O&amp;A, Hobart)" userId="6fce53b1-f6b4-437f-92e5-b29623dbcb9a" providerId="ADAL" clId="{7E4EA56A-1693-4208-B771-AAD4B68C7544}" dt="2021-02-25T23:29:39.088" v="440" actId="20577"/>
          <ac:spMkLst>
            <pc:docMk/>
            <pc:sldMk cId="998890471" sldId="898"/>
            <ac:spMk id="2" creationId="{74CC257C-5747-4438-AEB7-B95AB8357EA0}"/>
          </ac:spMkLst>
        </pc:spChg>
        <pc:spChg chg="mod">
          <ac:chgData name="Kolody, Dale (O&amp;A, Hobart)" userId="6fce53b1-f6b4-437f-92e5-b29623dbcb9a" providerId="ADAL" clId="{7E4EA56A-1693-4208-B771-AAD4B68C7544}" dt="2021-02-25T23:36:43.753" v="727" actId="27636"/>
          <ac:spMkLst>
            <pc:docMk/>
            <pc:sldMk cId="998890471" sldId="898"/>
            <ac:spMk id="3" creationId="{ACAADE56-F6C7-4610-930E-5B02AB83DDF1}"/>
          </ac:spMkLst>
        </pc:spChg>
        <pc:spChg chg="mod">
          <ac:chgData name="Kolody, Dale (O&amp;A, Hobart)" userId="6fce53b1-f6b4-437f-92e5-b29623dbcb9a" providerId="ADAL" clId="{7E4EA56A-1693-4208-B771-AAD4B68C7544}" dt="2021-02-25T23:36:45.023" v="729" actId="15"/>
          <ac:spMkLst>
            <pc:docMk/>
            <pc:sldMk cId="998890471" sldId="898"/>
            <ac:spMk id="4" creationId="{CAA8D9A2-5E43-4070-BF1C-ACE05A2C2E7F}"/>
          </ac:spMkLst>
        </pc:spChg>
        <pc:spChg chg="mod">
          <ac:chgData name="Kolody, Dale (O&amp;A, Hobart)" userId="6fce53b1-f6b4-437f-92e5-b29623dbcb9a" providerId="ADAL" clId="{7E4EA56A-1693-4208-B771-AAD4B68C7544}" dt="2021-02-25T23:43:44.980" v="762" actId="14100"/>
          <ac:spMkLst>
            <pc:docMk/>
            <pc:sldMk cId="998890471" sldId="898"/>
            <ac:spMk id="8" creationId="{61446C1C-82E2-4081-AAB6-39154A0117EA}"/>
          </ac:spMkLst>
        </pc:spChg>
      </pc:sldChg>
      <pc:sldChg chg="del">
        <pc:chgData name="Kolody, Dale (O&amp;A, Hobart)" userId="6fce53b1-f6b4-437f-92e5-b29623dbcb9a" providerId="ADAL" clId="{7E4EA56A-1693-4208-B771-AAD4B68C7544}" dt="2021-02-26T02:06:56.189" v="1915" actId="47"/>
        <pc:sldMkLst>
          <pc:docMk/>
          <pc:sldMk cId="3310400599" sldId="899"/>
        </pc:sldMkLst>
      </pc:sldChg>
      <pc:sldChg chg="del">
        <pc:chgData name="Kolody, Dale (O&amp;A, Hobart)" userId="6fce53b1-f6b4-437f-92e5-b29623dbcb9a" providerId="ADAL" clId="{7E4EA56A-1693-4208-B771-AAD4B68C7544}" dt="2021-02-25T23:44:11.078" v="764" actId="47"/>
        <pc:sldMkLst>
          <pc:docMk/>
          <pc:sldMk cId="2409925497" sldId="900"/>
        </pc:sldMkLst>
      </pc:sldChg>
      <pc:sldChg chg="addSp delSp modSp mod modAnim">
        <pc:chgData name="Kolody, Dale (O&amp;A, Hobart)" userId="6fce53b1-f6b4-437f-92e5-b29623dbcb9a" providerId="ADAL" clId="{7E4EA56A-1693-4208-B771-AAD4B68C7544}" dt="2021-02-26T02:59:47.559" v="2439"/>
        <pc:sldMkLst>
          <pc:docMk/>
          <pc:sldMk cId="1161964020" sldId="901"/>
        </pc:sldMkLst>
        <pc:spChg chg="mod">
          <ac:chgData name="Kolody, Dale (O&amp;A, Hobart)" userId="6fce53b1-f6b4-437f-92e5-b29623dbcb9a" providerId="ADAL" clId="{7E4EA56A-1693-4208-B771-AAD4B68C7544}" dt="2021-02-25T23:50:48.412" v="1176" actId="20577"/>
          <ac:spMkLst>
            <pc:docMk/>
            <pc:sldMk cId="1161964020" sldId="901"/>
            <ac:spMk id="2" creationId="{74CC257C-5747-4438-AEB7-B95AB8357EA0}"/>
          </ac:spMkLst>
        </pc:spChg>
        <pc:spChg chg="del">
          <ac:chgData name="Kolody, Dale (O&amp;A, Hobart)" userId="6fce53b1-f6b4-437f-92e5-b29623dbcb9a" providerId="ADAL" clId="{7E4EA56A-1693-4208-B771-AAD4B68C7544}" dt="2021-02-25T23:49:57.519" v="1060" actId="478"/>
          <ac:spMkLst>
            <pc:docMk/>
            <pc:sldMk cId="1161964020" sldId="901"/>
            <ac:spMk id="4" creationId="{CAA8D9A2-5E43-4070-BF1C-ACE05A2C2E7F}"/>
          </ac:spMkLst>
        </pc:spChg>
        <pc:spChg chg="add del mod">
          <ac:chgData name="Kolody, Dale (O&amp;A, Hobart)" userId="6fce53b1-f6b4-437f-92e5-b29623dbcb9a" providerId="ADAL" clId="{7E4EA56A-1693-4208-B771-AAD4B68C7544}" dt="2021-02-26T00:01:22.962" v="1181"/>
          <ac:spMkLst>
            <pc:docMk/>
            <pc:sldMk cId="1161964020" sldId="901"/>
            <ac:spMk id="5" creationId="{653AC197-2D2A-4C86-BCE0-41B2A3DEE41C}"/>
          </ac:spMkLst>
        </pc:spChg>
        <pc:spChg chg="add mod">
          <ac:chgData name="Kolody, Dale (O&amp;A, Hobart)" userId="6fce53b1-f6b4-437f-92e5-b29623dbcb9a" providerId="ADAL" clId="{7E4EA56A-1693-4208-B771-AAD4B68C7544}" dt="2021-02-26T02:56:30.359" v="2413" actId="1076"/>
          <ac:spMkLst>
            <pc:docMk/>
            <pc:sldMk cId="1161964020" sldId="901"/>
            <ac:spMk id="28" creationId="{0E7FB9D2-F8C2-4E92-A09B-6B9F26563D06}"/>
          </ac:spMkLst>
        </pc:spChg>
        <pc:spChg chg="add mod">
          <ac:chgData name="Kolody, Dale (O&amp;A, Hobart)" userId="6fce53b1-f6b4-437f-92e5-b29623dbcb9a" providerId="ADAL" clId="{7E4EA56A-1693-4208-B771-AAD4B68C7544}" dt="2021-02-26T02:56:44.323" v="2430" actId="20577"/>
          <ac:spMkLst>
            <pc:docMk/>
            <pc:sldMk cId="1161964020" sldId="901"/>
            <ac:spMk id="29" creationId="{34A61C7E-EAD5-49F7-ADF8-F0CAB3706CFB}"/>
          </ac:spMkLst>
        </pc:spChg>
        <pc:picChg chg="add mod">
          <ac:chgData name="Kolody, Dale (O&amp;A, Hobart)" userId="6fce53b1-f6b4-437f-92e5-b29623dbcb9a" providerId="ADAL" clId="{7E4EA56A-1693-4208-B771-AAD4B68C7544}" dt="2021-02-26T00:01:22.962" v="1181"/>
          <ac:picMkLst>
            <pc:docMk/>
            <pc:sldMk cId="1161964020" sldId="901"/>
            <ac:picMk id="6" creationId="{AA41D546-4F9F-4706-9CAB-7F796E4206E1}"/>
          </ac:picMkLst>
        </pc:picChg>
        <pc:picChg chg="add mod">
          <ac:chgData name="Kolody, Dale (O&amp;A, Hobart)" userId="6fce53b1-f6b4-437f-92e5-b29623dbcb9a" providerId="ADAL" clId="{7E4EA56A-1693-4208-B771-AAD4B68C7544}" dt="2021-02-26T00:01:52.542" v="1184" actId="1076"/>
          <ac:picMkLst>
            <pc:docMk/>
            <pc:sldMk cId="1161964020" sldId="901"/>
            <ac:picMk id="7" creationId="{2A16AB59-0068-4A85-8A23-CC991AB4CADE}"/>
          </ac:picMkLst>
        </pc:picChg>
        <pc:cxnChg chg="add mod">
          <ac:chgData name="Kolody, Dale (O&amp;A, Hobart)" userId="6fce53b1-f6b4-437f-92e5-b29623dbcb9a" providerId="ADAL" clId="{7E4EA56A-1693-4208-B771-AAD4B68C7544}" dt="2021-02-26T02:55:51.664" v="2392" actId="1038"/>
          <ac:cxnSpMkLst>
            <pc:docMk/>
            <pc:sldMk cId="1161964020" sldId="901"/>
            <ac:cxnSpMk id="9" creationId="{A31074C2-3AF2-4DE8-848F-1480CFC004FC}"/>
          </ac:cxnSpMkLst>
        </pc:cxnChg>
        <pc:cxnChg chg="add mod">
          <ac:chgData name="Kolody, Dale (O&amp;A, Hobart)" userId="6fce53b1-f6b4-437f-92e5-b29623dbcb9a" providerId="ADAL" clId="{7E4EA56A-1693-4208-B771-AAD4B68C7544}" dt="2021-02-26T00:07:16.411" v="1281" actId="14100"/>
          <ac:cxnSpMkLst>
            <pc:docMk/>
            <pc:sldMk cId="1161964020" sldId="901"/>
            <ac:cxnSpMk id="10" creationId="{B4AC921F-5503-4056-AD82-0C6C34EE82B5}"/>
          </ac:cxnSpMkLst>
        </pc:cxnChg>
        <pc:cxnChg chg="add mod">
          <ac:chgData name="Kolody, Dale (O&amp;A, Hobart)" userId="6fce53b1-f6b4-437f-92e5-b29623dbcb9a" providerId="ADAL" clId="{7E4EA56A-1693-4208-B771-AAD4B68C7544}" dt="2021-02-26T00:06:56.481" v="1257" actId="14100"/>
          <ac:cxnSpMkLst>
            <pc:docMk/>
            <pc:sldMk cId="1161964020" sldId="901"/>
            <ac:cxnSpMk id="18" creationId="{E98940AB-58D6-48BE-92D8-382160206FEF}"/>
          </ac:cxnSpMkLst>
        </pc:cxnChg>
        <pc:cxnChg chg="add mod">
          <ac:chgData name="Kolody, Dale (O&amp;A, Hobart)" userId="6fce53b1-f6b4-437f-92e5-b29623dbcb9a" providerId="ADAL" clId="{7E4EA56A-1693-4208-B771-AAD4B68C7544}" dt="2021-02-26T00:07:06.684" v="1279" actId="14100"/>
          <ac:cxnSpMkLst>
            <pc:docMk/>
            <pc:sldMk cId="1161964020" sldId="901"/>
            <ac:cxnSpMk id="20" creationId="{04CBD076-19E4-4BDF-BE40-C6B8301B8978}"/>
          </ac:cxnSpMkLst>
        </pc:cxnChg>
        <pc:cxnChg chg="add mod">
          <ac:chgData name="Kolody, Dale (O&amp;A, Hobart)" userId="6fce53b1-f6b4-437f-92e5-b29623dbcb9a" providerId="ADAL" clId="{7E4EA56A-1693-4208-B771-AAD4B68C7544}" dt="2021-02-26T02:55:28.495" v="2347" actId="14100"/>
          <ac:cxnSpMkLst>
            <pc:docMk/>
            <pc:sldMk cId="1161964020" sldId="901"/>
            <ac:cxnSpMk id="24" creationId="{2C26EBB2-B754-41B4-81D3-6EB615F611E8}"/>
          </ac:cxnSpMkLst>
        </pc:cxnChg>
        <pc:cxnChg chg="add mod">
          <ac:chgData name="Kolody, Dale (O&amp;A, Hobart)" userId="6fce53b1-f6b4-437f-92e5-b29623dbcb9a" providerId="ADAL" clId="{7E4EA56A-1693-4208-B771-AAD4B68C7544}" dt="2021-02-26T02:55:43.316" v="2391" actId="14100"/>
          <ac:cxnSpMkLst>
            <pc:docMk/>
            <pc:sldMk cId="1161964020" sldId="901"/>
            <ac:cxnSpMk id="26" creationId="{4B82FCFC-DA4E-481D-8C7D-DD4E501119F6}"/>
          </ac:cxnSpMkLst>
        </pc:cxnChg>
      </pc:sldChg>
      <pc:sldChg chg="del">
        <pc:chgData name="Kolody, Dale (O&amp;A, Hobart)" userId="6fce53b1-f6b4-437f-92e5-b29623dbcb9a" providerId="ADAL" clId="{7E4EA56A-1693-4208-B771-AAD4B68C7544}" dt="2021-02-26T00:11:02.890" v="1283" actId="47"/>
        <pc:sldMkLst>
          <pc:docMk/>
          <pc:sldMk cId="3473177686" sldId="902"/>
        </pc:sldMkLst>
      </pc:sldChg>
      <pc:sldChg chg="modSp del mod">
        <pc:chgData name="Kolody, Dale (O&amp;A, Hobart)" userId="6fce53b1-f6b4-437f-92e5-b29623dbcb9a" providerId="ADAL" clId="{7E4EA56A-1693-4208-B771-AAD4B68C7544}" dt="2021-02-26T02:00:38.596" v="1902" actId="47"/>
        <pc:sldMkLst>
          <pc:docMk/>
          <pc:sldMk cId="2431679205" sldId="903"/>
        </pc:sldMkLst>
        <pc:spChg chg="mod">
          <ac:chgData name="Kolody, Dale (O&amp;A, Hobart)" userId="6fce53b1-f6b4-437f-92e5-b29623dbcb9a" providerId="ADAL" clId="{7E4EA56A-1693-4208-B771-AAD4B68C7544}" dt="2021-02-26T00:15:25.485" v="1509" actId="20577"/>
          <ac:spMkLst>
            <pc:docMk/>
            <pc:sldMk cId="2431679205" sldId="903"/>
            <ac:spMk id="2" creationId="{ECBEA332-8216-48D0-A97E-27AF4C4E80EB}"/>
          </ac:spMkLst>
        </pc:spChg>
        <pc:spChg chg="mod">
          <ac:chgData name="Kolody, Dale (O&amp;A, Hobart)" userId="6fce53b1-f6b4-437f-92e5-b29623dbcb9a" providerId="ADAL" clId="{7E4EA56A-1693-4208-B771-AAD4B68C7544}" dt="2021-02-26T00:16:28.901" v="1558" actId="5793"/>
          <ac:spMkLst>
            <pc:docMk/>
            <pc:sldMk cId="2431679205" sldId="903"/>
            <ac:spMk id="4" creationId="{591287CE-9291-4195-87F8-45E4223E30F9}"/>
          </ac:spMkLst>
        </pc:spChg>
      </pc:sldChg>
      <pc:sldChg chg="addSp delSp modSp mod ord">
        <pc:chgData name="Kolody, Dale (O&amp;A, Hobart)" userId="6fce53b1-f6b4-437f-92e5-b29623dbcb9a" providerId="ADAL" clId="{7E4EA56A-1693-4208-B771-AAD4B68C7544}" dt="2021-02-28T00:52:05.942" v="9425" actId="1035"/>
        <pc:sldMkLst>
          <pc:docMk/>
          <pc:sldMk cId="3145656507" sldId="904"/>
        </pc:sldMkLst>
        <pc:spChg chg="mod">
          <ac:chgData name="Kolody, Dale (O&amp;A, Hobart)" userId="6fce53b1-f6b4-437f-92e5-b29623dbcb9a" providerId="ADAL" clId="{7E4EA56A-1693-4208-B771-AAD4B68C7544}" dt="2021-02-28T00:51:56.277" v="9408" actId="6549"/>
          <ac:spMkLst>
            <pc:docMk/>
            <pc:sldMk cId="3145656507" sldId="904"/>
            <ac:spMk id="2" creationId="{52AB28C3-0F20-4047-A480-F4B952C2D8F4}"/>
          </ac:spMkLst>
        </pc:spChg>
        <pc:spChg chg="del">
          <ac:chgData name="Kolody, Dale (O&amp;A, Hobart)" userId="6fce53b1-f6b4-437f-92e5-b29623dbcb9a" providerId="ADAL" clId="{7E4EA56A-1693-4208-B771-AAD4B68C7544}" dt="2021-02-26T00:16:46.604" v="1560" actId="478"/>
          <ac:spMkLst>
            <pc:docMk/>
            <pc:sldMk cId="3145656507" sldId="904"/>
            <ac:spMk id="3" creationId="{C81AE9BE-8BF8-4525-B6AE-77041D77EF83}"/>
          </ac:spMkLst>
        </pc:spChg>
        <pc:spChg chg="add mod">
          <ac:chgData name="Kolody, Dale (O&amp;A, Hobart)" userId="6fce53b1-f6b4-437f-92e5-b29623dbcb9a" providerId="ADAL" clId="{7E4EA56A-1693-4208-B771-AAD4B68C7544}" dt="2021-02-28T00:52:05.942" v="9425" actId="1035"/>
          <ac:spMkLst>
            <pc:docMk/>
            <pc:sldMk cId="3145656507" sldId="904"/>
            <ac:spMk id="4" creationId="{4D1626B6-6CFE-4BB6-A81B-4976A9C44FE6}"/>
          </ac:spMkLst>
        </pc:spChg>
        <pc:picChg chg="mod">
          <ac:chgData name="Kolody, Dale (O&amp;A, Hobart)" userId="6fce53b1-f6b4-437f-92e5-b29623dbcb9a" providerId="ADAL" clId="{7E4EA56A-1693-4208-B771-AAD4B68C7544}" dt="2021-02-28T00:52:03.175" v="9417" actId="1035"/>
          <ac:picMkLst>
            <pc:docMk/>
            <pc:sldMk cId="3145656507" sldId="904"/>
            <ac:picMk id="5" creationId="{5C44CC63-E2B4-402B-92EB-250110A7CE3E}"/>
          </ac:picMkLst>
        </pc:picChg>
      </pc:sldChg>
      <pc:sldChg chg="modSp mod modAnim">
        <pc:chgData name="Kolody, Dale (O&amp;A, Hobart)" userId="6fce53b1-f6b4-437f-92e5-b29623dbcb9a" providerId="ADAL" clId="{7E4EA56A-1693-4208-B771-AAD4B68C7544}" dt="2021-02-28T00:46:57.311" v="9289"/>
        <pc:sldMkLst>
          <pc:docMk/>
          <pc:sldMk cId="1887090467" sldId="905"/>
        </pc:sldMkLst>
        <pc:spChg chg="mod">
          <ac:chgData name="Kolody, Dale (O&amp;A, Hobart)" userId="6fce53b1-f6b4-437f-92e5-b29623dbcb9a" providerId="ADAL" clId="{7E4EA56A-1693-4208-B771-AAD4B68C7544}" dt="2021-02-28T00:19:56.013" v="7742" actId="20577"/>
          <ac:spMkLst>
            <pc:docMk/>
            <pc:sldMk cId="1887090467" sldId="905"/>
            <ac:spMk id="2" creationId="{369938D7-8A14-4F74-BBB9-CE19BD33D053}"/>
          </ac:spMkLst>
        </pc:spChg>
        <pc:spChg chg="mod">
          <ac:chgData name="Kolody, Dale (O&amp;A, Hobart)" userId="6fce53b1-f6b4-437f-92e5-b29623dbcb9a" providerId="ADAL" clId="{7E4EA56A-1693-4208-B771-AAD4B68C7544}" dt="2021-02-28T00:45:36.135" v="9286" actId="1076"/>
          <ac:spMkLst>
            <pc:docMk/>
            <pc:sldMk cId="1887090467" sldId="905"/>
            <ac:spMk id="3" creationId="{DDBFAADF-F289-4A43-BD7B-FA41F51AD32F}"/>
          </ac:spMkLst>
        </pc:spChg>
      </pc:sldChg>
      <pc:sldChg chg="del">
        <pc:chgData name="Kolody, Dale (O&amp;A, Hobart)" userId="6fce53b1-f6b4-437f-92e5-b29623dbcb9a" providerId="ADAL" clId="{7E4EA56A-1693-4208-B771-AAD4B68C7544}" dt="2021-02-26T00:12:02.087" v="1286" actId="47"/>
        <pc:sldMkLst>
          <pc:docMk/>
          <pc:sldMk cId="2295163069" sldId="906"/>
        </pc:sldMkLst>
      </pc:sldChg>
      <pc:sldChg chg="del">
        <pc:chgData name="Kolody, Dale (O&amp;A, Hobart)" userId="6fce53b1-f6b4-437f-92e5-b29623dbcb9a" providerId="ADAL" clId="{7E4EA56A-1693-4208-B771-AAD4B68C7544}" dt="2021-02-26T00:16:35.738" v="1559" actId="47"/>
        <pc:sldMkLst>
          <pc:docMk/>
          <pc:sldMk cId="390529568" sldId="907"/>
        </pc:sldMkLst>
      </pc:sldChg>
      <pc:sldChg chg="del">
        <pc:chgData name="Kolody, Dale (O&amp;A, Hobart)" userId="6fce53b1-f6b4-437f-92e5-b29623dbcb9a" providerId="ADAL" clId="{7E4EA56A-1693-4208-B771-AAD4B68C7544}" dt="2021-02-26T00:12:03.512" v="1287" actId="47"/>
        <pc:sldMkLst>
          <pc:docMk/>
          <pc:sldMk cId="2573451807" sldId="908"/>
        </pc:sldMkLst>
      </pc:sldChg>
      <pc:sldChg chg="add del ord">
        <pc:chgData name="Kolody, Dale (O&amp;A, Hobart)" userId="6fce53b1-f6b4-437f-92e5-b29623dbcb9a" providerId="ADAL" clId="{7E4EA56A-1693-4208-B771-AAD4B68C7544}" dt="2021-02-26T04:02:59.652" v="3532" actId="47"/>
        <pc:sldMkLst>
          <pc:docMk/>
          <pc:sldMk cId="1480069988" sldId="909"/>
        </pc:sldMkLst>
      </pc:sldChg>
      <pc:sldChg chg="del">
        <pc:chgData name="Kolody, Dale (O&amp;A, Hobart)" userId="6fce53b1-f6b4-437f-92e5-b29623dbcb9a" providerId="ADAL" clId="{7E4EA56A-1693-4208-B771-AAD4B68C7544}" dt="2021-02-26T02:04:30.700" v="1903" actId="47"/>
        <pc:sldMkLst>
          <pc:docMk/>
          <pc:sldMk cId="3806016210" sldId="910"/>
        </pc:sldMkLst>
      </pc:sldChg>
      <pc:sldChg chg="addSp delSp modSp mod ord modAnim">
        <pc:chgData name="Kolody, Dale (O&amp;A, Hobart)" userId="6fce53b1-f6b4-437f-92e5-b29623dbcb9a" providerId="ADAL" clId="{7E4EA56A-1693-4208-B771-AAD4B68C7544}" dt="2021-02-28T03:03:44.014" v="9811"/>
        <pc:sldMkLst>
          <pc:docMk/>
          <pc:sldMk cId="803363090" sldId="911"/>
        </pc:sldMkLst>
        <pc:spChg chg="add mod">
          <ac:chgData name="Kolody, Dale (O&amp;A, Hobart)" userId="6fce53b1-f6b4-437f-92e5-b29623dbcb9a" providerId="ADAL" clId="{7E4EA56A-1693-4208-B771-AAD4B68C7544}" dt="2021-02-28T03:03:12.134" v="9809" actId="207"/>
          <ac:spMkLst>
            <pc:docMk/>
            <pc:sldMk cId="803363090" sldId="911"/>
            <ac:spMk id="3" creationId="{4DD61785-32F7-44C3-82F6-47AB73166066}"/>
          </ac:spMkLst>
        </pc:spChg>
        <pc:spChg chg="mod">
          <ac:chgData name="Kolody, Dale (O&amp;A, Hobart)" userId="6fce53b1-f6b4-437f-92e5-b29623dbcb9a" providerId="ADAL" clId="{7E4EA56A-1693-4208-B771-AAD4B68C7544}" dt="2021-02-28T03:01:09.414" v="9790" actId="1035"/>
          <ac:spMkLst>
            <pc:docMk/>
            <pc:sldMk cId="803363090" sldId="911"/>
            <ac:spMk id="8" creationId="{4E210835-7ED2-4635-8D9A-108E444C63F0}"/>
          </ac:spMkLst>
        </pc:spChg>
        <pc:spChg chg="mod">
          <ac:chgData name="Kolody, Dale (O&amp;A, Hobart)" userId="6fce53b1-f6b4-437f-92e5-b29623dbcb9a" providerId="ADAL" clId="{7E4EA56A-1693-4208-B771-AAD4B68C7544}" dt="2021-02-28T03:01:06.824" v="9786" actId="1035"/>
          <ac:spMkLst>
            <pc:docMk/>
            <pc:sldMk cId="803363090" sldId="911"/>
            <ac:spMk id="9" creationId="{70E83F21-F3FE-45DF-8FEA-C6E8C323FCF0}"/>
          </ac:spMkLst>
        </pc:spChg>
        <pc:spChg chg="mod">
          <ac:chgData name="Kolody, Dale (O&amp;A, Hobart)" userId="6fce53b1-f6b4-437f-92e5-b29623dbcb9a" providerId="ADAL" clId="{7E4EA56A-1693-4208-B771-AAD4B68C7544}" dt="2021-02-26T04:16:55.234" v="4225" actId="6549"/>
          <ac:spMkLst>
            <pc:docMk/>
            <pc:sldMk cId="803363090" sldId="911"/>
            <ac:spMk id="10" creationId="{DF6C1099-0028-4525-AE39-5BF14FA22662}"/>
          </ac:spMkLst>
        </pc:spChg>
        <pc:spChg chg="add mod">
          <ac:chgData name="Kolody, Dale (O&amp;A, Hobart)" userId="6fce53b1-f6b4-437f-92e5-b29623dbcb9a" providerId="ADAL" clId="{7E4EA56A-1693-4208-B771-AAD4B68C7544}" dt="2021-02-28T03:03:16.918" v="9810" actId="207"/>
          <ac:spMkLst>
            <pc:docMk/>
            <pc:sldMk cId="803363090" sldId="911"/>
            <ac:spMk id="13" creationId="{EA6DABE4-12D1-46AE-B849-8A3A0908C8FA}"/>
          </ac:spMkLst>
        </pc:spChg>
        <pc:picChg chg="del">
          <ac:chgData name="Kolody, Dale (O&amp;A, Hobart)" userId="6fce53b1-f6b4-437f-92e5-b29623dbcb9a" providerId="ADAL" clId="{7E4EA56A-1693-4208-B771-AAD4B68C7544}" dt="2021-02-28T03:00:38.840" v="9769" actId="478"/>
          <ac:picMkLst>
            <pc:docMk/>
            <pc:sldMk cId="803363090" sldId="911"/>
            <ac:picMk id="5" creationId="{11AE3E38-FB69-4C9F-A80C-6520EDDD2561}"/>
          </ac:picMkLst>
        </pc:picChg>
        <pc:picChg chg="add mod ord">
          <ac:chgData name="Kolody, Dale (O&amp;A, Hobart)" userId="6fce53b1-f6b4-437f-92e5-b29623dbcb9a" providerId="ADAL" clId="{7E4EA56A-1693-4208-B771-AAD4B68C7544}" dt="2021-02-28T03:01:03.718" v="9782" actId="1036"/>
          <ac:picMkLst>
            <pc:docMk/>
            <pc:sldMk cId="803363090" sldId="911"/>
            <ac:picMk id="11" creationId="{0D353E8C-7955-4299-900E-7670672850BC}"/>
          </ac:picMkLst>
        </pc:picChg>
        <pc:picChg chg="add mod">
          <ac:chgData name="Kolody, Dale (O&amp;A, Hobart)" userId="6fce53b1-f6b4-437f-92e5-b29623dbcb9a" providerId="ADAL" clId="{7E4EA56A-1693-4208-B771-AAD4B68C7544}" dt="2021-02-28T03:02:15.020" v="9795" actId="14100"/>
          <ac:picMkLst>
            <pc:docMk/>
            <pc:sldMk cId="803363090" sldId="911"/>
            <ac:picMk id="12" creationId="{93125F3C-E4BF-416C-A835-1C727A30C099}"/>
          </ac:picMkLst>
        </pc:picChg>
        <pc:cxnChg chg="mod">
          <ac:chgData name="Kolody, Dale (O&amp;A, Hobart)" userId="6fce53b1-f6b4-437f-92e5-b29623dbcb9a" providerId="ADAL" clId="{7E4EA56A-1693-4208-B771-AAD4B68C7544}" dt="2021-02-28T03:01:00.665" v="9776" actId="1035"/>
          <ac:cxnSpMkLst>
            <pc:docMk/>
            <pc:sldMk cId="803363090" sldId="911"/>
            <ac:cxnSpMk id="7" creationId="{F40E037C-B0C8-40FA-97C9-2A407893EDB1}"/>
          </ac:cxnSpMkLst>
        </pc:cxnChg>
      </pc:sldChg>
      <pc:sldChg chg="del">
        <pc:chgData name="Kolody, Dale (O&amp;A, Hobart)" userId="6fce53b1-f6b4-437f-92e5-b29623dbcb9a" providerId="ADAL" clId="{7E4EA56A-1693-4208-B771-AAD4B68C7544}" dt="2021-02-26T00:12:05.914" v="1288" actId="47"/>
        <pc:sldMkLst>
          <pc:docMk/>
          <pc:sldMk cId="3783085685" sldId="912"/>
        </pc:sldMkLst>
      </pc:sldChg>
      <pc:sldChg chg="del">
        <pc:chgData name="Kolody, Dale (O&amp;A, Hobart)" userId="6fce53b1-f6b4-437f-92e5-b29623dbcb9a" providerId="ADAL" clId="{7E4EA56A-1693-4208-B771-AAD4B68C7544}" dt="2021-02-26T02:04:36.441" v="1904" actId="47"/>
        <pc:sldMkLst>
          <pc:docMk/>
          <pc:sldMk cId="1834922520" sldId="913"/>
        </pc:sldMkLst>
      </pc:sldChg>
      <pc:sldChg chg="del">
        <pc:chgData name="Kolody, Dale (O&amp;A, Hobart)" userId="6fce53b1-f6b4-437f-92e5-b29623dbcb9a" providerId="ADAL" clId="{7E4EA56A-1693-4208-B771-AAD4B68C7544}" dt="2021-02-26T02:04:42.841" v="1905" actId="47"/>
        <pc:sldMkLst>
          <pc:docMk/>
          <pc:sldMk cId="3540275706" sldId="914"/>
        </pc:sldMkLst>
      </pc:sldChg>
      <pc:sldChg chg="del">
        <pc:chgData name="Kolody, Dale (O&amp;A, Hobart)" userId="6fce53b1-f6b4-437f-92e5-b29623dbcb9a" providerId="ADAL" clId="{7E4EA56A-1693-4208-B771-AAD4B68C7544}" dt="2021-02-26T02:08:17.700" v="1927" actId="47"/>
        <pc:sldMkLst>
          <pc:docMk/>
          <pc:sldMk cId="1350046383" sldId="915"/>
        </pc:sldMkLst>
      </pc:sldChg>
      <pc:sldChg chg="del ord">
        <pc:chgData name="Kolody, Dale (O&amp;A, Hobart)" userId="6fce53b1-f6b4-437f-92e5-b29623dbcb9a" providerId="ADAL" clId="{7E4EA56A-1693-4208-B771-AAD4B68C7544}" dt="2021-02-26T04:09:53.929" v="3854" actId="47"/>
        <pc:sldMkLst>
          <pc:docMk/>
          <pc:sldMk cId="2726353100" sldId="916"/>
        </pc:sldMkLst>
      </pc:sldChg>
      <pc:sldChg chg="del">
        <pc:chgData name="Kolody, Dale (O&amp;A, Hobart)" userId="6fce53b1-f6b4-437f-92e5-b29623dbcb9a" providerId="ADAL" clId="{7E4EA56A-1693-4208-B771-AAD4B68C7544}" dt="2021-02-26T00:11:23.571" v="1285" actId="47"/>
        <pc:sldMkLst>
          <pc:docMk/>
          <pc:sldMk cId="3113598628" sldId="917"/>
        </pc:sldMkLst>
      </pc:sldChg>
      <pc:sldChg chg="del">
        <pc:chgData name="Kolody, Dale (O&amp;A, Hobart)" userId="6fce53b1-f6b4-437f-92e5-b29623dbcb9a" providerId="ADAL" clId="{7E4EA56A-1693-4208-B771-AAD4B68C7544}" dt="2021-02-26T02:07:05.322" v="1916" actId="47"/>
        <pc:sldMkLst>
          <pc:docMk/>
          <pc:sldMk cId="376416817" sldId="920"/>
        </pc:sldMkLst>
      </pc:sldChg>
      <pc:sldChg chg="del">
        <pc:chgData name="Kolody, Dale (O&amp;A, Hobart)" userId="6fce53b1-f6b4-437f-92e5-b29623dbcb9a" providerId="ADAL" clId="{7E4EA56A-1693-4208-B771-AAD4B68C7544}" dt="2021-02-26T02:07:16.380" v="1917" actId="47"/>
        <pc:sldMkLst>
          <pc:docMk/>
          <pc:sldMk cId="2832005362" sldId="921"/>
        </pc:sldMkLst>
      </pc:sldChg>
      <pc:sldChg chg="addSp delSp modSp mod ord delAnim">
        <pc:chgData name="Kolody, Dale (O&amp;A, Hobart)" userId="6fce53b1-f6b4-437f-92e5-b29623dbcb9a" providerId="ADAL" clId="{7E4EA56A-1693-4208-B771-AAD4B68C7544}" dt="2021-02-26T04:16:34.280" v="4224" actId="14100"/>
        <pc:sldMkLst>
          <pc:docMk/>
          <pc:sldMk cId="2092720824" sldId="922"/>
        </pc:sldMkLst>
        <pc:spChg chg="mod">
          <ac:chgData name="Kolody, Dale (O&amp;A, Hobart)" userId="6fce53b1-f6b4-437f-92e5-b29623dbcb9a" providerId="ADAL" clId="{7E4EA56A-1693-4208-B771-AAD4B68C7544}" dt="2021-02-26T00:21:36.718" v="1722" actId="6549"/>
          <ac:spMkLst>
            <pc:docMk/>
            <pc:sldMk cId="2092720824" sldId="922"/>
            <ac:spMk id="2" creationId="{267F08BF-E815-436C-A09D-899049905BDA}"/>
          </ac:spMkLst>
        </pc:spChg>
        <pc:spChg chg="mod">
          <ac:chgData name="Kolody, Dale (O&amp;A, Hobart)" userId="6fce53b1-f6b4-437f-92e5-b29623dbcb9a" providerId="ADAL" clId="{7E4EA56A-1693-4208-B771-AAD4B68C7544}" dt="2021-02-26T04:16:34.280" v="4224" actId="14100"/>
          <ac:spMkLst>
            <pc:docMk/>
            <pc:sldMk cId="2092720824" sldId="922"/>
            <ac:spMk id="3" creationId="{DB7F7223-AA26-4E5F-B919-EFA22D6390A6}"/>
          </ac:spMkLst>
        </pc:spChg>
        <pc:spChg chg="del mod">
          <ac:chgData name="Kolody, Dale (O&amp;A, Hobart)" userId="6fce53b1-f6b4-437f-92e5-b29623dbcb9a" providerId="ADAL" clId="{7E4EA56A-1693-4208-B771-AAD4B68C7544}" dt="2021-02-26T04:12:03.012" v="3860" actId="478"/>
          <ac:spMkLst>
            <pc:docMk/>
            <pc:sldMk cId="2092720824" sldId="922"/>
            <ac:spMk id="4" creationId="{2039CC83-2935-4C11-8574-BB2A57807CA9}"/>
          </ac:spMkLst>
        </pc:spChg>
        <pc:spChg chg="del mod">
          <ac:chgData name="Kolody, Dale (O&amp;A, Hobart)" userId="6fce53b1-f6b4-437f-92e5-b29623dbcb9a" providerId="ADAL" clId="{7E4EA56A-1693-4208-B771-AAD4B68C7544}" dt="2021-02-26T04:12:05.649" v="3861" actId="478"/>
          <ac:spMkLst>
            <pc:docMk/>
            <pc:sldMk cId="2092720824" sldId="922"/>
            <ac:spMk id="5" creationId="{F1960036-480B-4771-8BAC-682460F6D8FE}"/>
          </ac:spMkLst>
        </pc:spChg>
        <pc:spChg chg="del mod">
          <ac:chgData name="Kolody, Dale (O&amp;A, Hobart)" userId="6fce53b1-f6b4-437f-92e5-b29623dbcb9a" providerId="ADAL" clId="{7E4EA56A-1693-4208-B771-AAD4B68C7544}" dt="2021-02-26T04:12:19.147" v="3862" actId="478"/>
          <ac:spMkLst>
            <pc:docMk/>
            <pc:sldMk cId="2092720824" sldId="922"/>
            <ac:spMk id="6" creationId="{CA23C080-876A-4F26-B877-BFF608284F03}"/>
          </ac:spMkLst>
        </pc:spChg>
        <pc:spChg chg="add del mod">
          <ac:chgData name="Kolody, Dale (O&amp;A, Hobart)" userId="6fce53b1-f6b4-437f-92e5-b29623dbcb9a" providerId="ADAL" clId="{7E4EA56A-1693-4208-B771-AAD4B68C7544}" dt="2021-02-26T04:12:59.424" v="3942" actId="478"/>
          <ac:spMkLst>
            <pc:docMk/>
            <pc:sldMk cId="2092720824" sldId="922"/>
            <ac:spMk id="10" creationId="{5509EFA1-F896-448A-8122-8E72E6F26A9C}"/>
          </ac:spMkLst>
        </pc:spChg>
        <pc:picChg chg="del mod">
          <ac:chgData name="Kolody, Dale (O&amp;A, Hobart)" userId="6fce53b1-f6b4-437f-92e5-b29623dbcb9a" providerId="ADAL" clId="{7E4EA56A-1693-4208-B771-AAD4B68C7544}" dt="2021-02-26T04:12:00.891" v="3859" actId="478"/>
          <ac:picMkLst>
            <pc:docMk/>
            <pc:sldMk cId="2092720824" sldId="922"/>
            <ac:picMk id="7" creationId="{CC869520-C265-4B51-A8CA-F9FFA8DEDB02}"/>
          </ac:picMkLst>
        </pc:picChg>
        <pc:picChg chg="del mod">
          <ac:chgData name="Kolody, Dale (O&amp;A, Hobart)" userId="6fce53b1-f6b4-437f-92e5-b29623dbcb9a" providerId="ADAL" clId="{7E4EA56A-1693-4208-B771-AAD4B68C7544}" dt="2021-02-26T04:11:59.662" v="3858" actId="478"/>
          <ac:picMkLst>
            <pc:docMk/>
            <pc:sldMk cId="2092720824" sldId="922"/>
            <ac:picMk id="8" creationId="{40EDDFAA-BEE6-4E65-9915-AFE62996DB27}"/>
          </ac:picMkLst>
        </pc:picChg>
      </pc:sldChg>
      <pc:sldChg chg="del">
        <pc:chgData name="Kolody, Dale (O&amp;A, Hobart)" userId="6fce53b1-f6b4-437f-92e5-b29623dbcb9a" providerId="ADAL" clId="{7E4EA56A-1693-4208-B771-AAD4B68C7544}" dt="2021-02-26T02:06:00.353" v="1908" actId="47"/>
        <pc:sldMkLst>
          <pc:docMk/>
          <pc:sldMk cId="204392304" sldId="923"/>
        </pc:sldMkLst>
      </pc:sldChg>
      <pc:sldChg chg="add del">
        <pc:chgData name="Kolody, Dale (O&amp;A, Hobart)" userId="6fce53b1-f6b4-437f-92e5-b29623dbcb9a" providerId="ADAL" clId="{7E4EA56A-1693-4208-B771-AAD4B68C7544}" dt="2021-02-26T02:07:18.468" v="1918" actId="47"/>
        <pc:sldMkLst>
          <pc:docMk/>
          <pc:sldMk cId="3505052216" sldId="924"/>
        </pc:sldMkLst>
      </pc:sldChg>
      <pc:sldChg chg="add del">
        <pc:chgData name="Kolody, Dale (O&amp;A, Hobart)" userId="6fce53b1-f6b4-437f-92e5-b29623dbcb9a" providerId="ADAL" clId="{7E4EA56A-1693-4208-B771-AAD4B68C7544}" dt="2021-02-26T02:07:19.987" v="1919" actId="47"/>
        <pc:sldMkLst>
          <pc:docMk/>
          <pc:sldMk cId="2063904574" sldId="925"/>
        </pc:sldMkLst>
      </pc:sldChg>
      <pc:sldChg chg="add del">
        <pc:chgData name="Kolody, Dale (O&amp;A, Hobart)" userId="6fce53b1-f6b4-437f-92e5-b29623dbcb9a" providerId="ADAL" clId="{7E4EA56A-1693-4208-B771-AAD4B68C7544}" dt="2021-02-26T02:07:21.089" v="1920" actId="47"/>
        <pc:sldMkLst>
          <pc:docMk/>
          <pc:sldMk cId="2150927976" sldId="926"/>
        </pc:sldMkLst>
      </pc:sldChg>
      <pc:sldChg chg="add del">
        <pc:chgData name="Kolody, Dale (O&amp;A, Hobart)" userId="6fce53b1-f6b4-437f-92e5-b29623dbcb9a" providerId="ADAL" clId="{7E4EA56A-1693-4208-B771-AAD4B68C7544}" dt="2021-02-26T02:07:22.490" v="1921" actId="47"/>
        <pc:sldMkLst>
          <pc:docMk/>
          <pc:sldMk cId="1808688082" sldId="927"/>
        </pc:sldMkLst>
      </pc:sldChg>
      <pc:sldChg chg="add del">
        <pc:chgData name="Kolody, Dale (O&amp;A, Hobart)" userId="6fce53b1-f6b4-437f-92e5-b29623dbcb9a" providerId="ADAL" clId="{7E4EA56A-1693-4208-B771-AAD4B68C7544}" dt="2021-02-26T02:07:44.314" v="1922" actId="47"/>
        <pc:sldMkLst>
          <pc:docMk/>
          <pc:sldMk cId="609421929" sldId="928"/>
        </pc:sldMkLst>
      </pc:sldChg>
      <pc:sldChg chg="add del">
        <pc:chgData name="Kolody, Dale (O&amp;A, Hobart)" userId="6fce53b1-f6b4-437f-92e5-b29623dbcb9a" providerId="ADAL" clId="{7E4EA56A-1693-4208-B771-AAD4B68C7544}" dt="2021-02-26T02:07:48.600" v="1923" actId="47"/>
        <pc:sldMkLst>
          <pc:docMk/>
          <pc:sldMk cId="3175790568" sldId="929"/>
        </pc:sldMkLst>
      </pc:sldChg>
      <pc:sldChg chg="add del">
        <pc:chgData name="Kolody, Dale (O&amp;A, Hobart)" userId="6fce53b1-f6b4-437f-92e5-b29623dbcb9a" providerId="ADAL" clId="{7E4EA56A-1693-4208-B771-AAD4B68C7544}" dt="2021-02-26T02:08:05.811" v="1924" actId="47"/>
        <pc:sldMkLst>
          <pc:docMk/>
          <pc:sldMk cId="1773257454" sldId="930"/>
        </pc:sldMkLst>
      </pc:sldChg>
      <pc:sldChg chg="add del">
        <pc:chgData name="Kolody, Dale (O&amp;A, Hobart)" userId="6fce53b1-f6b4-437f-92e5-b29623dbcb9a" providerId="ADAL" clId="{7E4EA56A-1693-4208-B771-AAD4B68C7544}" dt="2021-02-26T02:08:07.979" v="1925" actId="47"/>
        <pc:sldMkLst>
          <pc:docMk/>
          <pc:sldMk cId="199072975" sldId="931"/>
        </pc:sldMkLst>
      </pc:sldChg>
      <pc:sldChg chg="add del">
        <pc:chgData name="Kolody, Dale (O&amp;A, Hobart)" userId="6fce53b1-f6b4-437f-92e5-b29623dbcb9a" providerId="ADAL" clId="{7E4EA56A-1693-4208-B771-AAD4B68C7544}" dt="2021-02-26T02:08:15.511" v="1926" actId="47"/>
        <pc:sldMkLst>
          <pc:docMk/>
          <pc:sldMk cId="1750502924" sldId="932"/>
        </pc:sldMkLst>
      </pc:sldChg>
      <pc:sldChg chg="addSp delSp modSp new mod ord modAnim">
        <pc:chgData name="Kolody, Dale (O&amp;A, Hobart)" userId="6fce53b1-f6b4-437f-92e5-b29623dbcb9a" providerId="ADAL" clId="{7E4EA56A-1693-4208-B771-AAD4B68C7544}" dt="2021-02-26T03:11:57.597" v="2670"/>
        <pc:sldMkLst>
          <pc:docMk/>
          <pc:sldMk cId="543389712" sldId="933"/>
        </pc:sldMkLst>
        <pc:spChg chg="mod">
          <ac:chgData name="Kolody, Dale (O&amp;A, Hobart)" userId="6fce53b1-f6b4-437f-92e5-b29623dbcb9a" providerId="ADAL" clId="{7E4EA56A-1693-4208-B771-AAD4B68C7544}" dt="2021-02-25T23:48:49.877" v="1049" actId="6549"/>
          <ac:spMkLst>
            <pc:docMk/>
            <pc:sldMk cId="543389712" sldId="933"/>
            <ac:spMk id="2" creationId="{173DC5FF-D22B-4CA9-8463-22E1D3F6C5FE}"/>
          </ac:spMkLst>
        </pc:spChg>
        <pc:spChg chg="mod">
          <ac:chgData name="Kolody, Dale (O&amp;A, Hobart)" userId="6fce53b1-f6b4-437f-92e5-b29623dbcb9a" providerId="ADAL" clId="{7E4EA56A-1693-4208-B771-AAD4B68C7544}" dt="2021-02-26T03:09:59.007" v="2617" actId="20577"/>
          <ac:spMkLst>
            <pc:docMk/>
            <pc:sldMk cId="543389712" sldId="933"/>
            <ac:spMk id="3" creationId="{C6E3B5B1-8427-4363-979B-876C06BE0370}"/>
          </ac:spMkLst>
        </pc:spChg>
        <pc:spChg chg="del">
          <ac:chgData name="Kolody, Dale (O&amp;A, Hobart)" userId="6fce53b1-f6b4-437f-92e5-b29623dbcb9a" providerId="ADAL" clId="{7E4EA56A-1693-4208-B771-AAD4B68C7544}" dt="2021-02-25T23:46:20.089" v="853" actId="478"/>
          <ac:spMkLst>
            <pc:docMk/>
            <pc:sldMk cId="543389712" sldId="933"/>
            <ac:spMk id="4" creationId="{C52A46FA-8CD3-492F-B314-26088C1D6605}"/>
          </ac:spMkLst>
        </pc:spChg>
        <pc:spChg chg="add mod">
          <ac:chgData name="Kolody, Dale (O&amp;A, Hobart)" userId="6fce53b1-f6b4-437f-92e5-b29623dbcb9a" providerId="ADAL" clId="{7E4EA56A-1693-4208-B771-AAD4B68C7544}" dt="2021-02-26T03:11:25.482" v="2651" actId="1076"/>
          <ac:spMkLst>
            <pc:docMk/>
            <pc:sldMk cId="543389712" sldId="933"/>
            <ac:spMk id="5" creationId="{2329E93A-0F32-454D-B699-9B38F4D2DD09}"/>
          </ac:spMkLst>
        </pc:spChg>
        <pc:cxnChg chg="add mod">
          <ac:chgData name="Kolody, Dale (O&amp;A, Hobart)" userId="6fce53b1-f6b4-437f-92e5-b29623dbcb9a" providerId="ADAL" clId="{7E4EA56A-1693-4208-B771-AAD4B68C7544}" dt="2021-02-26T03:11:48.563" v="2669" actId="692"/>
          <ac:cxnSpMkLst>
            <pc:docMk/>
            <pc:sldMk cId="543389712" sldId="933"/>
            <ac:cxnSpMk id="7" creationId="{42A35BD6-AFE4-4622-BA39-783BEDA17070}"/>
          </ac:cxnSpMkLst>
        </pc:cxnChg>
      </pc:sldChg>
      <pc:sldChg chg="modSp new del mod">
        <pc:chgData name="Kolody, Dale (O&amp;A, Hobart)" userId="6fce53b1-f6b4-437f-92e5-b29623dbcb9a" providerId="ADAL" clId="{7E4EA56A-1693-4208-B771-AAD4B68C7544}" dt="2021-02-26T04:09:16.440" v="3853" actId="47"/>
        <pc:sldMkLst>
          <pc:docMk/>
          <pc:sldMk cId="1553692152" sldId="934"/>
        </pc:sldMkLst>
        <pc:spChg chg="mod">
          <ac:chgData name="Kolody, Dale (O&amp;A, Hobart)" userId="6fce53b1-f6b4-437f-92e5-b29623dbcb9a" providerId="ADAL" clId="{7E4EA56A-1693-4208-B771-AAD4B68C7544}" dt="2021-02-26T04:04:21.984" v="3536" actId="21"/>
          <ac:spMkLst>
            <pc:docMk/>
            <pc:sldMk cId="1553692152" sldId="934"/>
            <ac:spMk id="2" creationId="{9FA212E6-30AB-4F41-B475-D928ED53D659}"/>
          </ac:spMkLst>
        </pc:spChg>
      </pc:sldChg>
      <pc:sldChg chg="new del">
        <pc:chgData name="Kolody, Dale (O&amp;A, Hobart)" userId="6fce53b1-f6b4-437f-92e5-b29623dbcb9a" providerId="ADAL" clId="{7E4EA56A-1693-4208-B771-AAD4B68C7544}" dt="2021-02-26T02:38:25.504" v="1955" actId="47"/>
        <pc:sldMkLst>
          <pc:docMk/>
          <pc:sldMk cId="1245386126" sldId="935"/>
        </pc:sldMkLst>
      </pc:sldChg>
      <pc:sldChg chg="addSp delSp modSp new mod ord modAnim">
        <pc:chgData name="Kolody, Dale (O&amp;A, Hobart)" userId="6fce53b1-f6b4-437f-92e5-b29623dbcb9a" providerId="ADAL" clId="{7E4EA56A-1693-4208-B771-AAD4B68C7544}" dt="2021-02-28T23:47:27.102" v="10082" actId="20577"/>
        <pc:sldMkLst>
          <pc:docMk/>
          <pc:sldMk cId="3626250041" sldId="935"/>
        </pc:sldMkLst>
        <pc:spChg chg="mod ord">
          <ac:chgData name="Kolody, Dale (O&amp;A, Hobart)" userId="6fce53b1-f6b4-437f-92e5-b29623dbcb9a" providerId="ADAL" clId="{7E4EA56A-1693-4208-B771-AAD4B68C7544}" dt="2021-02-26T03:29:35.732" v="3172" actId="692"/>
          <ac:spMkLst>
            <pc:docMk/>
            <pc:sldMk cId="3626250041" sldId="935"/>
            <ac:spMk id="2" creationId="{E7B9B050-DE33-459F-BE6C-E59EC85E13FF}"/>
          </ac:spMkLst>
        </pc:spChg>
        <pc:spChg chg="del">
          <ac:chgData name="Kolody, Dale (O&amp;A, Hobart)" userId="6fce53b1-f6b4-437f-92e5-b29623dbcb9a" providerId="ADAL" clId="{7E4EA56A-1693-4208-B771-AAD4B68C7544}" dt="2021-02-26T03:13:52.052" v="2672" actId="478"/>
          <ac:spMkLst>
            <pc:docMk/>
            <pc:sldMk cId="3626250041" sldId="935"/>
            <ac:spMk id="3" creationId="{1EF94BAE-E33E-45CA-A0A2-8139B8173158}"/>
          </ac:spMkLst>
        </pc:spChg>
        <pc:spChg chg="del">
          <ac:chgData name="Kolody, Dale (O&amp;A, Hobart)" userId="6fce53b1-f6b4-437f-92e5-b29623dbcb9a" providerId="ADAL" clId="{7E4EA56A-1693-4208-B771-AAD4B68C7544}" dt="2021-02-26T03:16:10.555" v="2748" actId="478"/>
          <ac:spMkLst>
            <pc:docMk/>
            <pc:sldMk cId="3626250041" sldId="935"/>
            <ac:spMk id="4" creationId="{A8E2A106-BBED-49BF-B4CA-DB216C65B161}"/>
          </ac:spMkLst>
        </pc:spChg>
        <pc:spChg chg="add mod">
          <ac:chgData name="Kolody, Dale (O&amp;A, Hobart)" userId="6fce53b1-f6b4-437f-92e5-b29623dbcb9a" providerId="ADAL" clId="{7E4EA56A-1693-4208-B771-AAD4B68C7544}" dt="2021-02-28T23:47:19.806" v="10072" actId="20577"/>
          <ac:spMkLst>
            <pc:docMk/>
            <pc:sldMk cId="3626250041" sldId="935"/>
            <ac:spMk id="7" creationId="{DCC01B9F-4999-4DD4-8BAD-80768B3FF473}"/>
          </ac:spMkLst>
        </pc:spChg>
        <pc:spChg chg="add mod">
          <ac:chgData name="Kolody, Dale (O&amp;A, Hobart)" userId="6fce53b1-f6b4-437f-92e5-b29623dbcb9a" providerId="ADAL" clId="{7E4EA56A-1693-4208-B771-AAD4B68C7544}" dt="2021-02-26T03:17:50.004" v="2806" actId="20577"/>
          <ac:spMkLst>
            <pc:docMk/>
            <pc:sldMk cId="3626250041" sldId="935"/>
            <ac:spMk id="8" creationId="{9A45FE9A-DB52-4399-ADA6-9014B6C15D55}"/>
          </ac:spMkLst>
        </pc:spChg>
        <pc:spChg chg="add mod">
          <ac:chgData name="Kolody, Dale (O&amp;A, Hobart)" userId="6fce53b1-f6b4-437f-92e5-b29623dbcb9a" providerId="ADAL" clId="{7E4EA56A-1693-4208-B771-AAD4B68C7544}" dt="2021-02-26T03:17:16.127" v="2805" actId="14100"/>
          <ac:spMkLst>
            <pc:docMk/>
            <pc:sldMk cId="3626250041" sldId="935"/>
            <ac:spMk id="9" creationId="{408DF384-D54E-4AB3-A5F3-0F521288306D}"/>
          </ac:spMkLst>
        </pc:spChg>
        <pc:spChg chg="add mod">
          <ac:chgData name="Kolody, Dale (O&amp;A, Hobart)" userId="6fce53b1-f6b4-437f-92e5-b29623dbcb9a" providerId="ADAL" clId="{7E4EA56A-1693-4208-B771-AAD4B68C7544}" dt="2021-02-28T23:47:27.102" v="10082" actId="20577"/>
          <ac:spMkLst>
            <pc:docMk/>
            <pc:sldMk cId="3626250041" sldId="935"/>
            <ac:spMk id="10" creationId="{832FE45E-76EE-4311-AC8D-0E90F547ABEB}"/>
          </ac:spMkLst>
        </pc:spChg>
        <pc:spChg chg="add mod">
          <ac:chgData name="Kolody, Dale (O&amp;A, Hobart)" userId="6fce53b1-f6b4-437f-92e5-b29623dbcb9a" providerId="ADAL" clId="{7E4EA56A-1693-4208-B771-AAD4B68C7544}" dt="2021-02-26T03:25:55.014" v="3130" actId="692"/>
          <ac:spMkLst>
            <pc:docMk/>
            <pc:sldMk cId="3626250041" sldId="935"/>
            <ac:spMk id="11" creationId="{387A2883-5EE8-4F52-BF82-AD8D6C1BDD0E}"/>
          </ac:spMkLst>
        </pc:spChg>
        <pc:spChg chg="add mod">
          <ac:chgData name="Kolody, Dale (O&amp;A, Hobart)" userId="6fce53b1-f6b4-437f-92e5-b29623dbcb9a" providerId="ADAL" clId="{7E4EA56A-1693-4208-B771-AAD4B68C7544}" dt="2021-02-26T03:26:36.381" v="3135" actId="692"/>
          <ac:spMkLst>
            <pc:docMk/>
            <pc:sldMk cId="3626250041" sldId="935"/>
            <ac:spMk id="12" creationId="{831956D9-79C6-4B87-B998-4EFCDCF18657}"/>
          </ac:spMkLst>
        </pc:spChg>
        <pc:spChg chg="add mod">
          <ac:chgData name="Kolody, Dale (O&amp;A, Hobart)" userId="6fce53b1-f6b4-437f-92e5-b29623dbcb9a" providerId="ADAL" clId="{7E4EA56A-1693-4208-B771-AAD4B68C7544}" dt="2021-02-26T03:26:04.045" v="3131" actId="692"/>
          <ac:spMkLst>
            <pc:docMk/>
            <pc:sldMk cId="3626250041" sldId="935"/>
            <ac:spMk id="13" creationId="{65125C9E-A5B6-4683-BA3E-A85C17AC7D4B}"/>
          </ac:spMkLst>
        </pc:spChg>
        <pc:spChg chg="add mod">
          <ac:chgData name="Kolody, Dale (O&amp;A, Hobart)" userId="6fce53b1-f6b4-437f-92e5-b29623dbcb9a" providerId="ADAL" clId="{7E4EA56A-1693-4208-B771-AAD4B68C7544}" dt="2021-02-26T03:26:30.292" v="3134" actId="692"/>
          <ac:spMkLst>
            <pc:docMk/>
            <pc:sldMk cId="3626250041" sldId="935"/>
            <ac:spMk id="14" creationId="{F2986757-C753-4E62-910B-6BE36408311E}"/>
          </ac:spMkLst>
        </pc:spChg>
        <pc:spChg chg="add mod">
          <ac:chgData name="Kolody, Dale (O&amp;A, Hobart)" userId="6fce53b1-f6b4-437f-92e5-b29623dbcb9a" providerId="ADAL" clId="{7E4EA56A-1693-4208-B771-AAD4B68C7544}" dt="2021-02-26T03:28:29.295" v="3166" actId="1076"/>
          <ac:spMkLst>
            <pc:docMk/>
            <pc:sldMk cId="3626250041" sldId="935"/>
            <ac:spMk id="15" creationId="{05F24734-34D9-4688-8350-DAA1B5D8B691}"/>
          </ac:spMkLst>
        </pc:spChg>
        <pc:spChg chg="add mod">
          <ac:chgData name="Kolody, Dale (O&amp;A, Hobart)" userId="6fce53b1-f6b4-437f-92e5-b29623dbcb9a" providerId="ADAL" clId="{7E4EA56A-1693-4208-B771-AAD4B68C7544}" dt="2021-02-26T03:30:28.795" v="3183" actId="692"/>
          <ac:spMkLst>
            <pc:docMk/>
            <pc:sldMk cId="3626250041" sldId="935"/>
            <ac:spMk id="16" creationId="{997D91E9-5DC7-4573-8B48-61A8B6CE6260}"/>
          </ac:spMkLst>
        </pc:spChg>
        <pc:spChg chg="add mod">
          <ac:chgData name="Kolody, Dale (O&amp;A, Hobart)" userId="6fce53b1-f6b4-437f-92e5-b29623dbcb9a" providerId="ADAL" clId="{7E4EA56A-1693-4208-B771-AAD4B68C7544}" dt="2021-02-26T03:30:50.544" v="3211" actId="1037"/>
          <ac:spMkLst>
            <pc:docMk/>
            <pc:sldMk cId="3626250041" sldId="935"/>
            <ac:spMk id="17" creationId="{3CF9570B-E24D-4A29-88AC-BC7BE60CB259}"/>
          </ac:spMkLst>
        </pc:spChg>
        <pc:picChg chg="add mod">
          <ac:chgData name="Kolody, Dale (O&amp;A, Hobart)" userId="6fce53b1-f6b4-437f-92e5-b29623dbcb9a" providerId="ADAL" clId="{7E4EA56A-1693-4208-B771-AAD4B68C7544}" dt="2021-02-26T03:24:28.521" v="3105" actId="1035"/>
          <ac:picMkLst>
            <pc:docMk/>
            <pc:sldMk cId="3626250041" sldId="935"/>
            <ac:picMk id="5" creationId="{26537CC4-E673-47BC-B841-F058A40BA4FE}"/>
          </ac:picMkLst>
        </pc:picChg>
        <pc:picChg chg="add mod">
          <ac:chgData name="Kolody, Dale (O&amp;A, Hobart)" userId="6fce53b1-f6b4-437f-92e5-b29623dbcb9a" providerId="ADAL" clId="{7E4EA56A-1693-4208-B771-AAD4B68C7544}" dt="2021-02-26T03:14:01.637" v="2675" actId="14100"/>
          <ac:picMkLst>
            <pc:docMk/>
            <pc:sldMk cId="3626250041" sldId="935"/>
            <ac:picMk id="6" creationId="{ED2844CC-40AE-43BD-B6C8-8B89B3A4C7A5}"/>
          </ac:picMkLst>
        </pc:picChg>
      </pc:sldChg>
      <pc:sldChg chg="modSp new del mod">
        <pc:chgData name="Kolody, Dale (O&amp;A, Hobart)" userId="6fce53b1-f6b4-437f-92e5-b29623dbcb9a" providerId="ADAL" clId="{7E4EA56A-1693-4208-B771-AAD4B68C7544}" dt="2021-02-26T03:55:12.106" v="3507" actId="47"/>
        <pc:sldMkLst>
          <pc:docMk/>
          <pc:sldMk cId="1521977895" sldId="936"/>
        </pc:sldMkLst>
        <pc:spChg chg="mod">
          <ac:chgData name="Kolody, Dale (O&amp;A, Hobart)" userId="6fce53b1-f6b4-437f-92e5-b29623dbcb9a" providerId="ADAL" clId="{7E4EA56A-1693-4208-B771-AAD4B68C7544}" dt="2021-02-26T02:41:17.850" v="2061" actId="20577"/>
          <ac:spMkLst>
            <pc:docMk/>
            <pc:sldMk cId="1521977895" sldId="936"/>
            <ac:spMk id="2" creationId="{08F98C1C-7FFD-46D3-A8CB-12B945173A99}"/>
          </ac:spMkLst>
        </pc:spChg>
      </pc:sldChg>
      <pc:sldChg chg="addSp modSp add mod ord modAnim">
        <pc:chgData name="Kolody, Dale (O&amp;A, Hobart)" userId="6fce53b1-f6b4-437f-92e5-b29623dbcb9a" providerId="ADAL" clId="{7E4EA56A-1693-4208-B771-AAD4B68C7544}" dt="2021-02-26T02:52:23.894" v="2297" actId="14100"/>
        <pc:sldMkLst>
          <pc:docMk/>
          <pc:sldMk cId="3481974840" sldId="937"/>
        </pc:sldMkLst>
        <pc:spChg chg="mod">
          <ac:chgData name="Kolody, Dale (O&amp;A, Hobart)" userId="6fce53b1-f6b4-437f-92e5-b29623dbcb9a" providerId="ADAL" clId="{7E4EA56A-1693-4208-B771-AAD4B68C7544}" dt="2021-02-26T02:42:03.715" v="2090" actId="6549"/>
          <ac:spMkLst>
            <pc:docMk/>
            <pc:sldMk cId="3481974840" sldId="937"/>
            <ac:spMk id="2" creationId="{08F98C1C-7FFD-46D3-A8CB-12B945173A99}"/>
          </ac:spMkLst>
        </pc:spChg>
        <pc:spChg chg="mod">
          <ac:chgData name="Kolody, Dale (O&amp;A, Hobart)" userId="6fce53b1-f6b4-437f-92e5-b29623dbcb9a" providerId="ADAL" clId="{7E4EA56A-1693-4208-B771-AAD4B68C7544}" dt="2021-02-26T02:42:42.715" v="2115" actId="20577"/>
          <ac:spMkLst>
            <pc:docMk/>
            <pc:sldMk cId="3481974840" sldId="937"/>
            <ac:spMk id="3" creationId="{4E7253EC-DE38-43EA-AB61-7F22AA1FCCCF}"/>
          </ac:spMkLst>
        </pc:spChg>
        <pc:spChg chg="mod">
          <ac:chgData name="Kolody, Dale (O&amp;A, Hobart)" userId="6fce53b1-f6b4-437f-92e5-b29623dbcb9a" providerId="ADAL" clId="{7E4EA56A-1693-4208-B771-AAD4B68C7544}" dt="2021-02-26T02:50:17.879" v="2275" actId="20577"/>
          <ac:spMkLst>
            <pc:docMk/>
            <pc:sldMk cId="3481974840" sldId="937"/>
            <ac:spMk id="4" creationId="{8103A786-769B-4661-B341-BC434304D3BF}"/>
          </ac:spMkLst>
        </pc:spChg>
        <pc:spChg chg="add mod">
          <ac:chgData name="Kolody, Dale (O&amp;A, Hobart)" userId="6fce53b1-f6b4-437f-92e5-b29623dbcb9a" providerId="ADAL" clId="{7E4EA56A-1693-4208-B771-AAD4B68C7544}" dt="2021-02-26T02:48:33.173" v="2245" actId="20577"/>
          <ac:spMkLst>
            <pc:docMk/>
            <pc:sldMk cId="3481974840" sldId="937"/>
            <ac:spMk id="6" creationId="{A87A9201-5480-46EE-96B7-0545F57CA31A}"/>
          </ac:spMkLst>
        </pc:spChg>
        <pc:spChg chg="add mod">
          <ac:chgData name="Kolody, Dale (O&amp;A, Hobart)" userId="6fce53b1-f6b4-437f-92e5-b29623dbcb9a" providerId="ADAL" clId="{7E4EA56A-1693-4208-B771-AAD4B68C7544}" dt="2021-02-26T02:48:37.126" v="2248" actId="20577"/>
          <ac:spMkLst>
            <pc:docMk/>
            <pc:sldMk cId="3481974840" sldId="937"/>
            <ac:spMk id="7" creationId="{599ADBAC-85F8-423D-B818-F936ED49A782}"/>
          </ac:spMkLst>
        </pc:spChg>
        <pc:spChg chg="add mod">
          <ac:chgData name="Kolody, Dale (O&amp;A, Hobart)" userId="6fce53b1-f6b4-437f-92e5-b29623dbcb9a" providerId="ADAL" clId="{7E4EA56A-1693-4208-B771-AAD4B68C7544}" dt="2021-02-26T02:47:19.700" v="2206" actId="20577"/>
          <ac:spMkLst>
            <pc:docMk/>
            <pc:sldMk cId="3481974840" sldId="937"/>
            <ac:spMk id="8" creationId="{5E79D9E4-6AE5-4A90-932D-C823F7918F55}"/>
          </ac:spMkLst>
        </pc:spChg>
        <pc:picChg chg="add mod">
          <ac:chgData name="Kolody, Dale (O&amp;A, Hobart)" userId="6fce53b1-f6b4-437f-92e5-b29623dbcb9a" providerId="ADAL" clId="{7E4EA56A-1693-4208-B771-AAD4B68C7544}" dt="2021-02-26T02:45:07.013" v="2118" actId="14100"/>
          <ac:picMkLst>
            <pc:docMk/>
            <pc:sldMk cId="3481974840" sldId="937"/>
            <ac:picMk id="5" creationId="{55E44352-269D-4DD2-B5F6-0C1DF88A7556}"/>
          </ac:picMkLst>
        </pc:picChg>
        <pc:cxnChg chg="add mod">
          <ac:chgData name="Kolody, Dale (O&amp;A, Hobart)" userId="6fce53b1-f6b4-437f-92e5-b29623dbcb9a" providerId="ADAL" clId="{7E4EA56A-1693-4208-B771-AAD4B68C7544}" dt="2021-02-26T02:52:23.894" v="2297" actId="14100"/>
          <ac:cxnSpMkLst>
            <pc:docMk/>
            <pc:sldMk cId="3481974840" sldId="937"/>
            <ac:cxnSpMk id="10" creationId="{44C89B06-2B17-42F0-A7B9-9B381F390104}"/>
          </ac:cxnSpMkLst>
        </pc:cxnChg>
      </pc:sldChg>
      <pc:sldChg chg="addSp delSp modSp new mod">
        <pc:chgData name="Kolody, Dale (O&amp;A, Hobart)" userId="6fce53b1-f6b4-437f-92e5-b29623dbcb9a" providerId="ADAL" clId="{7E4EA56A-1693-4208-B771-AAD4B68C7544}" dt="2021-02-26T03:45:40.735" v="3506" actId="20577"/>
        <pc:sldMkLst>
          <pc:docMk/>
          <pc:sldMk cId="2811539712" sldId="938"/>
        </pc:sldMkLst>
        <pc:spChg chg="mod">
          <ac:chgData name="Kolody, Dale (O&amp;A, Hobart)" userId="6fce53b1-f6b4-437f-92e5-b29623dbcb9a" providerId="ADAL" clId="{7E4EA56A-1693-4208-B771-AAD4B68C7544}" dt="2021-02-26T03:45:40.735" v="3506" actId="20577"/>
          <ac:spMkLst>
            <pc:docMk/>
            <pc:sldMk cId="2811539712" sldId="938"/>
            <ac:spMk id="2" creationId="{34687932-3E19-4942-9167-9ACCBFD62900}"/>
          </ac:spMkLst>
        </pc:spChg>
        <pc:spChg chg="mod">
          <ac:chgData name="Kolody, Dale (O&amp;A, Hobart)" userId="6fce53b1-f6b4-437f-92e5-b29623dbcb9a" providerId="ADAL" clId="{7E4EA56A-1693-4208-B771-AAD4B68C7544}" dt="2021-02-26T03:45:27.956" v="3502" actId="6549"/>
          <ac:spMkLst>
            <pc:docMk/>
            <pc:sldMk cId="2811539712" sldId="938"/>
            <ac:spMk id="4" creationId="{5FC83EAE-78F9-4069-BBEB-A83396D6AE26}"/>
          </ac:spMkLst>
        </pc:spChg>
        <pc:spChg chg="add">
          <ac:chgData name="Kolody, Dale (O&amp;A, Hobart)" userId="6fce53b1-f6b4-437f-92e5-b29623dbcb9a" providerId="ADAL" clId="{7E4EA56A-1693-4208-B771-AAD4B68C7544}" dt="2021-02-26T03:39:50.861" v="3274"/>
          <ac:spMkLst>
            <pc:docMk/>
            <pc:sldMk cId="2811539712" sldId="938"/>
            <ac:spMk id="5" creationId="{5B47C47C-7E4C-4E9C-BF03-9F6C9EE5554E}"/>
          </ac:spMkLst>
        </pc:spChg>
        <pc:spChg chg="add">
          <ac:chgData name="Kolody, Dale (O&amp;A, Hobart)" userId="6fce53b1-f6b4-437f-92e5-b29623dbcb9a" providerId="ADAL" clId="{7E4EA56A-1693-4208-B771-AAD4B68C7544}" dt="2021-02-26T03:39:50.861" v="3274"/>
          <ac:spMkLst>
            <pc:docMk/>
            <pc:sldMk cId="2811539712" sldId="938"/>
            <ac:spMk id="6" creationId="{7AE24DBF-D4EE-4C69-9F3B-7E18B69A257B}"/>
          </ac:spMkLst>
        </pc:spChg>
        <pc:spChg chg="add">
          <ac:chgData name="Kolody, Dale (O&amp;A, Hobart)" userId="6fce53b1-f6b4-437f-92e5-b29623dbcb9a" providerId="ADAL" clId="{7E4EA56A-1693-4208-B771-AAD4B68C7544}" dt="2021-02-26T03:39:50.861" v="3274"/>
          <ac:spMkLst>
            <pc:docMk/>
            <pc:sldMk cId="2811539712" sldId="938"/>
            <ac:spMk id="7" creationId="{9102281F-35EA-4070-8708-CDD58D8673D6}"/>
          </ac:spMkLst>
        </pc:spChg>
        <pc:spChg chg="add">
          <ac:chgData name="Kolody, Dale (O&amp;A, Hobart)" userId="6fce53b1-f6b4-437f-92e5-b29623dbcb9a" providerId="ADAL" clId="{7E4EA56A-1693-4208-B771-AAD4B68C7544}" dt="2021-02-26T03:39:50.861" v="3274"/>
          <ac:spMkLst>
            <pc:docMk/>
            <pc:sldMk cId="2811539712" sldId="938"/>
            <ac:spMk id="8" creationId="{DCC57F01-B135-49AF-9036-18C906C86DB6}"/>
          </ac:spMkLst>
        </pc:spChg>
        <pc:spChg chg="add">
          <ac:chgData name="Kolody, Dale (O&amp;A, Hobart)" userId="6fce53b1-f6b4-437f-92e5-b29623dbcb9a" providerId="ADAL" clId="{7E4EA56A-1693-4208-B771-AAD4B68C7544}" dt="2021-02-26T03:39:50.861" v="3274"/>
          <ac:spMkLst>
            <pc:docMk/>
            <pc:sldMk cId="2811539712" sldId="938"/>
            <ac:spMk id="9" creationId="{FBD7F8FA-7188-4B73-B52B-42DC06F19E89}"/>
          </ac:spMkLst>
        </pc:spChg>
        <pc:spChg chg="add">
          <ac:chgData name="Kolody, Dale (O&amp;A, Hobart)" userId="6fce53b1-f6b4-437f-92e5-b29623dbcb9a" providerId="ADAL" clId="{7E4EA56A-1693-4208-B771-AAD4B68C7544}" dt="2021-02-26T03:39:50.861" v="3274"/>
          <ac:spMkLst>
            <pc:docMk/>
            <pc:sldMk cId="2811539712" sldId="938"/>
            <ac:spMk id="10" creationId="{3CB38EB8-23C3-49DA-BF67-D52D1FBAE4BA}"/>
          </ac:spMkLst>
        </pc:spChg>
        <pc:spChg chg="add mod">
          <ac:chgData name="Kolody, Dale (O&amp;A, Hobart)" userId="6fce53b1-f6b4-437f-92e5-b29623dbcb9a" providerId="ADAL" clId="{7E4EA56A-1693-4208-B771-AAD4B68C7544}" dt="2021-02-26T03:43:19.656" v="3358" actId="14100"/>
          <ac:spMkLst>
            <pc:docMk/>
            <pc:sldMk cId="2811539712" sldId="938"/>
            <ac:spMk id="11" creationId="{5B6AEC90-2E41-4E7E-900F-F7FEDFD8726A}"/>
          </ac:spMkLst>
        </pc:spChg>
        <pc:spChg chg="add mod">
          <ac:chgData name="Kolody, Dale (O&amp;A, Hobart)" userId="6fce53b1-f6b4-437f-92e5-b29623dbcb9a" providerId="ADAL" clId="{7E4EA56A-1693-4208-B771-AAD4B68C7544}" dt="2021-02-26T03:43:44.290" v="3426" actId="14100"/>
          <ac:spMkLst>
            <pc:docMk/>
            <pc:sldMk cId="2811539712" sldId="938"/>
            <ac:spMk id="16" creationId="{EA3505AA-4D25-4C41-BCEE-B033CAE7D4F1}"/>
          </ac:spMkLst>
        </pc:spChg>
        <pc:picChg chg="add">
          <ac:chgData name="Kolody, Dale (O&amp;A, Hobart)" userId="6fce53b1-f6b4-437f-92e5-b29623dbcb9a" providerId="ADAL" clId="{7E4EA56A-1693-4208-B771-AAD4B68C7544}" dt="2021-02-26T03:39:50.861" v="3274"/>
          <ac:picMkLst>
            <pc:docMk/>
            <pc:sldMk cId="2811539712" sldId="938"/>
            <ac:picMk id="1025" creationId="{1F881E5E-7104-411E-8741-AB5D73C67168}"/>
          </ac:picMkLst>
        </pc:picChg>
        <pc:picChg chg="add mod">
          <ac:chgData name="Kolody, Dale (O&amp;A, Hobart)" userId="6fce53b1-f6b4-437f-92e5-b29623dbcb9a" providerId="ADAL" clId="{7E4EA56A-1693-4208-B771-AAD4B68C7544}" dt="2021-02-26T03:41:02.003" v="3295" actId="14100"/>
          <ac:picMkLst>
            <pc:docMk/>
            <pc:sldMk cId="2811539712" sldId="938"/>
            <ac:picMk id="1026" creationId="{4AA8510D-DC5B-45EB-B601-8DBEF41D73CA}"/>
          </ac:picMkLst>
        </pc:picChg>
        <pc:picChg chg="add del mod">
          <ac:chgData name="Kolody, Dale (O&amp;A, Hobart)" userId="6fce53b1-f6b4-437f-92e5-b29623dbcb9a" providerId="ADAL" clId="{7E4EA56A-1693-4208-B771-AAD4B68C7544}" dt="2021-02-26T03:40:54.182" v="3293" actId="478"/>
          <ac:picMkLst>
            <pc:docMk/>
            <pc:sldMk cId="2811539712" sldId="938"/>
            <ac:picMk id="1027" creationId="{ACC69627-E6BA-424D-A9BC-ABEF2507623D}"/>
          </ac:picMkLst>
        </pc:picChg>
        <pc:picChg chg="add mod">
          <ac:chgData name="Kolody, Dale (O&amp;A, Hobart)" userId="6fce53b1-f6b4-437f-92e5-b29623dbcb9a" providerId="ADAL" clId="{7E4EA56A-1693-4208-B771-AAD4B68C7544}" dt="2021-02-26T03:40:24.477" v="3292" actId="1036"/>
          <ac:picMkLst>
            <pc:docMk/>
            <pc:sldMk cId="2811539712" sldId="938"/>
            <ac:picMk id="1028" creationId="{04AF819A-1790-4BA1-9732-F9DFB274097A}"/>
          </ac:picMkLst>
        </pc:picChg>
        <pc:cxnChg chg="add mod">
          <ac:chgData name="Kolody, Dale (O&amp;A, Hobart)" userId="6fce53b1-f6b4-437f-92e5-b29623dbcb9a" providerId="ADAL" clId="{7E4EA56A-1693-4208-B771-AAD4B68C7544}" dt="2021-02-26T03:44:20.463" v="3445" actId="14100"/>
          <ac:cxnSpMkLst>
            <pc:docMk/>
            <pc:sldMk cId="2811539712" sldId="938"/>
            <ac:cxnSpMk id="13" creationId="{ED4948CD-A1C5-462E-8E28-F300F6656860}"/>
          </ac:cxnSpMkLst>
        </pc:cxnChg>
      </pc:sldChg>
      <pc:sldChg chg="addSp delSp modSp add mod delAnim modAnim">
        <pc:chgData name="Kolody, Dale (O&amp;A, Hobart)" userId="6fce53b1-f6b4-437f-92e5-b29623dbcb9a" providerId="ADAL" clId="{7E4EA56A-1693-4208-B771-AAD4B68C7544}" dt="2021-02-28T00:56:39.741" v="9471"/>
        <pc:sldMkLst>
          <pc:docMk/>
          <pc:sldMk cId="245321839" sldId="939"/>
        </pc:sldMkLst>
        <pc:spChg chg="add mod">
          <ac:chgData name="Kolody, Dale (O&amp;A, Hobart)" userId="6fce53b1-f6b4-437f-92e5-b29623dbcb9a" providerId="ADAL" clId="{7E4EA56A-1693-4208-B771-AAD4B68C7544}" dt="2021-02-28T00:56:34.940" v="9470" actId="1076"/>
          <ac:spMkLst>
            <pc:docMk/>
            <pc:sldMk cId="245321839" sldId="939"/>
            <ac:spMk id="3" creationId="{C04B6FB4-811A-48D2-8046-903AB60E6068}"/>
          </ac:spMkLst>
        </pc:spChg>
        <pc:spChg chg="del mod ord">
          <ac:chgData name="Kolody, Dale (O&amp;A, Hobart)" userId="6fce53b1-f6b4-437f-92e5-b29623dbcb9a" providerId="ADAL" clId="{7E4EA56A-1693-4208-B771-AAD4B68C7544}" dt="2021-02-28T00:56:15.196" v="9467" actId="478"/>
          <ac:spMkLst>
            <pc:docMk/>
            <pc:sldMk cId="245321839" sldId="939"/>
            <ac:spMk id="5" creationId="{653AC197-2D2A-4C86-BCE0-41B2A3DEE41C}"/>
          </ac:spMkLst>
        </pc:spChg>
        <pc:spChg chg="add mod">
          <ac:chgData name="Kolody, Dale (O&amp;A, Hobart)" userId="6fce53b1-f6b4-437f-92e5-b29623dbcb9a" providerId="ADAL" clId="{7E4EA56A-1693-4208-B771-AAD4B68C7544}" dt="2021-02-28T00:56:15.196" v="9467" actId="478"/>
          <ac:spMkLst>
            <pc:docMk/>
            <pc:sldMk cId="245321839" sldId="939"/>
            <ac:spMk id="6" creationId="{7F59FF49-C167-44E5-80E2-235C6852CCF1}"/>
          </ac:spMkLst>
        </pc:spChg>
        <pc:spChg chg="add mod">
          <ac:chgData name="Kolody, Dale (O&amp;A, Hobart)" userId="6fce53b1-f6b4-437f-92e5-b29623dbcb9a" providerId="ADAL" clId="{7E4EA56A-1693-4208-B771-AAD4B68C7544}" dt="2021-02-26T03:02:25.893" v="2542" actId="1035"/>
          <ac:spMkLst>
            <pc:docMk/>
            <pc:sldMk cId="245321839" sldId="939"/>
            <ac:spMk id="12" creationId="{475CE8BB-9F62-4725-AC43-76F85E55465B}"/>
          </ac:spMkLst>
        </pc:spChg>
        <pc:spChg chg="add del mod">
          <ac:chgData name="Kolody, Dale (O&amp;A, Hobart)" userId="6fce53b1-f6b4-437f-92e5-b29623dbcb9a" providerId="ADAL" clId="{7E4EA56A-1693-4208-B771-AAD4B68C7544}" dt="2021-02-26T03:01:34.944" v="2506" actId="478"/>
          <ac:spMkLst>
            <pc:docMk/>
            <pc:sldMk cId="245321839" sldId="939"/>
            <ac:spMk id="13" creationId="{EE77B301-6BCE-4935-8F1E-E775BD76E218}"/>
          </ac:spMkLst>
        </pc:spChg>
        <pc:spChg chg="add del mod">
          <ac:chgData name="Kolody, Dale (O&amp;A, Hobart)" userId="6fce53b1-f6b4-437f-92e5-b29623dbcb9a" providerId="ADAL" clId="{7E4EA56A-1693-4208-B771-AAD4B68C7544}" dt="2021-02-26T03:00:39.645" v="2451" actId="478"/>
          <ac:spMkLst>
            <pc:docMk/>
            <pc:sldMk cId="245321839" sldId="939"/>
            <ac:spMk id="14" creationId="{78294105-B882-44DE-8635-98FFB382A06D}"/>
          </ac:spMkLst>
        </pc:spChg>
        <pc:spChg chg="add mod">
          <ac:chgData name="Kolody, Dale (O&amp;A, Hobart)" userId="6fce53b1-f6b4-437f-92e5-b29623dbcb9a" providerId="ADAL" clId="{7E4EA56A-1693-4208-B771-AAD4B68C7544}" dt="2021-02-26T03:01:47.719" v="2514" actId="1037"/>
          <ac:spMkLst>
            <pc:docMk/>
            <pc:sldMk cId="245321839" sldId="939"/>
            <ac:spMk id="15" creationId="{FCEF7224-F1FC-4839-87C1-5AB65243CBDB}"/>
          </ac:spMkLst>
        </pc:spChg>
        <pc:spChg chg="add mod">
          <ac:chgData name="Kolody, Dale (O&amp;A, Hobart)" userId="6fce53b1-f6b4-437f-92e5-b29623dbcb9a" providerId="ADAL" clId="{7E4EA56A-1693-4208-B771-AAD4B68C7544}" dt="2021-02-26T03:01:58.397" v="2525" actId="20577"/>
          <ac:spMkLst>
            <pc:docMk/>
            <pc:sldMk cId="245321839" sldId="939"/>
            <ac:spMk id="16" creationId="{5D9DF8A3-0E75-4593-A54E-088761C19D4D}"/>
          </ac:spMkLst>
        </pc:spChg>
        <pc:spChg chg="add mod">
          <ac:chgData name="Kolody, Dale (O&amp;A, Hobart)" userId="6fce53b1-f6b4-437f-92e5-b29623dbcb9a" providerId="ADAL" clId="{7E4EA56A-1693-4208-B771-AAD4B68C7544}" dt="2021-02-26T03:02:14.032" v="2541" actId="20577"/>
          <ac:spMkLst>
            <pc:docMk/>
            <pc:sldMk cId="245321839" sldId="939"/>
            <ac:spMk id="17" creationId="{CEBE0E9F-34CB-47DD-9ECE-0544D0C927E0}"/>
          </ac:spMkLst>
        </pc:spChg>
        <pc:spChg chg="add del mod">
          <ac:chgData name="Kolody, Dale (O&amp;A, Hobart)" userId="6fce53b1-f6b4-437f-92e5-b29623dbcb9a" providerId="ADAL" clId="{7E4EA56A-1693-4208-B771-AAD4B68C7544}" dt="2021-02-28T00:55:34.662" v="9431" actId="478"/>
          <ac:spMkLst>
            <pc:docMk/>
            <pc:sldMk cId="245321839" sldId="939"/>
            <ac:spMk id="19" creationId="{AC590675-97DE-43A9-96AC-454DEC660B2A}"/>
          </ac:spMkLst>
        </pc:spChg>
        <pc:picChg chg="del">
          <ac:chgData name="Kolody, Dale (O&amp;A, Hobart)" userId="6fce53b1-f6b4-437f-92e5-b29623dbcb9a" providerId="ADAL" clId="{7E4EA56A-1693-4208-B771-AAD4B68C7544}" dt="2021-02-26T02:54:32.623" v="2300" actId="478"/>
          <ac:picMkLst>
            <pc:docMk/>
            <pc:sldMk cId="245321839" sldId="939"/>
            <ac:picMk id="7" creationId="{2A16AB59-0068-4A85-8A23-CC991AB4CADE}"/>
          </ac:picMkLst>
        </pc:picChg>
        <pc:picChg chg="add mod">
          <ac:chgData name="Kolody, Dale (O&amp;A, Hobart)" userId="6fce53b1-f6b4-437f-92e5-b29623dbcb9a" providerId="ADAL" clId="{7E4EA56A-1693-4208-B771-AAD4B68C7544}" dt="2021-02-26T03:00:53.573" v="2452" actId="14100"/>
          <ac:picMkLst>
            <pc:docMk/>
            <pc:sldMk cId="245321839" sldId="939"/>
            <ac:picMk id="11" creationId="{97418D9F-557F-4E72-B349-E7ADA819074B}"/>
          </ac:picMkLst>
        </pc:picChg>
        <pc:cxnChg chg="del">
          <ac:chgData name="Kolody, Dale (O&amp;A, Hobart)" userId="6fce53b1-f6b4-437f-92e5-b29623dbcb9a" providerId="ADAL" clId="{7E4EA56A-1693-4208-B771-AAD4B68C7544}" dt="2021-02-26T02:54:38.973" v="2304" actId="478"/>
          <ac:cxnSpMkLst>
            <pc:docMk/>
            <pc:sldMk cId="245321839" sldId="939"/>
            <ac:cxnSpMk id="9" creationId="{A31074C2-3AF2-4DE8-848F-1480CFC004FC}"/>
          </ac:cxnSpMkLst>
        </pc:cxnChg>
        <pc:cxnChg chg="del">
          <ac:chgData name="Kolody, Dale (O&amp;A, Hobart)" userId="6fce53b1-f6b4-437f-92e5-b29623dbcb9a" providerId="ADAL" clId="{7E4EA56A-1693-4208-B771-AAD4B68C7544}" dt="2021-02-26T02:54:34.574" v="2301" actId="478"/>
          <ac:cxnSpMkLst>
            <pc:docMk/>
            <pc:sldMk cId="245321839" sldId="939"/>
            <ac:cxnSpMk id="10" creationId="{B4AC921F-5503-4056-AD82-0C6C34EE82B5}"/>
          </ac:cxnSpMkLst>
        </pc:cxnChg>
        <pc:cxnChg chg="del">
          <ac:chgData name="Kolody, Dale (O&amp;A, Hobart)" userId="6fce53b1-f6b4-437f-92e5-b29623dbcb9a" providerId="ADAL" clId="{7E4EA56A-1693-4208-B771-AAD4B68C7544}" dt="2021-02-26T02:54:37.506" v="2303" actId="478"/>
          <ac:cxnSpMkLst>
            <pc:docMk/>
            <pc:sldMk cId="245321839" sldId="939"/>
            <ac:cxnSpMk id="18" creationId="{E98940AB-58D6-48BE-92D8-382160206FEF}"/>
          </ac:cxnSpMkLst>
        </pc:cxnChg>
        <pc:cxnChg chg="del">
          <ac:chgData name="Kolody, Dale (O&amp;A, Hobart)" userId="6fce53b1-f6b4-437f-92e5-b29623dbcb9a" providerId="ADAL" clId="{7E4EA56A-1693-4208-B771-AAD4B68C7544}" dt="2021-02-26T02:54:36.050" v="2302" actId="478"/>
          <ac:cxnSpMkLst>
            <pc:docMk/>
            <pc:sldMk cId="245321839" sldId="939"/>
            <ac:cxnSpMk id="20" creationId="{04CBD076-19E4-4BDF-BE40-C6B8301B8978}"/>
          </ac:cxnSpMkLst>
        </pc:cxnChg>
      </pc:sldChg>
      <pc:sldChg chg="addSp delSp modSp add mod ord modAnim">
        <pc:chgData name="Kolody, Dale (O&amp;A, Hobart)" userId="6fce53b1-f6b4-437f-92e5-b29623dbcb9a" providerId="ADAL" clId="{7E4EA56A-1693-4208-B771-AAD4B68C7544}" dt="2021-02-28T23:52:06.762" v="10104"/>
        <pc:sldMkLst>
          <pc:docMk/>
          <pc:sldMk cId="482376808" sldId="940"/>
        </pc:sldMkLst>
        <pc:spChg chg="mod">
          <ac:chgData name="Kolody, Dale (O&amp;A, Hobart)" userId="6fce53b1-f6b4-437f-92e5-b29623dbcb9a" providerId="ADAL" clId="{7E4EA56A-1693-4208-B771-AAD4B68C7544}" dt="2021-02-26T04:04:31.662" v="3537"/>
          <ac:spMkLst>
            <pc:docMk/>
            <pc:sldMk cId="482376808" sldId="940"/>
            <ac:spMk id="2" creationId="{34687932-3E19-4942-9167-9ACCBFD62900}"/>
          </ac:spMkLst>
        </pc:spChg>
        <pc:spChg chg="mod">
          <ac:chgData name="Kolody, Dale (O&amp;A, Hobart)" userId="6fce53b1-f6b4-437f-92e5-b29623dbcb9a" providerId="ADAL" clId="{7E4EA56A-1693-4208-B771-AAD4B68C7544}" dt="2021-02-28T00:58:31.182" v="9485" actId="27636"/>
          <ac:spMkLst>
            <pc:docMk/>
            <pc:sldMk cId="482376808" sldId="940"/>
            <ac:spMk id="3" creationId="{B5D8F196-6F03-426E-B9DB-BA3152702AAA}"/>
          </ac:spMkLst>
        </pc:spChg>
        <pc:spChg chg="del">
          <ac:chgData name="Kolody, Dale (O&amp;A, Hobart)" userId="6fce53b1-f6b4-437f-92e5-b29623dbcb9a" providerId="ADAL" clId="{7E4EA56A-1693-4208-B771-AAD4B68C7544}" dt="2021-02-26T04:05:10.250" v="3539" actId="478"/>
          <ac:spMkLst>
            <pc:docMk/>
            <pc:sldMk cId="482376808" sldId="940"/>
            <ac:spMk id="4" creationId="{5FC83EAE-78F9-4069-BBEB-A83396D6AE26}"/>
          </ac:spMkLst>
        </pc:spChg>
        <pc:spChg chg="add mod">
          <ac:chgData name="Kolody, Dale (O&amp;A, Hobart)" userId="6fce53b1-f6b4-437f-92e5-b29623dbcb9a" providerId="ADAL" clId="{7E4EA56A-1693-4208-B771-AAD4B68C7544}" dt="2021-02-28T00:58:35.701" v="9491" actId="20577"/>
          <ac:spMkLst>
            <pc:docMk/>
            <pc:sldMk cId="482376808" sldId="940"/>
            <ac:spMk id="14" creationId="{7F880387-0DEA-4D47-88E0-B30E4D8FA388}"/>
          </ac:spMkLst>
        </pc:spChg>
        <pc:spChg chg="add del mod">
          <ac:chgData name="Kolody, Dale (O&amp;A, Hobart)" userId="6fce53b1-f6b4-437f-92e5-b29623dbcb9a" providerId="ADAL" clId="{7E4EA56A-1693-4208-B771-AAD4B68C7544}" dt="2021-02-26T04:19:01.083" v="4289" actId="478"/>
          <ac:spMkLst>
            <pc:docMk/>
            <pc:sldMk cId="482376808" sldId="940"/>
            <ac:spMk id="15" creationId="{08D06A50-3E9D-4E5A-AA5D-2E1D0B3FD227}"/>
          </ac:spMkLst>
        </pc:spChg>
        <pc:spChg chg="add mod">
          <ac:chgData name="Kolody, Dale (O&amp;A, Hobart)" userId="6fce53b1-f6b4-437f-92e5-b29623dbcb9a" providerId="ADAL" clId="{7E4EA56A-1693-4208-B771-AAD4B68C7544}" dt="2021-02-26T04:19:52.840" v="4304" actId="1036"/>
          <ac:spMkLst>
            <pc:docMk/>
            <pc:sldMk cId="482376808" sldId="940"/>
            <ac:spMk id="17" creationId="{1E60765E-C261-499B-8975-EC2A04F99F20}"/>
          </ac:spMkLst>
        </pc:spChg>
        <pc:spChg chg="add mod">
          <ac:chgData name="Kolody, Dale (O&amp;A, Hobart)" userId="6fce53b1-f6b4-437f-92e5-b29623dbcb9a" providerId="ADAL" clId="{7E4EA56A-1693-4208-B771-AAD4B68C7544}" dt="2021-02-26T04:05:48.799" v="3635" actId="6549"/>
          <ac:spMkLst>
            <pc:docMk/>
            <pc:sldMk cId="482376808" sldId="940"/>
            <ac:spMk id="20" creationId="{A2E864E0-7D69-4AB0-8CF8-AC4F9F4C353E}"/>
          </ac:spMkLst>
        </pc:spChg>
        <pc:spChg chg="add mod">
          <ac:chgData name="Kolody, Dale (O&amp;A, Hobart)" userId="6fce53b1-f6b4-437f-92e5-b29623dbcb9a" providerId="ADAL" clId="{7E4EA56A-1693-4208-B771-AAD4B68C7544}" dt="2021-02-26T04:20:20.335" v="4326" actId="1038"/>
          <ac:spMkLst>
            <pc:docMk/>
            <pc:sldMk cId="482376808" sldId="940"/>
            <ac:spMk id="22" creationId="{2401EC65-1F19-484E-9F43-CE34102FD37F}"/>
          </ac:spMkLst>
        </pc:spChg>
        <pc:picChg chg="add mod">
          <ac:chgData name="Kolody, Dale (O&amp;A, Hobart)" userId="6fce53b1-f6b4-437f-92e5-b29623dbcb9a" providerId="ADAL" clId="{7E4EA56A-1693-4208-B771-AAD4B68C7544}" dt="2021-02-26T04:05:22.294" v="3542" actId="14100"/>
          <ac:picMkLst>
            <pc:docMk/>
            <pc:sldMk cId="482376808" sldId="940"/>
            <ac:picMk id="19" creationId="{18BF2DF0-50FD-495E-B459-7E0A3604D5E6}"/>
          </ac:picMkLst>
        </pc:picChg>
        <pc:cxnChg chg="del">
          <ac:chgData name="Kolody, Dale (O&amp;A, Hobart)" userId="6fce53b1-f6b4-437f-92e5-b29623dbcb9a" providerId="ADAL" clId="{7E4EA56A-1693-4208-B771-AAD4B68C7544}" dt="2021-02-26T04:04:38.290" v="3538" actId="478"/>
          <ac:cxnSpMkLst>
            <pc:docMk/>
            <pc:sldMk cId="482376808" sldId="940"/>
            <ac:cxnSpMk id="13" creationId="{ED4948CD-A1C5-462E-8E28-F300F6656860}"/>
          </ac:cxnSpMkLst>
        </pc:cxnChg>
      </pc:sldChg>
      <pc:sldChg chg="modSp add">
        <pc:chgData name="Kolody, Dale (O&amp;A, Hobart)" userId="6fce53b1-f6b4-437f-92e5-b29623dbcb9a" providerId="ADAL" clId="{7E4EA56A-1693-4208-B771-AAD4B68C7544}" dt="2021-02-26T05:00:51.493" v="5016" actId="20577"/>
        <pc:sldMkLst>
          <pc:docMk/>
          <pc:sldMk cId="2286651151" sldId="941"/>
        </pc:sldMkLst>
        <pc:spChg chg="mod">
          <ac:chgData name="Kolody, Dale (O&amp;A, Hobart)" userId="6fce53b1-f6b4-437f-92e5-b29623dbcb9a" providerId="ADAL" clId="{7E4EA56A-1693-4208-B771-AAD4B68C7544}" dt="2021-02-26T05:00:51.493" v="5016" actId="20577"/>
          <ac:spMkLst>
            <pc:docMk/>
            <pc:sldMk cId="2286651151" sldId="941"/>
            <ac:spMk id="6" creationId="{CA23C080-876A-4F26-B877-BFF608284F03}"/>
          </ac:spMkLst>
        </pc:spChg>
      </pc:sldChg>
      <pc:sldChg chg="addSp delSp modSp add mod modAnim">
        <pc:chgData name="Kolody, Dale (O&amp;A, Hobart)" userId="6fce53b1-f6b4-437f-92e5-b29623dbcb9a" providerId="ADAL" clId="{7E4EA56A-1693-4208-B771-AAD4B68C7544}" dt="2021-02-28T03:56:49.915" v="10058" actId="478"/>
        <pc:sldMkLst>
          <pc:docMk/>
          <pc:sldMk cId="1231477646" sldId="942"/>
        </pc:sldMkLst>
        <pc:spChg chg="mod">
          <ac:chgData name="Kolody, Dale (O&amp;A, Hobart)" userId="6fce53b1-f6b4-437f-92e5-b29623dbcb9a" providerId="ADAL" clId="{7E4EA56A-1693-4208-B771-AAD4B68C7544}" dt="2021-02-28T01:02:44.253" v="9569" actId="207"/>
          <ac:spMkLst>
            <pc:docMk/>
            <pc:sldMk cId="1231477646" sldId="942"/>
            <ac:spMk id="2" creationId="{34687932-3E19-4942-9167-9ACCBFD62900}"/>
          </ac:spMkLst>
        </pc:spChg>
        <pc:spChg chg="del">
          <ac:chgData name="Kolody, Dale (O&amp;A, Hobart)" userId="6fce53b1-f6b4-437f-92e5-b29623dbcb9a" providerId="ADAL" clId="{7E4EA56A-1693-4208-B771-AAD4B68C7544}" dt="2021-02-26T04:35:38.403" v="4332" actId="478"/>
          <ac:spMkLst>
            <pc:docMk/>
            <pc:sldMk cId="1231477646" sldId="942"/>
            <ac:spMk id="3" creationId="{B5D8F196-6F03-426E-B9DB-BA3152702AAA}"/>
          </ac:spMkLst>
        </pc:spChg>
        <pc:spChg chg="mod">
          <ac:chgData name="Kolody, Dale (O&amp;A, Hobart)" userId="6fce53b1-f6b4-437f-92e5-b29623dbcb9a" providerId="ADAL" clId="{7E4EA56A-1693-4208-B771-AAD4B68C7544}" dt="2021-02-28T01:01:13.370" v="9523" actId="1036"/>
          <ac:spMkLst>
            <pc:docMk/>
            <pc:sldMk cId="1231477646" sldId="942"/>
            <ac:spMk id="5" creationId="{5B47C47C-7E4C-4E9C-BF03-9F6C9EE5554E}"/>
          </ac:spMkLst>
        </pc:spChg>
        <pc:spChg chg="mod">
          <ac:chgData name="Kolody, Dale (O&amp;A, Hobart)" userId="6fce53b1-f6b4-437f-92e5-b29623dbcb9a" providerId="ADAL" clId="{7E4EA56A-1693-4208-B771-AAD4B68C7544}" dt="2021-02-28T01:01:13.370" v="9523" actId="1036"/>
          <ac:spMkLst>
            <pc:docMk/>
            <pc:sldMk cId="1231477646" sldId="942"/>
            <ac:spMk id="6" creationId="{7AE24DBF-D4EE-4C69-9F3B-7E18B69A257B}"/>
          </ac:spMkLst>
        </pc:spChg>
        <pc:spChg chg="mod">
          <ac:chgData name="Kolody, Dale (O&amp;A, Hobart)" userId="6fce53b1-f6b4-437f-92e5-b29623dbcb9a" providerId="ADAL" clId="{7E4EA56A-1693-4208-B771-AAD4B68C7544}" dt="2021-02-28T01:01:13.370" v="9523" actId="1036"/>
          <ac:spMkLst>
            <pc:docMk/>
            <pc:sldMk cId="1231477646" sldId="942"/>
            <ac:spMk id="7" creationId="{9102281F-35EA-4070-8708-CDD58D8673D6}"/>
          </ac:spMkLst>
        </pc:spChg>
        <pc:spChg chg="mod">
          <ac:chgData name="Kolody, Dale (O&amp;A, Hobart)" userId="6fce53b1-f6b4-437f-92e5-b29623dbcb9a" providerId="ADAL" clId="{7E4EA56A-1693-4208-B771-AAD4B68C7544}" dt="2021-02-28T01:01:13.370" v="9523" actId="1036"/>
          <ac:spMkLst>
            <pc:docMk/>
            <pc:sldMk cId="1231477646" sldId="942"/>
            <ac:spMk id="8" creationId="{DCC57F01-B135-49AF-9036-18C906C86DB6}"/>
          </ac:spMkLst>
        </pc:spChg>
        <pc:spChg chg="mod">
          <ac:chgData name="Kolody, Dale (O&amp;A, Hobart)" userId="6fce53b1-f6b4-437f-92e5-b29623dbcb9a" providerId="ADAL" clId="{7E4EA56A-1693-4208-B771-AAD4B68C7544}" dt="2021-02-28T01:01:13.370" v="9523" actId="1036"/>
          <ac:spMkLst>
            <pc:docMk/>
            <pc:sldMk cId="1231477646" sldId="942"/>
            <ac:spMk id="9" creationId="{FBD7F8FA-7188-4B73-B52B-42DC06F19E89}"/>
          </ac:spMkLst>
        </pc:spChg>
        <pc:spChg chg="mod">
          <ac:chgData name="Kolody, Dale (O&amp;A, Hobart)" userId="6fce53b1-f6b4-437f-92e5-b29623dbcb9a" providerId="ADAL" clId="{7E4EA56A-1693-4208-B771-AAD4B68C7544}" dt="2021-02-28T01:01:13.370" v="9523" actId="1036"/>
          <ac:spMkLst>
            <pc:docMk/>
            <pc:sldMk cId="1231477646" sldId="942"/>
            <ac:spMk id="10" creationId="{3CB38EB8-23C3-49DA-BF67-D52D1FBAE4BA}"/>
          </ac:spMkLst>
        </pc:spChg>
        <pc:spChg chg="del">
          <ac:chgData name="Kolody, Dale (O&amp;A, Hobart)" userId="6fce53b1-f6b4-437f-92e5-b29623dbcb9a" providerId="ADAL" clId="{7E4EA56A-1693-4208-B771-AAD4B68C7544}" dt="2021-02-26T04:35:36.228" v="4331" actId="478"/>
          <ac:spMkLst>
            <pc:docMk/>
            <pc:sldMk cId="1231477646" sldId="942"/>
            <ac:spMk id="11" creationId="{5B6AEC90-2E41-4E7E-900F-F7FEDFD8726A}"/>
          </ac:spMkLst>
        </pc:spChg>
        <pc:spChg chg="add del mod">
          <ac:chgData name="Kolody, Dale (O&amp;A, Hobart)" userId="6fce53b1-f6b4-437f-92e5-b29623dbcb9a" providerId="ADAL" clId="{7E4EA56A-1693-4208-B771-AAD4B68C7544}" dt="2021-02-26T04:37:53.840" v="4370" actId="478"/>
          <ac:spMkLst>
            <pc:docMk/>
            <pc:sldMk cId="1231477646" sldId="942"/>
            <ac:spMk id="12" creationId="{22B204BB-937F-4EEE-9297-E6D859D9047C}"/>
          </ac:spMkLst>
        </pc:spChg>
        <pc:spChg chg="del">
          <ac:chgData name="Kolody, Dale (O&amp;A, Hobart)" userId="6fce53b1-f6b4-437f-92e5-b29623dbcb9a" providerId="ADAL" clId="{7E4EA56A-1693-4208-B771-AAD4B68C7544}" dt="2021-02-26T04:36:37.107" v="4348" actId="478"/>
          <ac:spMkLst>
            <pc:docMk/>
            <pc:sldMk cId="1231477646" sldId="942"/>
            <ac:spMk id="14" creationId="{7F880387-0DEA-4D47-88E0-B30E4D8FA388}"/>
          </ac:spMkLst>
        </pc:spChg>
        <pc:spChg chg="del">
          <ac:chgData name="Kolody, Dale (O&amp;A, Hobart)" userId="6fce53b1-f6b4-437f-92e5-b29623dbcb9a" providerId="ADAL" clId="{7E4EA56A-1693-4208-B771-AAD4B68C7544}" dt="2021-02-26T04:35:34.578" v="4330" actId="478"/>
          <ac:spMkLst>
            <pc:docMk/>
            <pc:sldMk cId="1231477646" sldId="942"/>
            <ac:spMk id="16" creationId="{EA3505AA-4D25-4C41-BCEE-B033CAE7D4F1}"/>
          </ac:spMkLst>
        </pc:spChg>
        <pc:spChg chg="mod">
          <ac:chgData name="Kolody, Dale (O&amp;A, Hobart)" userId="6fce53b1-f6b4-437f-92e5-b29623dbcb9a" providerId="ADAL" clId="{7E4EA56A-1693-4208-B771-AAD4B68C7544}" dt="2021-02-28T01:01:13.370" v="9523" actId="1036"/>
          <ac:spMkLst>
            <pc:docMk/>
            <pc:sldMk cId="1231477646" sldId="942"/>
            <ac:spMk id="17" creationId="{1E60765E-C261-499B-8975-EC2A04F99F20}"/>
          </ac:spMkLst>
        </pc:spChg>
        <pc:spChg chg="mod">
          <ac:chgData name="Kolody, Dale (O&amp;A, Hobart)" userId="6fce53b1-f6b4-437f-92e5-b29623dbcb9a" providerId="ADAL" clId="{7E4EA56A-1693-4208-B771-AAD4B68C7544}" dt="2021-02-28T01:01:13.370" v="9523" actId="1036"/>
          <ac:spMkLst>
            <pc:docMk/>
            <pc:sldMk cId="1231477646" sldId="942"/>
            <ac:spMk id="20" creationId="{A2E864E0-7D69-4AB0-8CF8-AC4F9F4C353E}"/>
          </ac:spMkLst>
        </pc:spChg>
        <pc:spChg chg="mod">
          <ac:chgData name="Kolody, Dale (O&amp;A, Hobart)" userId="6fce53b1-f6b4-437f-92e5-b29623dbcb9a" providerId="ADAL" clId="{7E4EA56A-1693-4208-B771-AAD4B68C7544}" dt="2021-02-28T01:01:13.370" v="9523" actId="1036"/>
          <ac:spMkLst>
            <pc:docMk/>
            <pc:sldMk cId="1231477646" sldId="942"/>
            <ac:spMk id="22" creationId="{2401EC65-1F19-484E-9F43-CE34102FD37F}"/>
          </ac:spMkLst>
        </pc:spChg>
        <pc:spChg chg="add del mod">
          <ac:chgData name="Kolody, Dale (O&amp;A, Hobart)" userId="6fce53b1-f6b4-437f-92e5-b29623dbcb9a" providerId="ADAL" clId="{7E4EA56A-1693-4208-B771-AAD4B68C7544}" dt="2021-02-26T04:41:15.333" v="4526"/>
          <ac:spMkLst>
            <pc:docMk/>
            <pc:sldMk cId="1231477646" sldId="942"/>
            <ac:spMk id="23" creationId="{D34B2FD4-485E-4DFD-B910-E0399C1C9EC6}"/>
          </ac:spMkLst>
        </pc:spChg>
        <pc:spChg chg="add mod">
          <ac:chgData name="Kolody, Dale (O&amp;A, Hobart)" userId="6fce53b1-f6b4-437f-92e5-b29623dbcb9a" providerId="ADAL" clId="{7E4EA56A-1693-4208-B771-AAD4B68C7544}" dt="2021-02-28T01:01:13.370" v="9523" actId="1036"/>
          <ac:spMkLst>
            <pc:docMk/>
            <pc:sldMk cId="1231477646" sldId="942"/>
            <ac:spMk id="27" creationId="{709FB301-F47A-4E00-AB66-722AD9D3A717}"/>
          </ac:spMkLst>
        </pc:spChg>
        <pc:spChg chg="add mod">
          <ac:chgData name="Kolody, Dale (O&amp;A, Hobart)" userId="6fce53b1-f6b4-437f-92e5-b29623dbcb9a" providerId="ADAL" clId="{7E4EA56A-1693-4208-B771-AAD4B68C7544}" dt="2021-02-28T01:01:13.370" v="9523" actId="1036"/>
          <ac:spMkLst>
            <pc:docMk/>
            <pc:sldMk cId="1231477646" sldId="942"/>
            <ac:spMk id="29" creationId="{BA6D42F4-FFCC-4579-AEBA-5FBFD86D55EF}"/>
          </ac:spMkLst>
        </pc:spChg>
        <pc:spChg chg="add mod">
          <ac:chgData name="Kolody, Dale (O&amp;A, Hobart)" userId="6fce53b1-f6b4-437f-92e5-b29623dbcb9a" providerId="ADAL" clId="{7E4EA56A-1693-4208-B771-AAD4B68C7544}" dt="2021-02-28T01:01:13.370" v="9523" actId="1036"/>
          <ac:spMkLst>
            <pc:docMk/>
            <pc:sldMk cId="1231477646" sldId="942"/>
            <ac:spMk id="42" creationId="{795BE5D4-A340-4BEC-804D-4A58CF53F915}"/>
          </ac:spMkLst>
        </pc:spChg>
        <pc:spChg chg="add mod">
          <ac:chgData name="Kolody, Dale (O&amp;A, Hobart)" userId="6fce53b1-f6b4-437f-92e5-b29623dbcb9a" providerId="ADAL" clId="{7E4EA56A-1693-4208-B771-AAD4B68C7544}" dt="2021-02-28T01:01:13.370" v="9523" actId="1036"/>
          <ac:spMkLst>
            <pc:docMk/>
            <pc:sldMk cId="1231477646" sldId="942"/>
            <ac:spMk id="43" creationId="{6F7D6948-27E5-40ED-9168-DFFA0774645F}"/>
          </ac:spMkLst>
        </pc:spChg>
        <pc:picChg chg="mod">
          <ac:chgData name="Kolody, Dale (O&amp;A, Hobart)" userId="6fce53b1-f6b4-437f-92e5-b29623dbcb9a" providerId="ADAL" clId="{7E4EA56A-1693-4208-B771-AAD4B68C7544}" dt="2021-02-28T01:01:13.370" v="9523" actId="1036"/>
          <ac:picMkLst>
            <pc:docMk/>
            <pc:sldMk cId="1231477646" sldId="942"/>
            <ac:picMk id="19" creationId="{18BF2DF0-50FD-495E-B459-7E0A3604D5E6}"/>
          </ac:picMkLst>
        </pc:picChg>
        <pc:picChg chg="del mod">
          <ac:chgData name="Kolody, Dale (O&amp;A, Hobart)" userId="6fce53b1-f6b4-437f-92e5-b29623dbcb9a" providerId="ADAL" clId="{7E4EA56A-1693-4208-B771-AAD4B68C7544}" dt="2021-02-28T03:56:49.915" v="10058" actId="478"/>
          <ac:picMkLst>
            <pc:docMk/>
            <pc:sldMk cId="1231477646" sldId="942"/>
            <ac:picMk id="1025" creationId="{1F881E5E-7104-411E-8741-AB5D73C67168}"/>
          </ac:picMkLst>
        </pc:picChg>
        <pc:picChg chg="del">
          <ac:chgData name="Kolody, Dale (O&amp;A, Hobart)" userId="6fce53b1-f6b4-437f-92e5-b29623dbcb9a" providerId="ADAL" clId="{7E4EA56A-1693-4208-B771-AAD4B68C7544}" dt="2021-02-26T04:35:31.518" v="4329" actId="478"/>
          <ac:picMkLst>
            <pc:docMk/>
            <pc:sldMk cId="1231477646" sldId="942"/>
            <ac:picMk id="1026" creationId="{4AA8510D-DC5B-45EB-B601-8DBEF41D73CA}"/>
          </ac:picMkLst>
        </pc:picChg>
        <pc:picChg chg="del">
          <ac:chgData name="Kolody, Dale (O&amp;A, Hobart)" userId="6fce53b1-f6b4-437f-92e5-b29623dbcb9a" providerId="ADAL" clId="{7E4EA56A-1693-4208-B771-AAD4B68C7544}" dt="2021-02-26T04:35:30.163" v="4328" actId="478"/>
          <ac:picMkLst>
            <pc:docMk/>
            <pc:sldMk cId="1231477646" sldId="942"/>
            <ac:picMk id="1028" creationId="{04AF819A-1790-4BA1-9732-F9DFB274097A}"/>
          </ac:picMkLst>
        </pc:picChg>
        <pc:cxnChg chg="add mod">
          <ac:chgData name="Kolody, Dale (O&amp;A, Hobart)" userId="6fce53b1-f6b4-437f-92e5-b29623dbcb9a" providerId="ADAL" clId="{7E4EA56A-1693-4208-B771-AAD4B68C7544}" dt="2021-02-28T01:01:13.370" v="9523" actId="1036"/>
          <ac:cxnSpMkLst>
            <pc:docMk/>
            <pc:sldMk cId="1231477646" sldId="942"/>
            <ac:cxnSpMk id="15" creationId="{F703125B-83D8-446F-AA49-518E7766A60E}"/>
          </ac:cxnSpMkLst>
        </pc:cxnChg>
        <pc:cxnChg chg="add mod">
          <ac:chgData name="Kolody, Dale (O&amp;A, Hobart)" userId="6fce53b1-f6b4-437f-92e5-b29623dbcb9a" providerId="ADAL" clId="{7E4EA56A-1693-4208-B771-AAD4B68C7544}" dt="2021-02-28T01:01:13.370" v="9523" actId="1036"/>
          <ac:cxnSpMkLst>
            <pc:docMk/>
            <pc:sldMk cId="1231477646" sldId="942"/>
            <ac:cxnSpMk id="24" creationId="{F636C024-FDC2-4374-AB92-BFB6ABCE7101}"/>
          </ac:cxnSpMkLst>
        </pc:cxnChg>
        <pc:cxnChg chg="add mod">
          <ac:chgData name="Kolody, Dale (O&amp;A, Hobart)" userId="6fce53b1-f6b4-437f-92e5-b29623dbcb9a" providerId="ADAL" clId="{7E4EA56A-1693-4208-B771-AAD4B68C7544}" dt="2021-02-28T01:01:13.370" v="9523" actId="1036"/>
          <ac:cxnSpMkLst>
            <pc:docMk/>
            <pc:sldMk cId="1231477646" sldId="942"/>
            <ac:cxnSpMk id="32" creationId="{E5781622-50DF-40FC-B24D-4B5E06C84B1D}"/>
          </ac:cxnSpMkLst>
        </pc:cxnChg>
        <pc:cxnChg chg="add mod">
          <ac:chgData name="Kolody, Dale (O&amp;A, Hobart)" userId="6fce53b1-f6b4-437f-92e5-b29623dbcb9a" providerId="ADAL" clId="{7E4EA56A-1693-4208-B771-AAD4B68C7544}" dt="2021-02-28T01:01:13.370" v="9523" actId="1036"/>
          <ac:cxnSpMkLst>
            <pc:docMk/>
            <pc:sldMk cId="1231477646" sldId="942"/>
            <ac:cxnSpMk id="44" creationId="{F87B7865-E652-4473-9595-A3E582F18AE3}"/>
          </ac:cxnSpMkLst>
        </pc:cxnChg>
      </pc:sldChg>
      <pc:sldChg chg="modSp add del">
        <pc:chgData name="Kolody, Dale (O&amp;A, Hobart)" userId="6fce53b1-f6b4-437f-92e5-b29623dbcb9a" providerId="ADAL" clId="{7E4EA56A-1693-4208-B771-AAD4B68C7544}" dt="2021-02-26T04:53:00.910" v="4762" actId="47"/>
        <pc:sldMkLst>
          <pc:docMk/>
          <pc:sldMk cId="763208607" sldId="943"/>
        </pc:sldMkLst>
        <pc:spChg chg="mod">
          <ac:chgData name="Kolody, Dale (O&amp;A, Hobart)" userId="6fce53b1-f6b4-437f-92e5-b29623dbcb9a" providerId="ADAL" clId="{7E4EA56A-1693-4208-B771-AAD4B68C7544}" dt="2021-02-26T04:52:23.626" v="4756" actId="20577"/>
          <ac:spMkLst>
            <pc:docMk/>
            <pc:sldMk cId="763208607" sldId="943"/>
            <ac:spMk id="2" creationId="{34687932-3E19-4942-9167-9ACCBFD62900}"/>
          </ac:spMkLst>
        </pc:spChg>
      </pc:sldChg>
      <pc:sldChg chg="delSp modSp add mod delAnim modAnim">
        <pc:chgData name="Kolody, Dale (O&amp;A, Hobart)" userId="6fce53b1-f6b4-437f-92e5-b29623dbcb9a" providerId="ADAL" clId="{7E4EA56A-1693-4208-B771-AAD4B68C7544}" dt="2021-02-28T23:53:43.337" v="10133" actId="207"/>
        <pc:sldMkLst>
          <pc:docMk/>
          <pc:sldMk cId="2110150277" sldId="944"/>
        </pc:sldMkLst>
        <pc:spChg chg="mod">
          <ac:chgData name="Kolody, Dale (O&amp;A, Hobart)" userId="6fce53b1-f6b4-437f-92e5-b29623dbcb9a" providerId="ADAL" clId="{7E4EA56A-1693-4208-B771-AAD4B68C7544}" dt="2021-02-28T01:02:53.151" v="9570" actId="207"/>
          <ac:spMkLst>
            <pc:docMk/>
            <pc:sldMk cId="2110150277" sldId="944"/>
            <ac:spMk id="2" creationId="{34687932-3E19-4942-9167-9ACCBFD62900}"/>
          </ac:spMkLst>
        </pc:spChg>
        <pc:spChg chg="mod">
          <ac:chgData name="Kolody, Dale (O&amp;A, Hobart)" userId="6fce53b1-f6b4-437f-92e5-b29623dbcb9a" providerId="ADAL" clId="{7E4EA56A-1693-4208-B771-AAD4B68C7544}" dt="2021-02-28T01:02:00.135" v="9552" actId="1036"/>
          <ac:spMkLst>
            <pc:docMk/>
            <pc:sldMk cId="2110150277" sldId="944"/>
            <ac:spMk id="5" creationId="{5B47C47C-7E4C-4E9C-BF03-9F6C9EE5554E}"/>
          </ac:spMkLst>
        </pc:spChg>
        <pc:spChg chg="mod">
          <ac:chgData name="Kolody, Dale (O&amp;A, Hobart)" userId="6fce53b1-f6b4-437f-92e5-b29623dbcb9a" providerId="ADAL" clId="{7E4EA56A-1693-4208-B771-AAD4B68C7544}" dt="2021-02-28T01:02:00.135" v="9552" actId="1036"/>
          <ac:spMkLst>
            <pc:docMk/>
            <pc:sldMk cId="2110150277" sldId="944"/>
            <ac:spMk id="6" creationId="{7AE24DBF-D4EE-4C69-9F3B-7E18B69A257B}"/>
          </ac:spMkLst>
        </pc:spChg>
        <pc:spChg chg="mod">
          <ac:chgData name="Kolody, Dale (O&amp;A, Hobart)" userId="6fce53b1-f6b4-437f-92e5-b29623dbcb9a" providerId="ADAL" clId="{7E4EA56A-1693-4208-B771-AAD4B68C7544}" dt="2021-02-28T01:02:00.135" v="9552" actId="1036"/>
          <ac:spMkLst>
            <pc:docMk/>
            <pc:sldMk cId="2110150277" sldId="944"/>
            <ac:spMk id="7" creationId="{9102281F-35EA-4070-8708-CDD58D8673D6}"/>
          </ac:spMkLst>
        </pc:spChg>
        <pc:spChg chg="mod">
          <ac:chgData name="Kolody, Dale (O&amp;A, Hobart)" userId="6fce53b1-f6b4-437f-92e5-b29623dbcb9a" providerId="ADAL" clId="{7E4EA56A-1693-4208-B771-AAD4B68C7544}" dt="2021-02-28T01:02:00.135" v="9552" actId="1036"/>
          <ac:spMkLst>
            <pc:docMk/>
            <pc:sldMk cId="2110150277" sldId="944"/>
            <ac:spMk id="8" creationId="{DCC57F01-B135-49AF-9036-18C906C86DB6}"/>
          </ac:spMkLst>
        </pc:spChg>
        <pc:spChg chg="mod">
          <ac:chgData name="Kolody, Dale (O&amp;A, Hobart)" userId="6fce53b1-f6b4-437f-92e5-b29623dbcb9a" providerId="ADAL" clId="{7E4EA56A-1693-4208-B771-AAD4B68C7544}" dt="2021-02-28T01:02:00.135" v="9552" actId="1036"/>
          <ac:spMkLst>
            <pc:docMk/>
            <pc:sldMk cId="2110150277" sldId="944"/>
            <ac:spMk id="9" creationId="{FBD7F8FA-7188-4B73-B52B-42DC06F19E89}"/>
          </ac:spMkLst>
        </pc:spChg>
        <pc:spChg chg="mod">
          <ac:chgData name="Kolody, Dale (O&amp;A, Hobart)" userId="6fce53b1-f6b4-437f-92e5-b29623dbcb9a" providerId="ADAL" clId="{7E4EA56A-1693-4208-B771-AAD4B68C7544}" dt="2021-02-28T01:02:00.135" v="9552" actId="1036"/>
          <ac:spMkLst>
            <pc:docMk/>
            <pc:sldMk cId="2110150277" sldId="944"/>
            <ac:spMk id="10" creationId="{3CB38EB8-23C3-49DA-BF67-D52D1FBAE4BA}"/>
          </ac:spMkLst>
        </pc:spChg>
        <pc:spChg chg="mod">
          <ac:chgData name="Kolody, Dale (O&amp;A, Hobart)" userId="6fce53b1-f6b4-437f-92e5-b29623dbcb9a" providerId="ADAL" clId="{7E4EA56A-1693-4208-B771-AAD4B68C7544}" dt="2021-02-28T01:02:00.135" v="9552" actId="1036"/>
          <ac:spMkLst>
            <pc:docMk/>
            <pc:sldMk cId="2110150277" sldId="944"/>
            <ac:spMk id="17" creationId="{1E60765E-C261-499B-8975-EC2A04F99F20}"/>
          </ac:spMkLst>
        </pc:spChg>
        <pc:spChg chg="mod">
          <ac:chgData name="Kolody, Dale (O&amp;A, Hobart)" userId="6fce53b1-f6b4-437f-92e5-b29623dbcb9a" providerId="ADAL" clId="{7E4EA56A-1693-4208-B771-AAD4B68C7544}" dt="2021-02-28T01:02:00.135" v="9552" actId="1036"/>
          <ac:spMkLst>
            <pc:docMk/>
            <pc:sldMk cId="2110150277" sldId="944"/>
            <ac:spMk id="20" creationId="{A2E864E0-7D69-4AB0-8CF8-AC4F9F4C353E}"/>
          </ac:spMkLst>
        </pc:spChg>
        <pc:spChg chg="mod">
          <ac:chgData name="Kolody, Dale (O&amp;A, Hobart)" userId="6fce53b1-f6b4-437f-92e5-b29623dbcb9a" providerId="ADAL" clId="{7E4EA56A-1693-4208-B771-AAD4B68C7544}" dt="2021-02-28T01:02:00.135" v="9552" actId="1036"/>
          <ac:spMkLst>
            <pc:docMk/>
            <pc:sldMk cId="2110150277" sldId="944"/>
            <ac:spMk id="22" creationId="{2401EC65-1F19-484E-9F43-CE34102FD37F}"/>
          </ac:spMkLst>
        </pc:spChg>
        <pc:spChg chg="mod">
          <ac:chgData name="Kolody, Dale (O&amp;A, Hobart)" userId="6fce53b1-f6b4-437f-92e5-b29623dbcb9a" providerId="ADAL" clId="{7E4EA56A-1693-4208-B771-AAD4B68C7544}" dt="2021-02-28T01:02:00.135" v="9552" actId="1036"/>
          <ac:spMkLst>
            <pc:docMk/>
            <pc:sldMk cId="2110150277" sldId="944"/>
            <ac:spMk id="27" creationId="{709FB301-F47A-4E00-AB66-722AD9D3A717}"/>
          </ac:spMkLst>
        </pc:spChg>
        <pc:spChg chg="mod">
          <ac:chgData name="Kolody, Dale (O&amp;A, Hobart)" userId="6fce53b1-f6b4-437f-92e5-b29623dbcb9a" providerId="ADAL" clId="{7E4EA56A-1693-4208-B771-AAD4B68C7544}" dt="2021-02-28T01:02:00.135" v="9552" actId="1036"/>
          <ac:spMkLst>
            <pc:docMk/>
            <pc:sldMk cId="2110150277" sldId="944"/>
            <ac:spMk id="29" creationId="{BA6D42F4-FFCC-4579-AEBA-5FBFD86D55EF}"/>
          </ac:spMkLst>
        </pc:spChg>
        <pc:spChg chg="mod">
          <ac:chgData name="Kolody, Dale (O&amp;A, Hobart)" userId="6fce53b1-f6b4-437f-92e5-b29623dbcb9a" providerId="ADAL" clId="{7E4EA56A-1693-4208-B771-AAD4B68C7544}" dt="2021-02-28T23:53:43.337" v="10133" actId="207"/>
          <ac:spMkLst>
            <pc:docMk/>
            <pc:sldMk cId="2110150277" sldId="944"/>
            <ac:spMk id="42" creationId="{795BE5D4-A340-4BEC-804D-4A58CF53F915}"/>
          </ac:spMkLst>
        </pc:spChg>
        <pc:spChg chg="del">
          <ac:chgData name="Kolody, Dale (O&amp;A, Hobart)" userId="6fce53b1-f6b4-437f-92e5-b29623dbcb9a" providerId="ADAL" clId="{7E4EA56A-1693-4208-B771-AAD4B68C7544}" dt="2021-02-26T04:53:29.467" v="4765" actId="478"/>
          <ac:spMkLst>
            <pc:docMk/>
            <pc:sldMk cId="2110150277" sldId="944"/>
            <ac:spMk id="43" creationId="{6F7D6948-27E5-40ED-9168-DFFA0774645F}"/>
          </ac:spMkLst>
        </pc:spChg>
        <pc:picChg chg="mod">
          <ac:chgData name="Kolody, Dale (O&amp;A, Hobart)" userId="6fce53b1-f6b4-437f-92e5-b29623dbcb9a" providerId="ADAL" clId="{7E4EA56A-1693-4208-B771-AAD4B68C7544}" dt="2021-02-28T01:02:00.135" v="9552" actId="1036"/>
          <ac:picMkLst>
            <pc:docMk/>
            <pc:sldMk cId="2110150277" sldId="944"/>
            <ac:picMk id="19" creationId="{18BF2DF0-50FD-495E-B459-7E0A3604D5E6}"/>
          </ac:picMkLst>
        </pc:picChg>
        <pc:picChg chg="del mod">
          <ac:chgData name="Kolody, Dale (O&amp;A, Hobart)" userId="6fce53b1-f6b4-437f-92e5-b29623dbcb9a" providerId="ADAL" clId="{7E4EA56A-1693-4208-B771-AAD4B68C7544}" dt="2021-02-28T03:56:39.796" v="10057" actId="478"/>
          <ac:picMkLst>
            <pc:docMk/>
            <pc:sldMk cId="2110150277" sldId="944"/>
            <ac:picMk id="1025" creationId="{1F881E5E-7104-411E-8741-AB5D73C67168}"/>
          </ac:picMkLst>
        </pc:picChg>
        <pc:cxnChg chg="mod">
          <ac:chgData name="Kolody, Dale (O&amp;A, Hobart)" userId="6fce53b1-f6b4-437f-92e5-b29623dbcb9a" providerId="ADAL" clId="{7E4EA56A-1693-4208-B771-AAD4B68C7544}" dt="2021-02-28T01:02:00.135" v="9552" actId="1036"/>
          <ac:cxnSpMkLst>
            <pc:docMk/>
            <pc:sldMk cId="2110150277" sldId="944"/>
            <ac:cxnSpMk id="15" creationId="{F703125B-83D8-446F-AA49-518E7766A60E}"/>
          </ac:cxnSpMkLst>
        </pc:cxnChg>
        <pc:cxnChg chg="mod">
          <ac:chgData name="Kolody, Dale (O&amp;A, Hobart)" userId="6fce53b1-f6b4-437f-92e5-b29623dbcb9a" providerId="ADAL" clId="{7E4EA56A-1693-4208-B771-AAD4B68C7544}" dt="2021-02-28T01:02:00.135" v="9552" actId="1036"/>
          <ac:cxnSpMkLst>
            <pc:docMk/>
            <pc:sldMk cId="2110150277" sldId="944"/>
            <ac:cxnSpMk id="24" creationId="{F636C024-FDC2-4374-AB92-BFB6ABCE7101}"/>
          </ac:cxnSpMkLst>
        </pc:cxnChg>
        <pc:cxnChg chg="mod">
          <ac:chgData name="Kolody, Dale (O&amp;A, Hobart)" userId="6fce53b1-f6b4-437f-92e5-b29623dbcb9a" providerId="ADAL" clId="{7E4EA56A-1693-4208-B771-AAD4B68C7544}" dt="2021-02-28T01:02:00.135" v="9552" actId="1036"/>
          <ac:cxnSpMkLst>
            <pc:docMk/>
            <pc:sldMk cId="2110150277" sldId="944"/>
            <ac:cxnSpMk id="32" creationId="{E5781622-50DF-40FC-B24D-4B5E06C84B1D}"/>
          </ac:cxnSpMkLst>
        </pc:cxnChg>
        <pc:cxnChg chg="del">
          <ac:chgData name="Kolody, Dale (O&amp;A, Hobart)" userId="6fce53b1-f6b4-437f-92e5-b29623dbcb9a" providerId="ADAL" clId="{7E4EA56A-1693-4208-B771-AAD4B68C7544}" dt="2021-02-26T04:53:32.151" v="4766" actId="478"/>
          <ac:cxnSpMkLst>
            <pc:docMk/>
            <pc:sldMk cId="2110150277" sldId="944"/>
            <ac:cxnSpMk id="44" creationId="{F87B7865-E652-4473-9595-A3E582F18AE3}"/>
          </ac:cxnSpMkLst>
        </pc:cxnChg>
      </pc:sldChg>
      <pc:sldChg chg="addSp delSp modSp new mod modAnim">
        <pc:chgData name="Kolody, Dale (O&amp;A, Hobart)" userId="6fce53b1-f6b4-437f-92e5-b29623dbcb9a" providerId="ADAL" clId="{7E4EA56A-1693-4208-B771-AAD4B68C7544}" dt="2021-03-01T00:10:32.458" v="10196"/>
        <pc:sldMkLst>
          <pc:docMk/>
          <pc:sldMk cId="695675965" sldId="945"/>
        </pc:sldMkLst>
        <pc:spChg chg="mod">
          <ac:chgData name="Kolody, Dale (O&amp;A, Hobart)" userId="6fce53b1-f6b4-437f-92e5-b29623dbcb9a" providerId="ADAL" clId="{7E4EA56A-1693-4208-B771-AAD4B68C7544}" dt="2021-02-26T05:27:19.992" v="5582" actId="20577"/>
          <ac:spMkLst>
            <pc:docMk/>
            <pc:sldMk cId="695675965" sldId="945"/>
            <ac:spMk id="2" creationId="{B418D72F-A7AA-41FC-AEB1-438468DF85F9}"/>
          </ac:spMkLst>
        </pc:spChg>
        <pc:spChg chg="del mod">
          <ac:chgData name="Kolody, Dale (O&amp;A, Hobart)" userId="6fce53b1-f6b4-437f-92e5-b29623dbcb9a" providerId="ADAL" clId="{7E4EA56A-1693-4208-B771-AAD4B68C7544}" dt="2021-02-26T05:16:43.341" v="5157" actId="478"/>
          <ac:spMkLst>
            <pc:docMk/>
            <pc:sldMk cId="695675965" sldId="945"/>
            <ac:spMk id="3" creationId="{EB57983F-F54E-4E75-9316-FB17A2BF4C07}"/>
          </ac:spMkLst>
        </pc:spChg>
        <pc:spChg chg="del">
          <ac:chgData name="Kolody, Dale (O&amp;A, Hobart)" userId="6fce53b1-f6b4-437f-92e5-b29623dbcb9a" providerId="ADAL" clId="{7E4EA56A-1693-4208-B771-AAD4B68C7544}" dt="2021-02-26T05:13:20.087" v="5103" actId="478"/>
          <ac:spMkLst>
            <pc:docMk/>
            <pc:sldMk cId="695675965" sldId="945"/>
            <ac:spMk id="4" creationId="{E94C1BA3-B361-4711-A609-FACA5DDDC5B0}"/>
          </ac:spMkLst>
        </pc:spChg>
        <pc:spChg chg="add del mod">
          <ac:chgData name="Kolody, Dale (O&amp;A, Hobart)" userId="6fce53b1-f6b4-437f-92e5-b29623dbcb9a" providerId="ADAL" clId="{7E4EA56A-1693-4208-B771-AAD4B68C7544}" dt="2021-02-26T05:16:49.267" v="5158" actId="478"/>
          <ac:spMkLst>
            <pc:docMk/>
            <pc:sldMk cId="695675965" sldId="945"/>
            <ac:spMk id="6" creationId="{F833331F-DE90-4258-9866-ECA14EF88A48}"/>
          </ac:spMkLst>
        </pc:spChg>
        <pc:spChg chg="add mod">
          <ac:chgData name="Kolody, Dale (O&amp;A, Hobart)" userId="6fce53b1-f6b4-437f-92e5-b29623dbcb9a" providerId="ADAL" clId="{7E4EA56A-1693-4208-B771-AAD4B68C7544}" dt="2021-02-26T05:22:07.659" v="5288" actId="27636"/>
          <ac:spMkLst>
            <pc:docMk/>
            <pc:sldMk cId="695675965" sldId="945"/>
            <ac:spMk id="8" creationId="{D37601EF-A646-4C00-A346-33C42D1803BA}"/>
          </ac:spMkLst>
        </pc:spChg>
        <pc:spChg chg="add mod">
          <ac:chgData name="Kolody, Dale (O&amp;A, Hobart)" userId="6fce53b1-f6b4-437f-92e5-b29623dbcb9a" providerId="ADAL" clId="{7E4EA56A-1693-4208-B771-AAD4B68C7544}" dt="2021-02-26T05:24:54.727" v="5505" actId="1037"/>
          <ac:spMkLst>
            <pc:docMk/>
            <pc:sldMk cId="695675965" sldId="945"/>
            <ac:spMk id="9" creationId="{FD71DD6C-9A34-4A2F-AF42-1853C1793063}"/>
          </ac:spMkLst>
        </pc:spChg>
        <pc:spChg chg="add mod">
          <ac:chgData name="Kolody, Dale (O&amp;A, Hobart)" userId="6fce53b1-f6b4-437f-92e5-b29623dbcb9a" providerId="ADAL" clId="{7E4EA56A-1693-4208-B771-AAD4B68C7544}" dt="2021-02-26T05:24:51.635" v="5491" actId="1037"/>
          <ac:spMkLst>
            <pc:docMk/>
            <pc:sldMk cId="695675965" sldId="945"/>
            <ac:spMk id="10" creationId="{9EF73E95-78E0-485E-B02B-D985A5B84C7B}"/>
          </ac:spMkLst>
        </pc:spChg>
        <pc:spChg chg="add mod">
          <ac:chgData name="Kolody, Dale (O&amp;A, Hobart)" userId="6fce53b1-f6b4-437f-92e5-b29623dbcb9a" providerId="ADAL" clId="{7E4EA56A-1693-4208-B771-AAD4B68C7544}" dt="2021-02-26T05:24:59.468" v="5519" actId="1037"/>
          <ac:spMkLst>
            <pc:docMk/>
            <pc:sldMk cId="695675965" sldId="945"/>
            <ac:spMk id="11" creationId="{B0AD80CE-3943-4C51-AC47-4A0FCFEDAB84}"/>
          </ac:spMkLst>
        </pc:spChg>
        <pc:spChg chg="add del mod">
          <ac:chgData name="Kolody, Dale (O&amp;A, Hobart)" userId="6fce53b1-f6b4-437f-92e5-b29623dbcb9a" providerId="ADAL" clId="{7E4EA56A-1693-4208-B771-AAD4B68C7544}" dt="2021-02-26T05:23:01.785" v="5359" actId="478"/>
          <ac:spMkLst>
            <pc:docMk/>
            <pc:sldMk cId="695675965" sldId="945"/>
            <ac:spMk id="12" creationId="{B5FCE810-545E-4FCA-9A86-1F747ED07192}"/>
          </ac:spMkLst>
        </pc:spChg>
        <pc:spChg chg="add mod">
          <ac:chgData name="Kolody, Dale (O&amp;A, Hobart)" userId="6fce53b1-f6b4-437f-92e5-b29623dbcb9a" providerId="ADAL" clId="{7E4EA56A-1693-4208-B771-AAD4B68C7544}" dt="2021-02-26T05:25:10.304" v="5537" actId="1037"/>
          <ac:spMkLst>
            <pc:docMk/>
            <pc:sldMk cId="695675965" sldId="945"/>
            <ac:spMk id="13" creationId="{9467C98B-95B9-4AF6-8996-EE76B7854725}"/>
          </ac:spMkLst>
        </pc:spChg>
        <pc:spChg chg="add mod">
          <ac:chgData name="Kolody, Dale (O&amp;A, Hobart)" userId="6fce53b1-f6b4-437f-92e5-b29623dbcb9a" providerId="ADAL" clId="{7E4EA56A-1693-4208-B771-AAD4B68C7544}" dt="2021-02-26T05:25:06.806" v="5535" actId="1037"/>
          <ac:spMkLst>
            <pc:docMk/>
            <pc:sldMk cId="695675965" sldId="945"/>
            <ac:spMk id="14" creationId="{256DD798-B5F3-4433-8658-51892E4EE408}"/>
          </ac:spMkLst>
        </pc:spChg>
        <pc:spChg chg="add mod ord">
          <ac:chgData name="Kolody, Dale (O&amp;A, Hobart)" userId="6fce53b1-f6b4-437f-92e5-b29623dbcb9a" providerId="ADAL" clId="{7E4EA56A-1693-4208-B771-AAD4B68C7544}" dt="2021-03-01T00:10:08.136" v="10194" actId="1076"/>
          <ac:spMkLst>
            <pc:docMk/>
            <pc:sldMk cId="695675965" sldId="945"/>
            <ac:spMk id="15" creationId="{EF4DE271-2303-4FD7-BA80-DA2BF371A161}"/>
          </ac:spMkLst>
        </pc:spChg>
        <pc:picChg chg="add del mod">
          <ac:chgData name="Kolody, Dale (O&amp;A, Hobart)" userId="6fce53b1-f6b4-437f-92e5-b29623dbcb9a" providerId="ADAL" clId="{7E4EA56A-1693-4208-B771-AAD4B68C7544}" dt="2021-03-01T00:09:11.738" v="10188" actId="478"/>
          <ac:picMkLst>
            <pc:docMk/>
            <pc:sldMk cId="695675965" sldId="945"/>
            <ac:picMk id="4" creationId="{A9BB7B9A-E6E9-41FC-88AB-DFDE2F8C7CED}"/>
          </ac:picMkLst>
        </pc:picChg>
        <pc:picChg chg="add mod">
          <ac:chgData name="Kolody, Dale (O&amp;A, Hobart)" userId="6fce53b1-f6b4-437f-92e5-b29623dbcb9a" providerId="ADAL" clId="{7E4EA56A-1693-4208-B771-AAD4B68C7544}" dt="2021-03-01T00:10:01.220" v="10193" actId="1076"/>
          <ac:picMkLst>
            <pc:docMk/>
            <pc:sldMk cId="695675965" sldId="945"/>
            <ac:picMk id="6" creationId="{56CF9DEA-69B7-48BF-B1C1-891A72A4EF27}"/>
          </ac:picMkLst>
        </pc:picChg>
        <pc:picChg chg="add mod">
          <ac:chgData name="Kolody, Dale (O&amp;A, Hobart)" userId="6fce53b1-f6b4-437f-92e5-b29623dbcb9a" providerId="ADAL" clId="{7E4EA56A-1693-4208-B771-AAD4B68C7544}" dt="2021-02-26T05:23:55.884" v="5410" actId="14100"/>
          <ac:picMkLst>
            <pc:docMk/>
            <pc:sldMk cId="695675965" sldId="945"/>
            <ac:picMk id="7" creationId="{AABE588E-635B-45E6-8719-0F40F6E55DA2}"/>
          </ac:picMkLst>
        </pc:picChg>
      </pc:sldChg>
      <pc:sldChg chg="addSp delSp modSp new mod">
        <pc:chgData name="Kolody, Dale (O&amp;A, Hobart)" userId="6fce53b1-f6b4-437f-92e5-b29623dbcb9a" providerId="ADAL" clId="{7E4EA56A-1693-4208-B771-AAD4B68C7544}" dt="2021-02-26T05:36:13.433" v="5972" actId="1035"/>
        <pc:sldMkLst>
          <pc:docMk/>
          <pc:sldMk cId="2138985406" sldId="946"/>
        </pc:sldMkLst>
        <pc:spChg chg="mod">
          <ac:chgData name="Kolody, Dale (O&amp;A, Hobart)" userId="6fce53b1-f6b4-437f-92e5-b29623dbcb9a" providerId="ADAL" clId="{7E4EA56A-1693-4208-B771-AAD4B68C7544}" dt="2021-02-26T05:36:13.433" v="5972" actId="1035"/>
          <ac:spMkLst>
            <pc:docMk/>
            <pc:sldMk cId="2138985406" sldId="946"/>
            <ac:spMk id="2" creationId="{90FBED14-CE5F-4EB0-83C7-EC9C2BAE6DA9}"/>
          </ac:spMkLst>
        </pc:spChg>
        <pc:spChg chg="del">
          <ac:chgData name="Kolody, Dale (O&amp;A, Hobart)" userId="6fce53b1-f6b4-437f-92e5-b29623dbcb9a" providerId="ADAL" clId="{7E4EA56A-1693-4208-B771-AAD4B68C7544}" dt="2021-02-26T05:29:28.823" v="5584" actId="478"/>
          <ac:spMkLst>
            <pc:docMk/>
            <pc:sldMk cId="2138985406" sldId="946"/>
            <ac:spMk id="3" creationId="{B384895E-0D2B-42E7-982A-A006C4000984}"/>
          </ac:spMkLst>
        </pc:spChg>
        <pc:spChg chg="add mod">
          <ac:chgData name="Kolody, Dale (O&amp;A, Hobart)" userId="6fce53b1-f6b4-437f-92e5-b29623dbcb9a" providerId="ADAL" clId="{7E4EA56A-1693-4208-B771-AAD4B68C7544}" dt="2021-02-26T05:31:55.576" v="5653" actId="1036"/>
          <ac:spMkLst>
            <pc:docMk/>
            <pc:sldMk cId="2138985406" sldId="946"/>
            <ac:spMk id="10" creationId="{30AC0F41-3910-4F88-A8F8-5C1ED448BC2E}"/>
          </ac:spMkLst>
        </pc:spChg>
        <pc:spChg chg="add mod">
          <ac:chgData name="Kolody, Dale (O&amp;A, Hobart)" userId="6fce53b1-f6b4-437f-92e5-b29623dbcb9a" providerId="ADAL" clId="{7E4EA56A-1693-4208-B771-AAD4B68C7544}" dt="2021-02-26T05:32:21.675" v="5737" actId="20577"/>
          <ac:spMkLst>
            <pc:docMk/>
            <pc:sldMk cId="2138985406" sldId="946"/>
            <ac:spMk id="11" creationId="{B6C5B770-4E5B-4635-8445-FB3432344D82}"/>
          </ac:spMkLst>
        </pc:spChg>
        <pc:spChg chg="add mod">
          <ac:chgData name="Kolody, Dale (O&amp;A, Hobart)" userId="6fce53b1-f6b4-437f-92e5-b29623dbcb9a" providerId="ADAL" clId="{7E4EA56A-1693-4208-B771-AAD4B68C7544}" dt="2021-02-26T05:32:57.163" v="5742" actId="1076"/>
          <ac:spMkLst>
            <pc:docMk/>
            <pc:sldMk cId="2138985406" sldId="946"/>
            <ac:spMk id="12" creationId="{B46B784E-B2AD-47F9-923F-84B2E1DFFA7F}"/>
          </ac:spMkLst>
        </pc:spChg>
        <pc:spChg chg="add mod">
          <ac:chgData name="Kolody, Dale (O&amp;A, Hobart)" userId="6fce53b1-f6b4-437f-92e5-b29623dbcb9a" providerId="ADAL" clId="{7E4EA56A-1693-4208-B771-AAD4B68C7544}" dt="2021-02-26T05:32:53.589" v="5741" actId="1076"/>
          <ac:spMkLst>
            <pc:docMk/>
            <pc:sldMk cId="2138985406" sldId="946"/>
            <ac:spMk id="13" creationId="{694719AC-770C-4203-8342-F5AFBFF7CA17}"/>
          </ac:spMkLst>
        </pc:spChg>
        <pc:spChg chg="add mod">
          <ac:chgData name="Kolody, Dale (O&amp;A, Hobart)" userId="6fce53b1-f6b4-437f-92e5-b29623dbcb9a" providerId="ADAL" clId="{7E4EA56A-1693-4208-B771-AAD4B68C7544}" dt="2021-02-26T05:33:09.162" v="5802" actId="1035"/>
          <ac:spMkLst>
            <pc:docMk/>
            <pc:sldMk cId="2138985406" sldId="946"/>
            <ac:spMk id="14" creationId="{EF7A8578-7667-4290-9F1B-CA3588F27289}"/>
          </ac:spMkLst>
        </pc:spChg>
        <pc:spChg chg="add mod">
          <ac:chgData name="Kolody, Dale (O&amp;A, Hobart)" userId="6fce53b1-f6b4-437f-92e5-b29623dbcb9a" providerId="ADAL" clId="{7E4EA56A-1693-4208-B771-AAD4B68C7544}" dt="2021-02-26T05:33:19.777" v="5865" actId="1038"/>
          <ac:spMkLst>
            <pc:docMk/>
            <pc:sldMk cId="2138985406" sldId="946"/>
            <ac:spMk id="15" creationId="{4EBFCD46-3E86-4AF7-A384-D20FEE747D4F}"/>
          </ac:spMkLst>
        </pc:spChg>
        <pc:spChg chg="add mod">
          <ac:chgData name="Kolody, Dale (O&amp;A, Hobart)" userId="6fce53b1-f6b4-437f-92e5-b29623dbcb9a" providerId="ADAL" clId="{7E4EA56A-1693-4208-B771-AAD4B68C7544}" dt="2021-02-26T05:34:22.724" v="5887" actId="14100"/>
          <ac:spMkLst>
            <pc:docMk/>
            <pc:sldMk cId="2138985406" sldId="946"/>
            <ac:spMk id="16" creationId="{3F8FA181-F3B8-45C6-A564-800F7E068ECD}"/>
          </ac:spMkLst>
        </pc:spChg>
        <pc:spChg chg="add mod">
          <ac:chgData name="Kolody, Dale (O&amp;A, Hobart)" userId="6fce53b1-f6b4-437f-92e5-b29623dbcb9a" providerId="ADAL" clId="{7E4EA56A-1693-4208-B771-AAD4B68C7544}" dt="2021-02-26T05:34:11.685" v="5880" actId="14100"/>
          <ac:spMkLst>
            <pc:docMk/>
            <pc:sldMk cId="2138985406" sldId="946"/>
            <ac:spMk id="17" creationId="{D79845F2-568D-4F74-8F26-5CC73F84EA16}"/>
          </ac:spMkLst>
        </pc:spChg>
        <pc:picChg chg="add mod">
          <ac:chgData name="Kolody, Dale (O&amp;A, Hobart)" userId="6fce53b1-f6b4-437f-92e5-b29623dbcb9a" providerId="ADAL" clId="{7E4EA56A-1693-4208-B771-AAD4B68C7544}" dt="2021-02-26T05:29:37.451" v="5587" actId="14100"/>
          <ac:picMkLst>
            <pc:docMk/>
            <pc:sldMk cId="2138985406" sldId="946"/>
            <ac:picMk id="5" creationId="{0C059AD7-7C2D-4E64-9CA0-212E16E1C2FA}"/>
          </ac:picMkLst>
        </pc:picChg>
        <pc:picChg chg="add mod">
          <ac:chgData name="Kolody, Dale (O&amp;A, Hobart)" userId="6fce53b1-f6b4-437f-92e5-b29623dbcb9a" providerId="ADAL" clId="{7E4EA56A-1693-4208-B771-AAD4B68C7544}" dt="2021-02-26T05:31:11.822" v="5609" actId="1038"/>
          <ac:picMkLst>
            <pc:docMk/>
            <pc:sldMk cId="2138985406" sldId="946"/>
            <ac:picMk id="6" creationId="{B1F996AB-5740-4B74-A9E7-9AE6B0F03BF9}"/>
          </ac:picMkLst>
        </pc:picChg>
        <pc:picChg chg="add del mod">
          <ac:chgData name="Kolody, Dale (O&amp;A, Hobart)" userId="6fce53b1-f6b4-437f-92e5-b29623dbcb9a" providerId="ADAL" clId="{7E4EA56A-1693-4208-B771-AAD4B68C7544}" dt="2021-02-26T05:30:17.761" v="5594" actId="478"/>
          <ac:picMkLst>
            <pc:docMk/>
            <pc:sldMk cId="2138985406" sldId="946"/>
            <ac:picMk id="7" creationId="{F13AE57F-133A-4CDE-A2A9-E18BE6FA86C4}"/>
          </ac:picMkLst>
        </pc:picChg>
        <pc:picChg chg="add mod">
          <ac:chgData name="Kolody, Dale (O&amp;A, Hobart)" userId="6fce53b1-f6b4-437f-92e5-b29623dbcb9a" providerId="ADAL" clId="{7E4EA56A-1693-4208-B771-AAD4B68C7544}" dt="2021-02-26T05:30:35.157" v="5597" actId="14100"/>
          <ac:picMkLst>
            <pc:docMk/>
            <pc:sldMk cId="2138985406" sldId="946"/>
            <ac:picMk id="8" creationId="{BA380DBD-31E5-4E57-9A16-8105E0AD31E6}"/>
          </ac:picMkLst>
        </pc:picChg>
        <pc:picChg chg="add mod">
          <ac:chgData name="Kolody, Dale (O&amp;A, Hobart)" userId="6fce53b1-f6b4-437f-92e5-b29623dbcb9a" providerId="ADAL" clId="{7E4EA56A-1693-4208-B771-AAD4B68C7544}" dt="2021-02-26T05:31:14.582" v="5612" actId="1038"/>
          <ac:picMkLst>
            <pc:docMk/>
            <pc:sldMk cId="2138985406" sldId="946"/>
            <ac:picMk id="9" creationId="{69A2821C-85F8-4903-AB12-079830F4064E}"/>
          </ac:picMkLst>
        </pc:picChg>
      </pc:sldChg>
      <pc:sldChg chg="addSp delSp modSp new mod delAnim modAnim">
        <pc:chgData name="Kolody, Dale (O&amp;A, Hobart)" userId="6fce53b1-f6b4-437f-92e5-b29623dbcb9a" providerId="ADAL" clId="{7E4EA56A-1693-4208-B771-AAD4B68C7544}" dt="2021-02-28T01:17:25.701" v="9745" actId="207"/>
        <pc:sldMkLst>
          <pc:docMk/>
          <pc:sldMk cId="782853505" sldId="947"/>
        </pc:sldMkLst>
        <pc:spChg chg="mod">
          <ac:chgData name="Kolody, Dale (O&amp;A, Hobart)" userId="6fce53b1-f6b4-437f-92e5-b29623dbcb9a" providerId="ADAL" clId="{7E4EA56A-1693-4208-B771-AAD4B68C7544}" dt="2021-02-26T05:52:42.568" v="6552" actId="20577"/>
          <ac:spMkLst>
            <pc:docMk/>
            <pc:sldMk cId="782853505" sldId="947"/>
            <ac:spMk id="2" creationId="{1DADAD91-FFAE-4043-892C-0E41807B314C}"/>
          </ac:spMkLst>
        </pc:spChg>
        <pc:spChg chg="mod">
          <ac:chgData name="Kolody, Dale (O&amp;A, Hobart)" userId="6fce53b1-f6b4-437f-92e5-b29623dbcb9a" providerId="ADAL" clId="{7E4EA56A-1693-4208-B771-AAD4B68C7544}" dt="2021-02-26T05:40:12.386" v="6192" actId="20577"/>
          <ac:spMkLst>
            <pc:docMk/>
            <pc:sldMk cId="782853505" sldId="947"/>
            <ac:spMk id="3" creationId="{B17C92D7-3AE5-4F2E-8001-95B704BF3160}"/>
          </ac:spMkLst>
        </pc:spChg>
        <pc:spChg chg="del">
          <ac:chgData name="Kolody, Dale (O&amp;A, Hobart)" userId="6fce53b1-f6b4-437f-92e5-b29623dbcb9a" providerId="ADAL" clId="{7E4EA56A-1693-4208-B771-AAD4B68C7544}" dt="2021-02-26T05:38:52.511" v="6112" actId="478"/>
          <ac:spMkLst>
            <pc:docMk/>
            <pc:sldMk cId="782853505" sldId="947"/>
            <ac:spMk id="4" creationId="{E9C39B49-9A9F-4B09-AF59-09380D6F65B5}"/>
          </ac:spMkLst>
        </pc:spChg>
        <pc:spChg chg="add mod">
          <ac:chgData name="Kolody, Dale (O&amp;A, Hobart)" userId="6fce53b1-f6b4-437f-92e5-b29623dbcb9a" providerId="ADAL" clId="{7E4EA56A-1693-4208-B771-AAD4B68C7544}" dt="2021-02-28T01:17:21.434" v="9744" actId="207"/>
          <ac:spMkLst>
            <pc:docMk/>
            <pc:sldMk cId="782853505" sldId="947"/>
            <ac:spMk id="6" creationId="{74977D76-020F-471E-A987-6CA5730ADF37}"/>
          </ac:spMkLst>
        </pc:spChg>
        <pc:spChg chg="add mod">
          <ac:chgData name="Kolody, Dale (O&amp;A, Hobart)" userId="6fce53b1-f6b4-437f-92e5-b29623dbcb9a" providerId="ADAL" clId="{7E4EA56A-1693-4208-B771-AAD4B68C7544}" dt="2021-02-26T05:46:09.726" v="6310" actId="1037"/>
          <ac:spMkLst>
            <pc:docMk/>
            <pc:sldMk cId="782853505" sldId="947"/>
            <ac:spMk id="7" creationId="{A77CB324-9571-4EA6-9128-03911F1E64A8}"/>
          </ac:spMkLst>
        </pc:spChg>
        <pc:spChg chg="add del mod">
          <ac:chgData name="Kolody, Dale (O&amp;A, Hobart)" userId="6fce53b1-f6b4-437f-92e5-b29623dbcb9a" providerId="ADAL" clId="{7E4EA56A-1693-4208-B771-AAD4B68C7544}" dt="2021-02-26T06:06:03.271" v="6878" actId="21"/>
          <ac:spMkLst>
            <pc:docMk/>
            <pc:sldMk cId="782853505" sldId="947"/>
            <ac:spMk id="8" creationId="{4FE4595F-D6BA-430A-8FAC-2729A21C0A83}"/>
          </ac:spMkLst>
        </pc:spChg>
        <pc:spChg chg="add del mod">
          <ac:chgData name="Kolody, Dale (O&amp;A, Hobart)" userId="6fce53b1-f6b4-437f-92e5-b29623dbcb9a" providerId="ADAL" clId="{7E4EA56A-1693-4208-B771-AAD4B68C7544}" dt="2021-02-28T01:12:58.249" v="9688" actId="478"/>
          <ac:spMkLst>
            <pc:docMk/>
            <pc:sldMk cId="782853505" sldId="947"/>
            <ac:spMk id="9" creationId="{8FD929C9-EAEE-4605-AA2A-351A7DA882D4}"/>
          </ac:spMkLst>
        </pc:spChg>
        <pc:spChg chg="add del mod">
          <ac:chgData name="Kolody, Dale (O&amp;A, Hobart)" userId="6fce53b1-f6b4-437f-92e5-b29623dbcb9a" providerId="ADAL" clId="{7E4EA56A-1693-4208-B771-AAD4B68C7544}" dt="2021-02-28T01:13:34.314" v="9700" actId="478"/>
          <ac:spMkLst>
            <pc:docMk/>
            <pc:sldMk cId="782853505" sldId="947"/>
            <ac:spMk id="12" creationId="{A4329FDA-047F-464B-A16C-876659495B90}"/>
          </ac:spMkLst>
        </pc:spChg>
        <pc:spChg chg="add mod">
          <ac:chgData name="Kolody, Dale (O&amp;A, Hobart)" userId="6fce53b1-f6b4-437f-92e5-b29623dbcb9a" providerId="ADAL" clId="{7E4EA56A-1693-4208-B771-AAD4B68C7544}" dt="2021-02-26T05:51:21.094" v="6489" actId="1076"/>
          <ac:spMkLst>
            <pc:docMk/>
            <pc:sldMk cId="782853505" sldId="947"/>
            <ac:spMk id="14" creationId="{3754D5B1-777A-4A46-9F7C-01675ACFCFF8}"/>
          </ac:spMkLst>
        </pc:spChg>
        <pc:spChg chg="add mod">
          <ac:chgData name="Kolody, Dale (O&amp;A, Hobart)" userId="6fce53b1-f6b4-437f-92e5-b29623dbcb9a" providerId="ADAL" clId="{7E4EA56A-1693-4208-B771-AAD4B68C7544}" dt="2021-02-28T01:07:36.367" v="9629" actId="207"/>
          <ac:spMkLst>
            <pc:docMk/>
            <pc:sldMk cId="782853505" sldId="947"/>
            <ac:spMk id="17" creationId="{B6169779-CDDB-4A75-983E-140828B70570}"/>
          </ac:spMkLst>
        </pc:spChg>
        <pc:spChg chg="add mod">
          <ac:chgData name="Kolody, Dale (O&amp;A, Hobart)" userId="6fce53b1-f6b4-437f-92e5-b29623dbcb9a" providerId="ADAL" clId="{7E4EA56A-1693-4208-B771-AAD4B68C7544}" dt="2021-02-28T01:13:02.217" v="9697" actId="1037"/>
          <ac:spMkLst>
            <pc:docMk/>
            <pc:sldMk cId="782853505" sldId="947"/>
            <ac:spMk id="18" creationId="{B607E5B4-BC1A-4623-A9E5-1889FAD67164}"/>
          </ac:spMkLst>
        </pc:spChg>
        <pc:spChg chg="add mod">
          <ac:chgData name="Kolody, Dale (O&amp;A, Hobart)" userId="6fce53b1-f6b4-437f-92e5-b29623dbcb9a" providerId="ADAL" clId="{7E4EA56A-1693-4208-B771-AAD4B68C7544}" dt="2021-02-28T01:16:33.280" v="9743" actId="14100"/>
          <ac:spMkLst>
            <pc:docMk/>
            <pc:sldMk cId="782853505" sldId="947"/>
            <ac:spMk id="19" creationId="{069BA58A-699B-4DE5-B440-493DA4432C76}"/>
          </ac:spMkLst>
        </pc:spChg>
        <pc:spChg chg="add mod">
          <ac:chgData name="Kolody, Dale (O&amp;A, Hobart)" userId="6fce53b1-f6b4-437f-92e5-b29623dbcb9a" providerId="ADAL" clId="{7E4EA56A-1693-4208-B771-AAD4B68C7544}" dt="2021-02-28T01:14:02.464" v="9733" actId="1037"/>
          <ac:spMkLst>
            <pc:docMk/>
            <pc:sldMk cId="782853505" sldId="947"/>
            <ac:spMk id="20" creationId="{F07CD258-C3EC-4923-A2A5-1FA74D66792D}"/>
          </ac:spMkLst>
        </pc:spChg>
        <pc:spChg chg="add mod">
          <ac:chgData name="Kolody, Dale (O&amp;A, Hobart)" userId="6fce53b1-f6b4-437f-92e5-b29623dbcb9a" providerId="ADAL" clId="{7E4EA56A-1693-4208-B771-AAD4B68C7544}" dt="2021-02-28T01:13:49.315" v="9719" actId="1035"/>
          <ac:spMkLst>
            <pc:docMk/>
            <pc:sldMk cId="782853505" sldId="947"/>
            <ac:spMk id="22" creationId="{688B5711-27DA-4154-8482-3A0EE9F8920E}"/>
          </ac:spMkLst>
        </pc:spChg>
        <pc:picChg chg="add mod">
          <ac:chgData name="Kolody, Dale (O&amp;A, Hobart)" userId="6fce53b1-f6b4-437f-92e5-b29623dbcb9a" providerId="ADAL" clId="{7E4EA56A-1693-4208-B771-AAD4B68C7544}" dt="2021-02-26T05:44:03.366" v="6220" actId="14100"/>
          <ac:picMkLst>
            <pc:docMk/>
            <pc:sldMk cId="782853505" sldId="947"/>
            <ac:picMk id="5" creationId="{FD31EB8E-84CF-4741-B44F-F1642258EE7C}"/>
          </ac:picMkLst>
        </pc:picChg>
        <pc:cxnChg chg="add mod">
          <ac:chgData name="Kolody, Dale (O&amp;A, Hobart)" userId="6fce53b1-f6b4-437f-92e5-b29623dbcb9a" providerId="ADAL" clId="{7E4EA56A-1693-4208-B771-AAD4B68C7544}" dt="2021-02-26T05:50:15.191" v="6407" actId="692"/>
          <ac:cxnSpMkLst>
            <pc:docMk/>
            <pc:sldMk cId="782853505" sldId="947"/>
            <ac:cxnSpMk id="11" creationId="{E51AF7BF-FBCC-40E4-BAC8-A7D16A119704}"/>
          </ac:cxnSpMkLst>
        </pc:cxnChg>
        <pc:cxnChg chg="add del mod">
          <ac:chgData name="Kolody, Dale (O&amp;A, Hobart)" userId="6fce53b1-f6b4-437f-92e5-b29623dbcb9a" providerId="ADAL" clId="{7E4EA56A-1693-4208-B771-AAD4B68C7544}" dt="2021-02-28T01:13:27.665" v="9698" actId="478"/>
          <ac:cxnSpMkLst>
            <pc:docMk/>
            <pc:sldMk cId="782853505" sldId="947"/>
            <ac:cxnSpMk id="13" creationId="{B062F4BE-66DB-4892-8162-2156B06FD186}"/>
          </ac:cxnSpMkLst>
        </pc:cxnChg>
        <pc:cxnChg chg="add mod">
          <ac:chgData name="Kolody, Dale (O&amp;A, Hobart)" userId="6fce53b1-f6b4-437f-92e5-b29623dbcb9a" providerId="ADAL" clId="{7E4EA56A-1693-4208-B771-AAD4B68C7544}" dt="2021-02-28T01:14:13.029" v="9734" actId="692"/>
          <ac:cxnSpMkLst>
            <pc:docMk/>
            <pc:sldMk cId="782853505" sldId="947"/>
            <ac:cxnSpMk id="15" creationId="{72148ABC-ECD7-4593-AA09-C20408C1AE4A}"/>
          </ac:cxnSpMkLst>
        </pc:cxnChg>
        <pc:cxnChg chg="add mod">
          <ac:chgData name="Kolody, Dale (O&amp;A, Hobart)" userId="6fce53b1-f6b4-437f-92e5-b29623dbcb9a" providerId="ADAL" clId="{7E4EA56A-1693-4208-B771-AAD4B68C7544}" dt="2021-02-28T01:13:57.371" v="9729" actId="14100"/>
          <ac:cxnSpMkLst>
            <pc:docMk/>
            <pc:sldMk cId="782853505" sldId="947"/>
            <ac:cxnSpMk id="21" creationId="{4F0607E1-FB1F-425F-8B13-FEE12E8500D4}"/>
          </ac:cxnSpMkLst>
        </pc:cxnChg>
      </pc:sldChg>
      <pc:sldChg chg="addSp delSp modSp add mod">
        <pc:chgData name="Kolody, Dale (O&amp;A, Hobart)" userId="6fce53b1-f6b4-437f-92e5-b29623dbcb9a" providerId="ADAL" clId="{7E4EA56A-1693-4208-B771-AAD4B68C7544}" dt="2021-02-26T05:42:38.915" v="6217" actId="478"/>
        <pc:sldMkLst>
          <pc:docMk/>
          <pc:sldMk cId="717993937" sldId="948"/>
        </pc:sldMkLst>
        <pc:spChg chg="mod">
          <ac:chgData name="Kolody, Dale (O&amp;A, Hobart)" userId="6fce53b1-f6b4-437f-92e5-b29623dbcb9a" providerId="ADAL" clId="{7E4EA56A-1693-4208-B771-AAD4B68C7544}" dt="2021-02-26T05:42:31.864" v="6214" actId="1076"/>
          <ac:spMkLst>
            <pc:docMk/>
            <pc:sldMk cId="717993937" sldId="948"/>
            <ac:spMk id="12" creationId="{B46B784E-B2AD-47F9-923F-84B2E1DFFA7F}"/>
          </ac:spMkLst>
        </pc:spChg>
        <pc:spChg chg="del">
          <ac:chgData name="Kolody, Dale (O&amp;A, Hobart)" userId="6fce53b1-f6b4-437f-92e5-b29623dbcb9a" providerId="ADAL" clId="{7E4EA56A-1693-4208-B771-AAD4B68C7544}" dt="2021-02-26T05:42:38.915" v="6217" actId="478"/>
          <ac:spMkLst>
            <pc:docMk/>
            <pc:sldMk cId="717993937" sldId="948"/>
            <ac:spMk id="14" creationId="{EF7A8578-7667-4290-9F1B-CA3588F27289}"/>
          </ac:spMkLst>
        </pc:spChg>
        <pc:spChg chg="add mod">
          <ac:chgData name="Kolody, Dale (O&amp;A, Hobart)" userId="6fce53b1-f6b4-437f-92e5-b29623dbcb9a" providerId="ADAL" clId="{7E4EA56A-1693-4208-B771-AAD4B68C7544}" dt="2021-02-26T05:42:36.541" v="6216" actId="1076"/>
          <ac:spMkLst>
            <pc:docMk/>
            <pc:sldMk cId="717993937" sldId="948"/>
            <ac:spMk id="20" creationId="{8F7FD926-DA4C-4169-A626-5E81EF6F90A6}"/>
          </ac:spMkLst>
        </pc:spChg>
        <pc:picChg chg="del">
          <ac:chgData name="Kolody, Dale (O&amp;A, Hobart)" userId="6fce53b1-f6b4-437f-92e5-b29623dbcb9a" providerId="ADAL" clId="{7E4EA56A-1693-4208-B771-AAD4B68C7544}" dt="2021-02-26T05:41:28.217" v="6194" actId="478"/>
          <ac:picMkLst>
            <pc:docMk/>
            <pc:sldMk cId="717993937" sldId="948"/>
            <ac:picMk id="5" creationId="{0C059AD7-7C2D-4E64-9CA0-212E16E1C2FA}"/>
          </ac:picMkLst>
        </pc:picChg>
        <pc:picChg chg="del">
          <ac:chgData name="Kolody, Dale (O&amp;A, Hobart)" userId="6fce53b1-f6b4-437f-92e5-b29623dbcb9a" providerId="ADAL" clId="{7E4EA56A-1693-4208-B771-AAD4B68C7544}" dt="2021-02-26T05:41:37.070" v="6197" actId="478"/>
          <ac:picMkLst>
            <pc:docMk/>
            <pc:sldMk cId="717993937" sldId="948"/>
            <ac:picMk id="6" creationId="{B1F996AB-5740-4B74-A9E7-9AE6B0F03BF9}"/>
          </ac:picMkLst>
        </pc:picChg>
        <pc:picChg chg="add mod ord">
          <ac:chgData name="Kolody, Dale (O&amp;A, Hobart)" userId="6fce53b1-f6b4-437f-92e5-b29623dbcb9a" providerId="ADAL" clId="{7E4EA56A-1693-4208-B771-AAD4B68C7544}" dt="2021-02-26T05:41:46.057" v="6199" actId="14100"/>
          <ac:picMkLst>
            <pc:docMk/>
            <pc:sldMk cId="717993937" sldId="948"/>
            <ac:picMk id="18" creationId="{33A8B98B-DA97-442A-A569-F598F3A5ABD2}"/>
          </ac:picMkLst>
        </pc:picChg>
        <pc:picChg chg="add mod ord">
          <ac:chgData name="Kolody, Dale (O&amp;A, Hobart)" userId="6fce53b1-f6b4-437f-92e5-b29623dbcb9a" providerId="ADAL" clId="{7E4EA56A-1693-4208-B771-AAD4B68C7544}" dt="2021-02-26T05:42:10.893" v="6203" actId="14100"/>
          <ac:picMkLst>
            <pc:docMk/>
            <pc:sldMk cId="717993937" sldId="948"/>
            <ac:picMk id="19" creationId="{21FCC07B-5BDC-4B8D-B92E-50AEB4BDBECB}"/>
          </ac:picMkLst>
        </pc:picChg>
      </pc:sldChg>
      <pc:sldChg chg="addSp delSp modSp add mod">
        <pc:chgData name="Kolody, Dale (O&amp;A, Hobart)" userId="6fce53b1-f6b4-437f-92e5-b29623dbcb9a" providerId="ADAL" clId="{7E4EA56A-1693-4208-B771-AAD4B68C7544}" dt="2021-02-28T01:17:40.477" v="9747" actId="207"/>
        <pc:sldMkLst>
          <pc:docMk/>
          <pc:sldMk cId="3426486222" sldId="949"/>
        </pc:sldMkLst>
        <pc:spChg chg="mod">
          <ac:chgData name="Kolody, Dale (O&amp;A, Hobart)" userId="6fce53b1-f6b4-437f-92e5-b29623dbcb9a" providerId="ADAL" clId="{7E4EA56A-1693-4208-B771-AAD4B68C7544}" dt="2021-02-28T01:17:40.477" v="9747" actId="207"/>
          <ac:spMkLst>
            <pc:docMk/>
            <pc:sldMk cId="3426486222" sldId="949"/>
            <ac:spMk id="6" creationId="{74977D76-020F-471E-A987-6CA5730ADF37}"/>
          </ac:spMkLst>
        </pc:spChg>
        <pc:spChg chg="mod">
          <ac:chgData name="Kolody, Dale (O&amp;A, Hobart)" userId="6fce53b1-f6b4-437f-92e5-b29623dbcb9a" providerId="ADAL" clId="{7E4EA56A-1693-4208-B771-AAD4B68C7544}" dt="2021-02-26T05:55:23.359" v="6595" actId="20577"/>
          <ac:spMkLst>
            <pc:docMk/>
            <pc:sldMk cId="3426486222" sldId="949"/>
            <ac:spMk id="7" creationId="{A77CB324-9571-4EA6-9128-03911F1E64A8}"/>
          </ac:spMkLst>
        </pc:spChg>
        <pc:spChg chg="del mod">
          <ac:chgData name="Kolody, Dale (O&amp;A, Hobart)" userId="6fce53b1-f6b4-437f-92e5-b29623dbcb9a" providerId="ADAL" clId="{7E4EA56A-1693-4208-B771-AAD4B68C7544}" dt="2021-02-26T06:06:27.340" v="6881" actId="21"/>
          <ac:spMkLst>
            <pc:docMk/>
            <pc:sldMk cId="3426486222" sldId="949"/>
            <ac:spMk id="8" creationId="{4FE4595F-D6BA-430A-8FAC-2729A21C0A83}"/>
          </ac:spMkLst>
        </pc:spChg>
        <pc:spChg chg="mod">
          <ac:chgData name="Kolody, Dale (O&amp;A, Hobart)" userId="6fce53b1-f6b4-437f-92e5-b29623dbcb9a" providerId="ADAL" clId="{7E4EA56A-1693-4208-B771-AAD4B68C7544}" dt="2021-02-28T01:11:10.590" v="9648" actId="113"/>
          <ac:spMkLst>
            <pc:docMk/>
            <pc:sldMk cId="3426486222" sldId="949"/>
            <ac:spMk id="9" creationId="{8FD929C9-EAEE-4605-AA2A-351A7DA882D4}"/>
          </ac:spMkLst>
        </pc:spChg>
        <pc:spChg chg="add mod">
          <ac:chgData name="Kolody, Dale (O&amp;A, Hobart)" userId="6fce53b1-f6b4-437f-92e5-b29623dbcb9a" providerId="ADAL" clId="{7E4EA56A-1693-4208-B771-AAD4B68C7544}" dt="2021-02-28T01:10:09.922" v="9643" actId="14100"/>
          <ac:spMkLst>
            <pc:docMk/>
            <pc:sldMk cId="3426486222" sldId="949"/>
            <ac:spMk id="10" creationId="{44635D8F-4311-4948-863A-4C4635474EC1}"/>
          </ac:spMkLst>
        </pc:spChg>
        <pc:spChg chg="mod">
          <ac:chgData name="Kolody, Dale (O&amp;A, Hobart)" userId="6fce53b1-f6b4-437f-92e5-b29623dbcb9a" providerId="ADAL" clId="{7E4EA56A-1693-4208-B771-AAD4B68C7544}" dt="2021-02-28T01:11:45.118" v="9653" actId="207"/>
          <ac:spMkLst>
            <pc:docMk/>
            <pc:sldMk cId="3426486222" sldId="949"/>
            <ac:spMk id="12" creationId="{A4329FDA-047F-464B-A16C-876659495B90}"/>
          </ac:spMkLst>
        </pc:spChg>
        <pc:spChg chg="del">
          <ac:chgData name="Kolody, Dale (O&amp;A, Hobart)" userId="6fce53b1-f6b4-437f-92e5-b29623dbcb9a" providerId="ADAL" clId="{7E4EA56A-1693-4208-B771-AAD4B68C7544}" dt="2021-02-26T05:54:51.801" v="6590" actId="478"/>
          <ac:spMkLst>
            <pc:docMk/>
            <pc:sldMk cId="3426486222" sldId="949"/>
            <ac:spMk id="14" creationId="{3754D5B1-777A-4A46-9F7C-01675ACFCFF8}"/>
          </ac:spMkLst>
        </pc:spChg>
        <pc:spChg chg="add mod">
          <ac:chgData name="Kolody, Dale (O&amp;A, Hobart)" userId="6fce53b1-f6b4-437f-92e5-b29623dbcb9a" providerId="ADAL" clId="{7E4EA56A-1693-4208-B771-AAD4B68C7544}" dt="2021-02-28T01:12:08.854" v="9673" actId="692"/>
          <ac:spMkLst>
            <pc:docMk/>
            <pc:sldMk cId="3426486222" sldId="949"/>
            <ac:spMk id="17" creationId="{E23B6E9C-44EF-487E-A867-C411A17C6E32}"/>
          </ac:spMkLst>
        </pc:spChg>
        <pc:picChg chg="del">
          <ac:chgData name="Kolody, Dale (O&amp;A, Hobart)" userId="6fce53b1-f6b4-437f-92e5-b29623dbcb9a" providerId="ADAL" clId="{7E4EA56A-1693-4208-B771-AAD4B68C7544}" dt="2021-02-26T05:54:15.824" v="6556" actId="478"/>
          <ac:picMkLst>
            <pc:docMk/>
            <pc:sldMk cId="3426486222" sldId="949"/>
            <ac:picMk id="5" creationId="{FD31EB8E-84CF-4741-B44F-F1642258EE7C}"/>
          </ac:picMkLst>
        </pc:picChg>
        <pc:picChg chg="add mod ord">
          <ac:chgData name="Kolody, Dale (O&amp;A, Hobart)" userId="6fce53b1-f6b4-437f-92e5-b29623dbcb9a" providerId="ADAL" clId="{7E4EA56A-1693-4208-B771-AAD4B68C7544}" dt="2021-02-26T05:54:39.652" v="6582" actId="14100"/>
          <ac:picMkLst>
            <pc:docMk/>
            <pc:sldMk cId="3426486222" sldId="949"/>
            <ac:picMk id="16" creationId="{35E431A3-DC52-44CF-86B0-4C84DF4C7F8D}"/>
          </ac:picMkLst>
        </pc:picChg>
        <pc:cxnChg chg="mod">
          <ac:chgData name="Kolody, Dale (O&amp;A, Hobart)" userId="6fce53b1-f6b4-437f-92e5-b29623dbcb9a" providerId="ADAL" clId="{7E4EA56A-1693-4208-B771-AAD4B68C7544}" dt="2021-02-26T05:54:46.712" v="6589" actId="1035"/>
          <ac:cxnSpMkLst>
            <pc:docMk/>
            <pc:sldMk cId="3426486222" sldId="949"/>
            <ac:cxnSpMk id="11" creationId="{E51AF7BF-FBCC-40E4-BAC8-A7D16A119704}"/>
          </ac:cxnSpMkLst>
        </pc:cxnChg>
        <pc:cxnChg chg="mod">
          <ac:chgData name="Kolody, Dale (O&amp;A, Hobart)" userId="6fce53b1-f6b4-437f-92e5-b29623dbcb9a" providerId="ADAL" clId="{7E4EA56A-1693-4208-B771-AAD4B68C7544}" dt="2021-02-28T01:11:50.271" v="9654" actId="692"/>
          <ac:cxnSpMkLst>
            <pc:docMk/>
            <pc:sldMk cId="3426486222" sldId="949"/>
            <ac:cxnSpMk id="13" creationId="{B062F4BE-66DB-4892-8162-2156B06FD186}"/>
          </ac:cxnSpMkLst>
        </pc:cxnChg>
        <pc:cxnChg chg="del">
          <ac:chgData name="Kolody, Dale (O&amp;A, Hobart)" userId="6fce53b1-f6b4-437f-92e5-b29623dbcb9a" providerId="ADAL" clId="{7E4EA56A-1693-4208-B771-AAD4B68C7544}" dt="2021-02-26T05:54:53.902" v="6591" actId="478"/>
          <ac:cxnSpMkLst>
            <pc:docMk/>
            <pc:sldMk cId="3426486222" sldId="949"/>
            <ac:cxnSpMk id="15" creationId="{72148ABC-ECD7-4593-AA09-C20408C1AE4A}"/>
          </ac:cxnSpMkLst>
        </pc:cxnChg>
      </pc:sldChg>
      <pc:sldChg chg="addSp delSp modSp new mod modAnim">
        <pc:chgData name="Kolody, Dale (O&amp;A, Hobart)" userId="6fce53b1-f6b4-437f-92e5-b29623dbcb9a" providerId="ADAL" clId="{7E4EA56A-1693-4208-B771-AAD4B68C7544}" dt="2021-02-28T23:58:57.695" v="10175" actId="20577"/>
        <pc:sldMkLst>
          <pc:docMk/>
          <pc:sldMk cId="1998466952" sldId="950"/>
        </pc:sldMkLst>
        <pc:spChg chg="mod">
          <ac:chgData name="Kolody, Dale (O&amp;A, Hobart)" userId="6fce53b1-f6b4-437f-92e5-b29623dbcb9a" providerId="ADAL" clId="{7E4EA56A-1693-4208-B771-AAD4B68C7544}" dt="2021-02-26T06:03:53.561" v="6834" actId="20577"/>
          <ac:spMkLst>
            <pc:docMk/>
            <pc:sldMk cId="1998466952" sldId="950"/>
            <ac:spMk id="2" creationId="{A7DCE2C7-4835-4F96-81E7-DA2EE71E405A}"/>
          </ac:spMkLst>
        </pc:spChg>
        <pc:spChg chg="del">
          <ac:chgData name="Kolody, Dale (O&amp;A, Hobart)" userId="6fce53b1-f6b4-437f-92e5-b29623dbcb9a" providerId="ADAL" clId="{7E4EA56A-1693-4208-B771-AAD4B68C7544}" dt="2021-02-26T06:03:59.067" v="6835" actId="478"/>
          <ac:spMkLst>
            <pc:docMk/>
            <pc:sldMk cId="1998466952" sldId="950"/>
            <ac:spMk id="4" creationId="{53D2089F-CE55-43B9-829D-44849BD8F2D2}"/>
          </ac:spMkLst>
        </pc:spChg>
        <pc:spChg chg="add">
          <ac:chgData name="Kolody, Dale (O&amp;A, Hobart)" userId="6fce53b1-f6b4-437f-92e5-b29623dbcb9a" providerId="ADAL" clId="{7E4EA56A-1693-4208-B771-AAD4B68C7544}" dt="2021-02-26T05:59:06.699" v="6601"/>
          <ac:spMkLst>
            <pc:docMk/>
            <pc:sldMk cId="1998466952" sldId="950"/>
            <ac:spMk id="5" creationId="{C5CA73F0-2D7B-4660-A7DF-4BE523CCE56D}"/>
          </ac:spMkLst>
        </pc:spChg>
        <pc:spChg chg="add">
          <ac:chgData name="Kolody, Dale (O&amp;A, Hobart)" userId="6fce53b1-f6b4-437f-92e5-b29623dbcb9a" providerId="ADAL" clId="{7E4EA56A-1693-4208-B771-AAD4B68C7544}" dt="2021-02-26T05:59:06.699" v="6601"/>
          <ac:spMkLst>
            <pc:docMk/>
            <pc:sldMk cId="1998466952" sldId="950"/>
            <ac:spMk id="6" creationId="{D220F2FE-D7DF-4D91-ABB2-E5D0EB57AA5C}"/>
          </ac:spMkLst>
        </pc:spChg>
        <pc:spChg chg="add">
          <ac:chgData name="Kolody, Dale (O&amp;A, Hobart)" userId="6fce53b1-f6b4-437f-92e5-b29623dbcb9a" providerId="ADAL" clId="{7E4EA56A-1693-4208-B771-AAD4B68C7544}" dt="2021-02-26T05:59:06.699" v="6601"/>
          <ac:spMkLst>
            <pc:docMk/>
            <pc:sldMk cId="1998466952" sldId="950"/>
            <ac:spMk id="7" creationId="{97BEB820-89AA-49A2-9276-3565DF18C5F4}"/>
          </ac:spMkLst>
        </pc:spChg>
        <pc:spChg chg="add">
          <ac:chgData name="Kolody, Dale (O&amp;A, Hobart)" userId="6fce53b1-f6b4-437f-92e5-b29623dbcb9a" providerId="ADAL" clId="{7E4EA56A-1693-4208-B771-AAD4B68C7544}" dt="2021-02-26T05:59:06.699" v="6601"/>
          <ac:spMkLst>
            <pc:docMk/>
            <pc:sldMk cId="1998466952" sldId="950"/>
            <ac:spMk id="8" creationId="{AE7D46EB-D103-4844-A3EB-685D140975F8}"/>
          </ac:spMkLst>
        </pc:spChg>
        <pc:spChg chg="add mod">
          <ac:chgData name="Kolody, Dale (O&amp;A, Hobart)" userId="6fce53b1-f6b4-437f-92e5-b29623dbcb9a" providerId="ADAL" clId="{7E4EA56A-1693-4208-B771-AAD4B68C7544}" dt="2021-02-26T06:04:37.054" v="6868" actId="1035"/>
          <ac:spMkLst>
            <pc:docMk/>
            <pc:sldMk cId="1998466952" sldId="950"/>
            <ac:spMk id="15" creationId="{80147E78-1B68-4ACE-A6C9-2CD718293DD8}"/>
          </ac:spMkLst>
        </pc:spChg>
        <pc:spChg chg="add mod">
          <ac:chgData name="Kolody, Dale (O&amp;A, Hobart)" userId="6fce53b1-f6b4-437f-92e5-b29623dbcb9a" providerId="ADAL" clId="{7E4EA56A-1693-4208-B771-AAD4B68C7544}" dt="2021-02-26T06:04:34.512" v="6864" actId="1038"/>
          <ac:spMkLst>
            <pc:docMk/>
            <pc:sldMk cId="1998466952" sldId="950"/>
            <ac:spMk id="16" creationId="{CE166A0D-B9FD-4038-8B82-EA369BA5DD45}"/>
          </ac:spMkLst>
        </pc:spChg>
        <pc:spChg chg="add mod">
          <ac:chgData name="Kolody, Dale (O&amp;A, Hobart)" userId="6fce53b1-f6b4-437f-92e5-b29623dbcb9a" providerId="ADAL" clId="{7E4EA56A-1693-4208-B771-AAD4B68C7544}" dt="2021-02-26T06:04:29.560" v="6857" actId="1035"/>
          <ac:spMkLst>
            <pc:docMk/>
            <pc:sldMk cId="1998466952" sldId="950"/>
            <ac:spMk id="17" creationId="{B94B7CFA-84FA-4A6B-8B62-CF201C07BF5B}"/>
          </ac:spMkLst>
        </pc:spChg>
        <pc:spChg chg="add mod">
          <ac:chgData name="Kolody, Dale (O&amp;A, Hobart)" userId="6fce53b1-f6b4-437f-92e5-b29623dbcb9a" providerId="ADAL" clId="{7E4EA56A-1693-4208-B771-AAD4B68C7544}" dt="2021-02-26T06:05:44.267" v="6877" actId="207"/>
          <ac:spMkLst>
            <pc:docMk/>
            <pc:sldMk cId="1998466952" sldId="950"/>
            <ac:spMk id="18" creationId="{D4F0E668-8425-4FBA-96AA-76CDB0AC3A90}"/>
          </ac:spMkLst>
        </pc:spChg>
        <pc:spChg chg="add mod">
          <ac:chgData name="Kolody, Dale (O&amp;A, Hobart)" userId="6fce53b1-f6b4-437f-92e5-b29623dbcb9a" providerId="ADAL" clId="{7E4EA56A-1693-4208-B771-AAD4B68C7544}" dt="2021-02-26T06:05:40.274" v="6876" actId="20577"/>
          <ac:spMkLst>
            <pc:docMk/>
            <pc:sldMk cId="1998466952" sldId="950"/>
            <ac:spMk id="19" creationId="{C429598F-D77D-4E23-8C23-777F7CA24EF5}"/>
          </ac:spMkLst>
        </pc:spChg>
        <pc:spChg chg="add mod">
          <ac:chgData name="Kolody, Dale (O&amp;A, Hobart)" userId="6fce53b1-f6b4-437f-92e5-b29623dbcb9a" providerId="ADAL" clId="{7E4EA56A-1693-4208-B771-AAD4B68C7544}" dt="2021-02-26T06:06:18.094" v="6880" actId="1076"/>
          <ac:spMkLst>
            <pc:docMk/>
            <pc:sldMk cId="1998466952" sldId="950"/>
            <ac:spMk id="20" creationId="{DC713AE1-91C4-4C72-8D8F-C7EDD2F2BF40}"/>
          </ac:spMkLst>
        </pc:spChg>
        <pc:spChg chg="add mod">
          <ac:chgData name="Kolody, Dale (O&amp;A, Hobart)" userId="6fce53b1-f6b4-437f-92e5-b29623dbcb9a" providerId="ADAL" clId="{7E4EA56A-1693-4208-B771-AAD4B68C7544}" dt="2021-02-26T06:06:38.279" v="6883" actId="1076"/>
          <ac:spMkLst>
            <pc:docMk/>
            <pc:sldMk cId="1998466952" sldId="950"/>
            <ac:spMk id="21" creationId="{B3DCEE04-AD50-406C-8343-B255CDB731A6}"/>
          </ac:spMkLst>
        </pc:spChg>
        <pc:spChg chg="add mod">
          <ac:chgData name="Kolody, Dale (O&amp;A, Hobart)" userId="6fce53b1-f6b4-437f-92e5-b29623dbcb9a" providerId="ADAL" clId="{7E4EA56A-1693-4208-B771-AAD4B68C7544}" dt="2021-02-28T00:00:07.161" v="7092" actId="207"/>
          <ac:spMkLst>
            <pc:docMk/>
            <pc:sldMk cId="1998466952" sldId="950"/>
            <ac:spMk id="22" creationId="{16DCBA72-C27E-4FA5-85CB-D37358D0E58B}"/>
          </ac:spMkLst>
        </pc:spChg>
        <pc:spChg chg="add mod">
          <ac:chgData name="Kolody, Dale (O&amp;A, Hobart)" userId="6fce53b1-f6b4-437f-92e5-b29623dbcb9a" providerId="ADAL" clId="{7E4EA56A-1693-4208-B771-AAD4B68C7544}" dt="2021-02-28T23:58:57.695" v="10175" actId="20577"/>
          <ac:spMkLst>
            <pc:docMk/>
            <pc:sldMk cId="1998466952" sldId="950"/>
            <ac:spMk id="23" creationId="{B74877E5-D42A-4F1C-8AA7-D2A22D54D149}"/>
          </ac:spMkLst>
        </pc:spChg>
        <pc:picChg chg="add mod">
          <ac:chgData name="Kolody, Dale (O&amp;A, Hobart)" userId="6fce53b1-f6b4-437f-92e5-b29623dbcb9a" providerId="ADAL" clId="{7E4EA56A-1693-4208-B771-AAD4B68C7544}" dt="2021-02-26T06:04:50.330" v="6869" actId="14100"/>
          <ac:picMkLst>
            <pc:docMk/>
            <pc:sldMk cId="1998466952" sldId="950"/>
            <ac:picMk id="2049" creationId="{88696ACA-8DF7-4E6B-AC64-6D01CB7E5D53}"/>
          </ac:picMkLst>
        </pc:picChg>
        <pc:picChg chg="add mod">
          <ac:chgData name="Kolody, Dale (O&amp;A, Hobart)" userId="6fce53b1-f6b4-437f-92e5-b29623dbcb9a" providerId="ADAL" clId="{7E4EA56A-1693-4208-B771-AAD4B68C7544}" dt="2021-02-26T06:02:43.584" v="6705" actId="14100"/>
          <ac:picMkLst>
            <pc:docMk/>
            <pc:sldMk cId="1998466952" sldId="950"/>
            <ac:picMk id="2050" creationId="{A699CF6A-1E9C-408B-B742-7942DC8ADF4F}"/>
          </ac:picMkLst>
        </pc:picChg>
        <pc:picChg chg="add mod">
          <ac:chgData name="Kolody, Dale (O&amp;A, Hobart)" userId="6fce53b1-f6b4-437f-92e5-b29623dbcb9a" providerId="ADAL" clId="{7E4EA56A-1693-4208-B771-AAD4B68C7544}" dt="2021-02-26T06:04:20.520" v="6842" actId="14100"/>
          <ac:picMkLst>
            <pc:docMk/>
            <pc:sldMk cId="1998466952" sldId="950"/>
            <ac:picMk id="2051" creationId="{19550FC0-831C-4A64-86D9-A8C562790871}"/>
          </ac:picMkLst>
        </pc:picChg>
        <pc:picChg chg="add mod">
          <ac:chgData name="Kolody, Dale (O&amp;A, Hobart)" userId="6fce53b1-f6b4-437f-92e5-b29623dbcb9a" providerId="ADAL" clId="{7E4EA56A-1693-4208-B771-AAD4B68C7544}" dt="2021-02-26T06:02:49.494" v="6717" actId="14100"/>
          <ac:picMkLst>
            <pc:docMk/>
            <pc:sldMk cId="1998466952" sldId="950"/>
            <ac:picMk id="2052" creationId="{9B165811-C355-4ADA-A3E6-F38234C8523D}"/>
          </ac:picMkLst>
        </pc:picChg>
        <pc:picChg chg="add mod">
          <ac:chgData name="Kolody, Dale (O&amp;A, Hobart)" userId="6fce53b1-f6b4-437f-92e5-b29623dbcb9a" providerId="ADAL" clId="{7E4EA56A-1693-4208-B771-AAD4B68C7544}" dt="2021-02-26T06:03:40.727" v="6820" actId="14100"/>
          <ac:picMkLst>
            <pc:docMk/>
            <pc:sldMk cId="1998466952" sldId="950"/>
            <ac:picMk id="2053" creationId="{816F6B40-0053-4691-ABBE-7B5698B33ABD}"/>
          </ac:picMkLst>
        </pc:picChg>
        <pc:picChg chg="add del mod">
          <ac:chgData name="Kolody, Dale (O&amp;A, Hobart)" userId="6fce53b1-f6b4-437f-92e5-b29623dbcb9a" providerId="ADAL" clId="{7E4EA56A-1693-4208-B771-AAD4B68C7544}" dt="2021-02-26T06:02:55.786" v="6723" actId="1036"/>
          <ac:picMkLst>
            <pc:docMk/>
            <pc:sldMk cId="1998466952" sldId="950"/>
            <ac:picMk id="2054" creationId="{C5DCD6FB-916A-4850-88D1-D0E0CE8848BD}"/>
          </ac:picMkLst>
        </pc:picChg>
      </pc:sldChg>
      <pc:sldChg chg="addSp delSp modSp new mod modAnim">
        <pc:chgData name="Kolody, Dale (O&amp;A, Hobart)" userId="6fce53b1-f6b4-437f-92e5-b29623dbcb9a" providerId="ADAL" clId="{7E4EA56A-1693-4208-B771-AAD4B68C7544}" dt="2021-03-01T00:11:46.242" v="10198" actId="20577"/>
        <pc:sldMkLst>
          <pc:docMk/>
          <pc:sldMk cId="1090525228" sldId="951"/>
        </pc:sldMkLst>
        <pc:spChg chg="mod">
          <ac:chgData name="Kolody, Dale (O&amp;A, Hobart)" userId="6fce53b1-f6b4-437f-92e5-b29623dbcb9a" providerId="ADAL" clId="{7E4EA56A-1693-4208-B771-AAD4B68C7544}" dt="2021-02-28T00:01:02.764" v="7134" actId="20577"/>
          <ac:spMkLst>
            <pc:docMk/>
            <pc:sldMk cId="1090525228" sldId="951"/>
            <ac:spMk id="2" creationId="{F569F492-ECA9-48A0-BBAD-1C439ED98404}"/>
          </ac:spMkLst>
        </pc:spChg>
        <pc:spChg chg="mod">
          <ac:chgData name="Kolody, Dale (O&amp;A, Hobart)" userId="6fce53b1-f6b4-437f-92e5-b29623dbcb9a" providerId="ADAL" clId="{7E4EA56A-1693-4208-B771-AAD4B68C7544}" dt="2021-02-28T00:26:06.132" v="7982" actId="20577"/>
          <ac:spMkLst>
            <pc:docMk/>
            <pc:sldMk cId="1090525228" sldId="951"/>
            <ac:spMk id="3" creationId="{6722AA0F-D651-4EC1-AE10-02AAD0A291D6}"/>
          </ac:spMkLst>
        </pc:spChg>
        <pc:spChg chg="del">
          <ac:chgData name="Kolody, Dale (O&amp;A, Hobart)" userId="6fce53b1-f6b4-437f-92e5-b29623dbcb9a" providerId="ADAL" clId="{7E4EA56A-1693-4208-B771-AAD4B68C7544}" dt="2021-02-28T00:01:14.641" v="7148" actId="478"/>
          <ac:spMkLst>
            <pc:docMk/>
            <pc:sldMk cId="1090525228" sldId="951"/>
            <ac:spMk id="4" creationId="{E9A01B96-49BC-47B9-B3AC-B7C90F94F960}"/>
          </ac:spMkLst>
        </pc:spChg>
        <pc:spChg chg="add mod">
          <ac:chgData name="Kolody, Dale (O&amp;A, Hobart)" userId="6fce53b1-f6b4-437f-92e5-b29623dbcb9a" providerId="ADAL" clId="{7E4EA56A-1693-4208-B771-AAD4B68C7544}" dt="2021-03-01T00:11:46.242" v="10198" actId="20577"/>
          <ac:spMkLst>
            <pc:docMk/>
            <pc:sldMk cId="1090525228" sldId="951"/>
            <ac:spMk id="6" creationId="{66CCE7B9-3949-4AB4-831C-9F139923F110}"/>
          </ac:spMkLst>
        </pc:spChg>
        <pc:spChg chg="add mod">
          <ac:chgData name="Kolody, Dale (O&amp;A, Hobart)" userId="6fce53b1-f6b4-437f-92e5-b29623dbcb9a" providerId="ADAL" clId="{7E4EA56A-1693-4208-B771-AAD4B68C7544}" dt="2021-02-28T01:20:36.282" v="9757" actId="14100"/>
          <ac:spMkLst>
            <pc:docMk/>
            <pc:sldMk cId="1090525228" sldId="951"/>
            <ac:spMk id="7" creationId="{8085779F-27E9-40F4-B2D1-F8DA76253DAD}"/>
          </ac:spMkLst>
        </pc:spChg>
        <pc:spChg chg="add del">
          <ac:chgData name="Kolody, Dale (O&amp;A, Hobart)" userId="6fce53b1-f6b4-437f-92e5-b29623dbcb9a" providerId="ADAL" clId="{7E4EA56A-1693-4208-B771-AAD4B68C7544}" dt="2021-02-28T00:10:06.172" v="7329" actId="478"/>
          <ac:spMkLst>
            <pc:docMk/>
            <pc:sldMk cId="1090525228" sldId="951"/>
            <ac:spMk id="8" creationId="{08C51ADD-F6AA-477E-ABF1-57E49BE9EE57}"/>
          </ac:spMkLst>
        </pc:spChg>
        <pc:spChg chg="add mod">
          <ac:chgData name="Kolody, Dale (O&amp;A, Hobart)" userId="6fce53b1-f6b4-437f-92e5-b29623dbcb9a" providerId="ADAL" clId="{7E4EA56A-1693-4208-B771-AAD4B68C7544}" dt="2021-02-28T01:20:47.678" v="9765" actId="14100"/>
          <ac:spMkLst>
            <pc:docMk/>
            <pc:sldMk cId="1090525228" sldId="951"/>
            <ac:spMk id="14" creationId="{ADD7C96E-D007-4603-A3A1-CDDF1FED433D}"/>
          </ac:spMkLst>
        </pc:spChg>
        <pc:picChg chg="add mod">
          <ac:chgData name="Kolody, Dale (O&amp;A, Hobart)" userId="6fce53b1-f6b4-437f-92e5-b29623dbcb9a" providerId="ADAL" clId="{7E4EA56A-1693-4208-B771-AAD4B68C7544}" dt="2021-02-28T00:08:36.249" v="7310" actId="1035"/>
          <ac:picMkLst>
            <pc:docMk/>
            <pc:sldMk cId="1090525228" sldId="951"/>
            <ac:picMk id="5" creationId="{3F53EFF5-0947-46ED-98BA-94E9F4DEFA76}"/>
          </ac:picMkLst>
        </pc:picChg>
        <pc:cxnChg chg="add mod">
          <ac:chgData name="Kolody, Dale (O&amp;A, Hobart)" userId="6fce53b1-f6b4-437f-92e5-b29623dbcb9a" providerId="ADAL" clId="{7E4EA56A-1693-4208-B771-AAD4B68C7544}" dt="2021-02-28T00:13:13.509" v="7443" actId="692"/>
          <ac:cxnSpMkLst>
            <pc:docMk/>
            <pc:sldMk cId="1090525228" sldId="951"/>
            <ac:cxnSpMk id="10" creationId="{E87E207E-5F59-4D67-B562-8032097A7FF5}"/>
          </ac:cxnSpMkLst>
        </pc:cxnChg>
        <pc:cxnChg chg="add mod">
          <ac:chgData name="Kolody, Dale (O&amp;A, Hobart)" userId="6fce53b1-f6b4-437f-92e5-b29623dbcb9a" providerId="ADAL" clId="{7E4EA56A-1693-4208-B771-AAD4B68C7544}" dt="2021-02-28T00:15:43.772" v="7494" actId="14100"/>
          <ac:cxnSpMkLst>
            <pc:docMk/>
            <pc:sldMk cId="1090525228" sldId="951"/>
            <ac:cxnSpMk id="17" creationId="{A1A13358-B49D-4C21-A3D8-7220479CD174}"/>
          </ac:cxnSpMkLst>
        </pc:cxnChg>
        <pc:cxnChg chg="add mod">
          <ac:chgData name="Kolody, Dale (O&amp;A, Hobart)" userId="6fce53b1-f6b4-437f-92e5-b29623dbcb9a" providerId="ADAL" clId="{7E4EA56A-1693-4208-B771-AAD4B68C7544}" dt="2021-02-28T00:15:38.113" v="7493" actId="1036"/>
          <ac:cxnSpMkLst>
            <pc:docMk/>
            <pc:sldMk cId="1090525228" sldId="951"/>
            <ac:cxnSpMk id="21" creationId="{5179CD86-657A-4DF6-9E41-B570BC3BEB01}"/>
          </ac:cxnSpMkLst>
        </pc:cxnChg>
      </pc:sldChg>
      <pc:sldChg chg="add del">
        <pc:chgData name="Kolody, Dale (O&amp;A, Hobart)" userId="6fce53b1-f6b4-437f-92e5-b29623dbcb9a" providerId="ADAL" clId="{7E4EA56A-1693-4208-B771-AAD4B68C7544}" dt="2021-02-28T00:46:14.415" v="9287" actId="47"/>
        <pc:sldMkLst>
          <pc:docMk/>
          <pc:sldMk cId="1204787417" sldId="952"/>
        </pc:sldMkLst>
      </pc:sldChg>
      <pc:sldChg chg="addSp delSp modSp new mod">
        <pc:chgData name="Kolody, Dale (O&amp;A, Hobart)" userId="6fce53b1-f6b4-437f-92e5-b29623dbcb9a" providerId="ADAL" clId="{7E4EA56A-1693-4208-B771-AAD4B68C7544}" dt="2021-02-28T23:49:31.146" v="10099" actId="20577"/>
        <pc:sldMkLst>
          <pc:docMk/>
          <pc:sldMk cId="2195330626" sldId="952"/>
        </pc:sldMkLst>
        <pc:spChg chg="del mod">
          <ac:chgData name="Kolody, Dale (O&amp;A, Hobart)" userId="6fce53b1-f6b4-437f-92e5-b29623dbcb9a" providerId="ADAL" clId="{7E4EA56A-1693-4208-B771-AAD4B68C7544}" dt="2021-02-28T03:15:52.278" v="9842" actId="478"/>
          <ac:spMkLst>
            <pc:docMk/>
            <pc:sldMk cId="2195330626" sldId="952"/>
            <ac:spMk id="2" creationId="{93FDC141-0198-4D1C-835E-91B69E9011C4}"/>
          </ac:spMkLst>
        </pc:spChg>
        <pc:spChg chg="del">
          <ac:chgData name="Kolody, Dale (O&amp;A, Hobart)" userId="6fce53b1-f6b4-437f-92e5-b29623dbcb9a" providerId="ADAL" clId="{7E4EA56A-1693-4208-B771-AAD4B68C7544}" dt="2021-02-28T03:14:54.878" v="9835"/>
          <ac:spMkLst>
            <pc:docMk/>
            <pc:sldMk cId="2195330626" sldId="952"/>
            <ac:spMk id="3" creationId="{0C6A74AF-A43B-4FC8-867D-A3B93224FC7D}"/>
          </ac:spMkLst>
        </pc:spChg>
        <pc:spChg chg="add mod">
          <ac:chgData name="Kolody, Dale (O&amp;A, Hobart)" userId="6fce53b1-f6b4-437f-92e5-b29623dbcb9a" providerId="ADAL" clId="{7E4EA56A-1693-4208-B771-AAD4B68C7544}" dt="2021-02-28T23:49:10.194" v="10090" actId="20577"/>
          <ac:spMkLst>
            <pc:docMk/>
            <pc:sldMk cId="2195330626" sldId="952"/>
            <ac:spMk id="7" creationId="{AD3A830E-69DD-4851-A3A7-C41223797648}"/>
          </ac:spMkLst>
        </pc:spChg>
        <pc:spChg chg="add del mod">
          <ac:chgData name="Kolody, Dale (O&amp;A, Hobart)" userId="6fce53b1-f6b4-437f-92e5-b29623dbcb9a" providerId="ADAL" clId="{7E4EA56A-1693-4208-B771-AAD4B68C7544}" dt="2021-02-28T03:15:56.284" v="9843" actId="478"/>
          <ac:spMkLst>
            <pc:docMk/>
            <pc:sldMk cId="2195330626" sldId="952"/>
            <ac:spMk id="9" creationId="{70211D5A-7FD8-4A47-B876-46CB174E8709}"/>
          </ac:spMkLst>
        </pc:spChg>
        <pc:spChg chg="add mod">
          <ac:chgData name="Kolody, Dale (O&amp;A, Hobart)" userId="6fce53b1-f6b4-437f-92e5-b29623dbcb9a" providerId="ADAL" clId="{7E4EA56A-1693-4208-B771-AAD4B68C7544}" dt="2021-02-28T23:49:31.146" v="10099" actId="20577"/>
          <ac:spMkLst>
            <pc:docMk/>
            <pc:sldMk cId="2195330626" sldId="952"/>
            <ac:spMk id="10" creationId="{79CDD75A-66A8-4A5A-B2C1-48D1553024FA}"/>
          </ac:spMkLst>
        </pc:spChg>
        <pc:spChg chg="add mod">
          <ac:chgData name="Kolody, Dale (O&amp;A, Hobart)" userId="6fce53b1-f6b4-437f-92e5-b29623dbcb9a" providerId="ADAL" clId="{7E4EA56A-1693-4208-B771-AAD4B68C7544}" dt="2021-02-28T03:18:18.196" v="9950" actId="14100"/>
          <ac:spMkLst>
            <pc:docMk/>
            <pc:sldMk cId="2195330626" sldId="952"/>
            <ac:spMk id="11" creationId="{CC6A6617-7087-4827-AB99-FE1CB6427940}"/>
          </ac:spMkLst>
        </pc:spChg>
        <pc:spChg chg="add mod">
          <ac:chgData name="Kolody, Dale (O&amp;A, Hobart)" userId="6fce53b1-f6b4-437f-92e5-b29623dbcb9a" providerId="ADAL" clId="{7E4EA56A-1693-4208-B771-AAD4B68C7544}" dt="2021-02-28T23:48:34.697" v="10083" actId="1036"/>
          <ac:spMkLst>
            <pc:docMk/>
            <pc:sldMk cId="2195330626" sldId="952"/>
            <ac:spMk id="12" creationId="{2F6B2B1F-E75A-4169-BE99-7F0DBF439C86}"/>
          </ac:spMkLst>
        </pc:spChg>
        <pc:picChg chg="add mod">
          <ac:chgData name="Kolody, Dale (O&amp;A, Hobart)" userId="6fce53b1-f6b4-437f-92e5-b29623dbcb9a" providerId="ADAL" clId="{7E4EA56A-1693-4208-B771-AAD4B68C7544}" dt="2021-02-28T03:16:07.475" v="9851" actId="1035"/>
          <ac:picMkLst>
            <pc:docMk/>
            <pc:sldMk cId="2195330626" sldId="952"/>
            <ac:picMk id="5" creationId="{64CC699E-955B-4F80-AEC4-5C381D21CB6D}"/>
          </ac:picMkLst>
        </pc:picChg>
        <pc:picChg chg="add mod">
          <ac:chgData name="Kolody, Dale (O&amp;A, Hobart)" userId="6fce53b1-f6b4-437f-92e5-b29623dbcb9a" providerId="ADAL" clId="{7E4EA56A-1693-4208-B771-AAD4B68C7544}" dt="2021-02-28T03:15:21.833" v="9839" actId="14100"/>
          <ac:picMkLst>
            <pc:docMk/>
            <pc:sldMk cId="2195330626" sldId="952"/>
            <ac:picMk id="6" creationId="{1E9F7625-01B2-4E40-BA14-CE5FE25F1214}"/>
          </ac:picMkLst>
        </pc:picChg>
      </pc:sldChg>
      <pc:sldChg chg="addSp delSp modSp add mod">
        <pc:chgData name="Kolody, Dale (O&amp;A, Hobart)" userId="6fce53b1-f6b4-437f-92e5-b29623dbcb9a" providerId="ADAL" clId="{7E4EA56A-1693-4208-B771-AAD4B68C7544}" dt="2021-02-28T03:21:29.576" v="10056" actId="1038"/>
        <pc:sldMkLst>
          <pc:docMk/>
          <pc:sldMk cId="675998231" sldId="953"/>
        </pc:sldMkLst>
        <pc:spChg chg="add">
          <ac:chgData name="Kolody, Dale (O&amp;A, Hobart)" userId="6fce53b1-f6b4-437f-92e5-b29623dbcb9a" providerId="ADAL" clId="{7E4EA56A-1693-4208-B771-AAD4B68C7544}" dt="2021-02-28T03:20:08.137" v="10035"/>
          <ac:spMkLst>
            <pc:docMk/>
            <pc:sldMk cId="675998231" sldId="953"/>
            <ac:spMk id="2" creationId="{44B808F8-4345-4780-AC5F-F706618BF032}"/>
          </ac:spMkLst>
        </pc:spChg>
        <pc:spChg chg="add del mod">
          <ac:chgData name="Kolody, Dale (O&amp;A, Hobart)" userId="6fce53b1-f6b4-437f-92e5-b29623dbcb9a" providerId="ADAL" clId="{7E4EA56A-1693-4208-B771-AAD4B68C7544}" dt="2021-02-28T03:20:47.647" v="10043" actId="478"/>
          <ac:spMkLst>
            <pc:docMk/>
            <pc:sldMk cId="675998231" sldId="953"/>
            <ac:spMk id="3" creationId="{A22117A6-0E0F-4EE3-A31F-91CC97F2BFEB}"/>
          </ac:spMkLst>
        </pc:spChg>
        <pc:spChg chg="mod">
          <ac:chgData name="Kolody, Dale (O&amp;A, Hobart)" userId="6fce53b1-f6b4-437f-92e5-b29623dbcb9a" providerId="ADAL" clId="{7E4EA56A-1693-4208-B771-AAD4B68C7544}" dt="2021-02-28T03:19:34.197" v="10033" actId="6549"/>
          <ac:spMkLst>
            <pc:docMk/>
            <pc:sldMk cId="675998231" sldId="953"/>
            <ac:spMk id="7" creationId="{AD3A830E-69DD-4851-A3A7-C41223797648}"/>
          </ac:spMkLst>
        </pc:spChg>
        <pc:spChg chg="add del mod">
          <ac:chgData name="Kolody, Dale (O&amp;A, Hobart)" userId="6fce53b1-f6b4-437f-92e5-b29623dbcb9a" providerId="ADAL" clId="{7E4EA56A-1693-4208-B771-AAD4B68C7544}" dt="2021-02-28T03:20:30.431" v="10039" actId="478"/>
          <ac:spMkLst>
            <pc:docMk/>
            <pc:sldMk cId="675998231" sldId="953"/>
            <ac:spMk id="9" creationId="{D5F35D7F-0D19-48B8-AC28-A51BE36EC120}"/>
          </ac:spMkLst>
        </pc:spChg>
        <pc:spChg chg="mod">
          <ac:chgData name="Kolody, Dale (O&amp;A, Hobart)" userId="6fce53b1-f6b4-437f-92e5-b29623dbcb9a" providerId="ADAL" clId="{7E4EA56A-1693-4208-B771-AAD4B68C7544}" dt="2021-02-28T03:21:14.864" v="10051"/>
          <ac:spMkLst>
            <pc:docMk/>
            <pc:sldMk cId="675998231" sldId="953"/>
            <ac:spMk id="10" creationId="{79CDD75A-66A8-4A5A-B2C1-48D1553024FA}"/>
          </ac:spMkLst>
        </pc:spChg>
        <pc:spChg chg="del">
          <ac:chgData name="Kolody, Dale (O&amp;A, Hobart)" userId="6fce53b1-f6b4-437f-92e5-b29623dbcb9a" providerId="ADAL" clId="{7E4EA56A-1693-4208-B771-AAD4B68C7544}" dt="2021-02-28T03:20:21.037" v="10038" actId="478"/>
          <ac:spMkLst>
            <pc:docMk/>
            <pc:sldMk cId="675998231" sldId="953"/>
            <ac:spMk id="11" creationId="{CC6A6617-7087-4827-AB99-FE1CB6427940}"/>
          </ac:spMkLst>
        </pc:spChg>
        <pc:spChg chg="del">
          <ac:chgData name="Kolody, Dale (O&amp;A, Hobart)" userId="6fce53b1-f6b4-437f-92e5-b29623dbcb9a" providerId="ADAL" clId="{7E4EA56A-1693-4208-B771-AAD4B68C7544}" dt="2021-02-28T03:20:16.799" v="10037" actId="478"/>
          <ac:spMkLst>
            <pc:docMk/>
            <pc:sldMk cId="675998231" sldId="953"/>
            <ac:spMk id="12" creationId="{2F6B2B1F-E75A-4169-BE99-7F0DBF439C86}"/>
          </ac:spMkLst>
        </pc:spChg>
        <pc:picChg chg="del">
          <ac:chgData name="Kolody, Dale (O&amp;A, Hobart)" userId="6fce53b1-f6b4-437f-92e5-b29623dbcb9a" providerId="ADAL" clId="{7E4EA56A-1693-4208-B771-AAD4B68C7544}" dt="2021-02-28T03:20:06.234" v="10034" actId="478"/>
          <ac:picMkLst>
            <pc:docMk/>
            <pc:sldMk cId="675998231" sldId="953"/>
            <ac:picMk id="5" creationId="{64CC699E-955B-4F80-AEC4-5C381D21CB6D}"/>
          </ac:picMkLst>
        </pc:picChg>
        <pc:picChg chg="del">
          <ac:chgData name="Kolody, Dale (O&amp;A, Hobart)" userId="6fce53b1-f6b4-437f-92e5-b29623dbcb9a" providerId="ADAL" clId="{7E4EA56A-1693-4208-B771-AAD4B68C7544}" dt="2021-02-28T03:20:14.494" v="10036" actId="478"/>
          <ac:picMkLst>
            <pc:docMk/>
            <pc:sldMk cId="675998231" sldId="953"/>
            <ac:picMk id="6" creationId="{1E9F7625-01B2-4E40-BA14-CE5FE25F1214}"/>
          </ac:picMkLst>
        </pc:picChg>
        <pc:picChg chg="add mod">
          <ac:chgData name="Kolody, Dale (O&amp;A, Hobart)" userId="6fce53b1-f6b4-437f-92e5-b29623dbcb9a" providerId="ADAL" clId="{7E4EA56A-1693-4208-B771-AAD4B68C7544}" dt="2021-02-28T03:21:29.576" v="10056" actId="1038"/>
          <ac:picMkLst>
            <pc:docMk/>
            <pc:sldMk cId="675998231" sldId="953"/>
            <ac:picMk id="1025" creationId="{15D3250D-1F50-4D01-9A25-55C483DC519F}"/>
          </ac:picMkLst>
        </pc:picChg>
        <pc:picChg chg="add mod">
          <ac:chgData name="Kolody, Dale (O&amp;A, Hobart)" userId="6fce53b1-f6b4-437f-92e5-b29623dbcb9a" providerId="ADAL" clId="{7E4EA56A-1693-4208-B771-AAD4B68C7544}" dt="2021-02-28T03:20:40.265" v="10041" actId="1076"/>
          <ac:picMkLst>
            <pc:docMk/>
            <pc:sldMk cId="675998231" sldId="953"/>
            <ac:picMk id="1026" creationId="{2CC51983-D69F-4D2B-95C9-55C66B4C36E8}"/>
          </ac:picMkLst>
        </pc:picChg>
      </pc:sldChg>
    </pc:docChg>
  </pc:docChgLst>
  <pc:docChgLst>
    <pc:chgData name="Kolody, Dale (O&amp;A, Hobart)" userId="6fce53b1-f6b4-437f-92e5-b29623dbcb9a" providerId="ADAL" clId="{06966603-F586-42D6-9D90-D5258345BCB8}"/>
    <pc:docChg chg="undo custSel addSld delSld modSld sldOrd">
      <pc:chgData name="Kolody, Dale (O&amp;A, Hobart)" userId="6fce53b1-f6b4-437f-92e5-b29623dbcb9a" providerId="ADAL" clId="{06966603-F586-42D6-9D90-D5258345BCB8}" dt="2020-10-21T13:06:49.467" v="13960" actId="1076"/>
      <pc:docMkLst>
        <pc:docMk/>
      </pc:docMkLst>
      <pc:sldChg chg="addSp delSp modSp del delAnim">
        <pc:chgData name="Kolody, Dale (O&amp;A, Hobart)" userId="6fce53b1-f6b4-437f-92e5-b29623dbcb9a" providerId="ADAL" clId="{06966603-F586-42D6-9D90-D5258345BCB8}" dt="2020-10-12T03:38:02.984" v="33" actId="2696"/>
        <pc:sldMkLst>
          <pc:docMk/>
          <pc:sldMk cId="0" sldId="521"/>
        </pc:sldMkLst>
        <pc:spChg chg="del mod">
          <ac:chgData name="Kolody, Dale (O&amp;A, Hobart)" userId="6fce53b1-f6b4-437f-92e5-b29623dbcb9a" providerId="ADAL" clId="{06966603-F586-42D6-9D90-D5258345BCB8}" dt="2020-10-12T03:36:50.717" v="3" actId="478"/>
          <ac:spMkLst>
            <pc:docMk/>
            <pc:sldMk cId="0" sldId="521"/>
            <ac:spMk id="2" creationId="{00000000-0000-0000-0000-000000000000}"/>
          </ac:spMkLst>
        </pc:spChg>
        <pc:spChg chg="add mod">
          <ac:chgData name="Kolody, Dale (O&amp;A, Hobart)" userId="6fce53b1-f6b4-437f-92e5-b29623dbcb9a" providerId="ADAL" clId="{06966603-F586-42D6-9D90-D5258345BCB8}" dt="2020-10-12T03:37:24.103" v="26" actId="20577"/>
          <ac:spMkLst>
            <pc:docMk/>
            <pc:sldMk cId="0" sldId="521"/>
            <ac:spMk id="4" creationId="{B7DCA8FA-7538-4450-9341-369ABBECDA5A}"/>
          </ac:spMkLst>
        </pc:spChg>
        <pc:spChg chg="del">
          <ac:chgData name="Kolody, Dale (O&amp;A, Hobart)" userId="6fce53b1-f6b4-437f-92e5-b29623dbcb9a" providerId="ADAL" clId="{06966603-F586-42D6-9D90-D5258345BCB8}" dt="2020-10-12T03:36:44.548" v="0" actId="478"/>
          <ac:spMkLst>
            <pc:docMk/>
            <pc:sldMk cId="0" sldId="521"/>
            <ac:spMk id="11" creationId="{CBEB6561-19EF-407C-9296-12EB9C272863}"/>
          </ac:spMkLst>
        </pc:spChg>
        <pc:spChg chg="add mod">
          <ac:chgData name="Kolody, Dale (O&amp;A, Hobart)" userId="6fce53b1-f6b4-437f-92e5-b29623dbcb9a" providerId="ADAL" clId="{06966603-F586-42D6-9D90-D5258345BCB8}" dt="2020-10-12T03:37:36.536" v="31" actId="6549"/>
          <ac:spMkLst>
            <pc:docMk/>
            <pc:sldMk cId="0" sldId="521"/>
            <ac:spMk id="12" creationId="{90118928-BADC-4E16-849B-56081B312663}"/>
          </ac:spMkLst>
        </pc:spChg>
      </pc:sldChg>
      <pc:sldChg chg="modSp">
        <pc:chgData name="Kolody, Dale (O&amp;A, Hobart)" userId="6fce53b1-f6b4-437f-92e5-b29623dbcb9a" providerId="ADAL" clId="{06966603-F586-42D6-9D90-D5258345BCB8}" dt="2020-10-13T02:53:11.056" v="3402" actId="27636"/>
        <pc:sldMkLst>
          <pc:docMk/>
          <pc:sldMk cId="0" sldId="544"/>
        </pc:sldMkLst>
        <pc:spChg chg="mod">
          <ac:chgData name="Kolody, Dale (O&amp;A, Hobart)" userId="6fce53b1-f6b4-437f-92e5-b29623dbcb9a" providerId="ADAL" clId="{06966603-F586-42D6-9D90-D5258345BCB8}" dt="2020-10-13T02:53:11.056" v="3402" actId="27636"/>
          <ac:spMkLst>
            <pc:docMk/>
            <pc:sldMk cId="0" sldId="544"/>
            <ac:spMk id="6" creationId="{00000000-0000-0000-0000-000000000000}"/>
          </ac:spMkLst>
        </pc:spChg>
      </pc:sldChg>
      <pc:sldChg chg="addSp modSp ord">
        <pc:chgData name="Kolody, Dale (O&amp;A, Hobart)" userId="6fce53b1-f6b4-437f-92e5-b29623dbcb9a" providerId="ADAL" clId="{06966603-F586-42D6-9D90-D5258345BCB8}" dt="2020-10-14T06:04:54.201" v="6981" actId="1076"/>
        <pc:sldMkLst>
          <pc:docMk/>
          <pc:sldMk cId="2997026804" sldId="743"/>
        </pc:sldMkLst>
        <pc:spChg chg="add mod">
          <ac:chgData name="Kolody, Dale (O&amp;A, Hobart)" userId="6fce53b1-f6b4-437f-92e5-b29623dbcb9a" providerId="ADAL" clId="{06966603-F586-42D6-9D90-D5258345BCB8}" dt="2020-10-14T06:04:54.201" v="6981" actId="1076"/>
          <ac:spMkLst>
            <pc:docMk/>
            <pc:sldMk cId="2997026804" sldId="743"/>
            <ac:spMk id="2" creationId="{6EC984C7-38B9-4384-A94F-FBB878288ABB}"/>
          </ac:spMkLst>
        </pc:spChg>
        <pc:spChg chg="mod">
          <ac:chgData name="Kolody, Dale (O&amp;A, Hobart)" userId="6fce53b1-f6b4-437f-92e5-b29623dbcb9a" providerId="ADAL" clId="{06966603-F586-42D6-9D90-D5258345BCB8}" dt="2020-10-12T04:40:17.528" v="2407" actId="1076"/>
          <ac:spMkLst>
            <pc:docMk/>
            <pc:sldMk cId="2997026804" sldId="743"/>
            <ac:spMk id="6" creationId="{D653904E-5CF8-4234-9B25-C835536B7BA2}"/>
          </ac:spMkLst>
        </pc:spChg>
      </pc:sldChg>
      <pc:sldChg chg="del">
        <pc:chgData name="Kolody, Dale (O&amp;A, Hobart)" userId="6fce53b1-f6b4-437f-92e5-b29623dbcb9a" providerId="ADAL" clId="{06966603-F586-42D6-9D90-D5258345BCB8}" dt="2020-10-12T03:45:13.656" v="65" actId="2696"/>
        <pc:sldMkLst>
          <pc:docMk/>
          <pc:sldMk cId="239222925" sldId="746"/>
        </pc:sldMkLst>
      </pc:sldChg>
      <pc:sldChg chg="modSp">
        <pc:chgData name="Kolody, Dale (O&amp;A, Hobart)" userId="6fce53b1-f6b4-437f-92e5-b29623dbcb9a" providerId="ADAL" clId="{06966603-F586-42D6-9D90-D5258345BCB8}" dt="2020-10-15T03:08:20.413" v="9667" actId="6549"/>
        <pc:sldMkLst>
          <pc:docMk/>
          <pc:sldMk cId="1748727845" sldId="747"/>
        </pc:sldMkLst>
        <pc:spChg chg="mod">
          <ac:chgData name="Kolody, Dale (O&amp;A, Hobart)" userId="6fce53b1-f6b4-437f-92e5-b29623dbcb9a" providerId="ADAL" clId="{06966603-F586-42D6-9D90-D5258345BCB8}" dt="2020-10-15T03:08:20.413" v="9667" actId="6549"/>
          <ac:spMkLst>
            <pc:docMk/>
            <pc:sldMk cId="1748727845" sldId="747"/>
            <ac:spMk id="3" creationId="{00000000-0000-0000-0000-000000000000}"/>
          </ac:spMkLst>
        </pc:spChg>
      </pc:sldChg>
      <pc:sldChg chg="modSp modAnim">
        <pc:chgData name="Kolody, Dale (O&amp;A, Hobart)" userId="6fce53b1-f6b4-437f-92e5-b29623dbcb9a" providerId="ADAL" clId="{06966603-F586-42D6-9D90-D5258345BCB8}" dt="2020-10-19T22:32:55.936" v="10790" actId="313"/>
        <pc:sldMkLst>
          <pc:docMk/>
          <pc:sldMk cId="254101454" sldId="817"/>
        </pc:sldMkLst>
        <pc:spChg chg="mod">
          <ac:chgData name="Kolody, Dale (O&amp;A, Hobart)" userId="6fce53b1-f6b4-437f-92e5-b29623dbcb9a" providerId="ADAL" clId="{06966603-F586-42D6-9D90-D5258345BCB8}" dt="2020-10-19T22:32:55.936" v="10790" actId="313"/>
          <ac:spMkLst>
            <pc:docMk/>
            <pc:sldMk cId="254101454" sldId="817"/>
            <ac:spMk id="3" creationId="{00000000-0000-0000-0000-000000000000}"/>
          </ac:spMkLst>
        </pc:spChg>
        <pc:spChg chg="mod">
          <ac:chgData name="Kolody, Dale (O&amp;A, Hobart)" userId="6fce53b1-f6b4-437f-92e5-b29623dbcb9a" providerId="ADAL" clId="{06966603-F586-42D6-9D90-D5258345BCB8}" dt="2020-10-12T03:51:37.580" v="111" actId="20577"/>
          <ac:spMkLst>
            <pc:docMk/>
            <pc:sldMk cId="254101454" sldId="817"/>
            <ac:spMk id="6" creationId="{802DCF4E-93D6-4920-B908-C2F7B0EE6C81}"/>
          </ac:spMkLst>
        </pc:spChg>
      </pc:sldChg>
      <pc:sldChg chg="add ord">
        <pc:chgData name="Kolody, Dale (O&amp;A, Hobart)" userId="6fce53b1-f6b4-437f-92e5-b29623dbcb9a" providerId="ADAL" clId="{06966603-F586-42D6-9D90-D5258345BCB8}" dt="2020-10-15T07:46:46.285" v="10445"/>
        <pc:sldMkLst>
          <pc:docMk/>
          <pc:sldMk cId="1359164590" sldId="889"/>
        </pc:sldMkLst>
      </pc:sldChg>
      <pc:sldChg chg="del">
        <pc:chgData name="Kolody, Dale (O&amp;A, Hobart)" userId="6fce53b1-f6b4-437f-92e5-b29623dbcb9a" providerId="ADAL" clId="{06966603-F586-42D6-9D90-D5258345BCB8}" dt="2020-10-12T04:40:08.371" v="2393" actId="2696"/>
        <pc:sldMkLst>
          <pc:docMk/>
          <pc:sldMk cId="2362320066" sldId="891"/>
        </pc:sldMkLst>
      </pc:sldChg>
      <pc:sldChg chg="del">
        <pc:chgData name="Kolody, Dale (O&amp;A, Hobart)" userId="6fce53b1-f6b4-437f-92e5-b29623dbcb9a" providerId="ADAL" clId="{06966603-F586-42D6-9D90-D5258345BCB8}" dt="2020-10-12T04:39:54.388" v="2392" actId="2696"/>
        <pc:sldMkLst>
          <pc:docMk/>
          <pc:sldMk cId="510327007" sldId="893"/>
        </pc:sldMkLst>
      </pc:sldChg>
      <pc:sldChg chg="addSp delSp modSp add">
        <pc:chgData name="Kolody, Dale (O&amp;A, Hobart)" userId="6fce53b1-f6b4-437f-92e5-b29623dbcb9a" providerId="ADAL" clId="{06966603-F586-42D6-9D90-D5258345BCB8}" dt="2020-10-12T03:45:00.037" v="64" actId="1076"/>
        <pc:sldMkLst>
          <pc:docMk/>
          <pc:sldMk cId="0" sldId="894"/>
        </pc:sldMkLst>
        <pc:spChg chg="mod">
          <ac:chgData name="Kolody, Dale (O&amp;A, Hobart)" userId="6fce53b1-f6b4-437f-92e5-b29623dbcb9a" providerId="ADAL" clId="{06966603-F586-42D6-9D90-D5258345BCB8}" dt="2020-10-12T03:38:19.977" v="52" actId="6549"/>
          <ac:spMkLst>
            <pc:docMk/>
            <pc:sldMk cId="0" sldId="894"/>
            <ac:spMk id="2" creationId="{00000000-0000-0000-0000-000000000000}"/>
          </ac:spMkLst>
        </pc:spChg>
        <pc:picChg chg="add mod">
          <ac:chgData name="Kolody, Dale (O&amp;A, Hobart)" userId="6fce53b1-f6b4-437f-92e5-b29623dbcb9a" providerId="ADAL" clId="{06966603-F586-42D6-9D90-D5258345BCB8}" dt="2020-10-12T03:45:00.037" v="64" actId="1076"/>
          <ac:picMkLst>
            <pc:docMk/>
            <pc:sldMk cId="0" sldId="894"/>
            <ac:picMk id="8" creationId="{AE88A5BF-BBF3-4874-9C68-37114ACF39B8}"/>
          </ac:picMkLst>
        </pc:picChg>
        <pc:picChg chg="add del">
          <ac:chgData name="Kolody, Dale (O&amp;A, Hobart)" userId="6fce53b1-f6b4-437f-92e5-b29623dbcb9a" providerId="ADAL" clId="{06966603-F586-42D6-9D90-D5258345BCB8}" dt="2020-10-12T03:41:57.876" v="54"/>
          <ac:picMkLst>
            <pc:docMk/>
            <pc:sldMk cId="0" sldId="894"/>
            <ac:picMk id="9" creationId="{F7CAC8AD-DAF7-4D80-8BEB-D7F9B107E035}"/>
          </ac:picMkLst>
        </pc:picChg>
      </pc:sldChg>
      <pc:sldChg chg="modSp add modAnim">
        <pc:chgData name="Kolody, Dale (O&amp;A, Hobart)" userId="6fce53b1-f6b4-437f-92e5-b29623dbcb9a" providerId="ADAL" clId="{06966603-F586-42D6-9D90-D5258345BCB8}" dt="2020-10-14T05:01:24.899" v="5269"/>
        <pc:sldMkLst>
          <pc:docMk/>
          <pc:sldMk cId="862668460" sldId="895"/>
        </pc:sldMkLst>
        <pc:spChg chg="mod">
          <ac:chgData name="Kolody, Dale (O&amp;A, Hobart)" userId="6fce53b1-f6b4-437f-92e5-b29623dbcb9a" providerId="ADAL" clId="{06966603-F586-42D6-9D90-D5258345BCB8}" dt="2020-10-12T03:52:20.564" v="139" actId="20577"/>
          <ac:spMkLst>
            <pc:docMk/>
            <pc:sldMk cId="862668460" sldId="895"/>
            <ac:spMk id="2" creationId="{74FCB958-0EFE-405E-87DA-E3A33A4548B2}"/>
          </ac:spMkLst>
        </pc:spChg>
        <pc:spChg chg="mod">
          <ac:chgData name="Kolody, Dale (O&amp;A, Hobart)" userId="6fce53b1-f6b4-437f-92e5-b29623dbcb9a" providerId="ADAL" clId="{06966603-F586-42D6-9D90-D5258345BCB8}" dt="2020-10-12T03:58:16.997" v="479" actId="20577"/>
          <ac:spMkLst>
            <pc:docMk/>
            <pc:sldMk cId="862668460" sldId="895"/>
            <ac:spMk id="3" creationId="{0C0220F5-94C0-4856-B7EE-32276EEE1C0D}"/>
          </ac:spMkLst>
        </pc:spChg>
      </pc:sldChg>
      <pc:sldChg chg="addSp delSp modSp add">
        <pc:chgData name="Kolody, Dale (O&amp;A, Hobart)" userId="6fce53b1-f6b4-437f-92e5-b29623dbcb9a" providerId="ADAL" clId="{06966603-F586-42D6-9D90-D5258345BCB8}" dt="2020-10-14T05:01:42.651" v="5273" actId="20577"/>
        <pc:sldMkLst>
          <pc:docMk/>
          <pc:sldMk cId="3644807522" sldId="896"/>
        </pc:sldMkLst>
        <pc:spChg chg="mod">
          <ac:chgData name="Kolody, Dale (O&amp;A, Hobart)" userId="6fce53b1-f6b4-437f-92e5-b29623dbcb9a" providerId="ADAL" clId="{06966603-F586-42D6-9D90-D5258345BCB8}" dt="2020-10-12T04:08:55.956" v="799" actId="27636"/>
          <ac:spMkLst>
            <pc:docMk/>
            <pc:sldMk cId="3644807522" sldId="896"/>
            <ac:spMk id="2" creationId="{D0268508-6BAA-4ADA-BB7C-637930F208E5}"/>
          </ac:spMkLst>
        </pc:spChg>
        <pc:spChg chg="del">
          <ac:chgData name="Kolody, Dale (O&amp;A, Hobart)" userId="6fce53b1-f6b4-437f-92e5-b29623dbcb9a" providerId="ADAL" clId="{06966603-F586-42D6-9D90-D5258345BCB8}" dt="2020-10-12T03:59:20.634" v="515"/>
          <ac:spMkLst>
            <pc:docMk/>
            <pc:sldMk cId="3644807522" sldId="896"/>
            <ac:spMk id="3" creationId="{143289B1-EDF9-4B7A-AFD5-6AF48D9D46EB}"/>
          </ac:spMkLst>
        </pc:spChg>
        <pc:spChg chg="add del mod">
          <ac:chgData name="Kolody, Dale (O&amp;A, Hobart)" userId="6fce53b1-f6b4-437f-92e5-b29623dbcb9a" providerId="ADAL" clId="{06966603-F586-42D6-9D90-D5258345BCB8}" dt="2020-10-12T04:00:57.091" v="516"/>
          <ac:spMkLst>
            <pc:docMk/>
            <pc:sldMk cId="3644807522" sldId="896"/>
            <ac:spMk id="4" creationId="{DEE40C16-B98F-435B-A4B7-495DC3B48375}"/>
          </ac:spMkLst>
        </pc:spChg>
        <pc:spChg chg="add mod">
          <ac:chgData name="Kolody, Dale (O&amp;A, Hobart)" userId="6fce53b1-f6b4-437f-92e5-b29623dbcb9a" providerId="ADAL" clId="{06966603-F586-42D6-9D90-D5258345BCB8}" dt="2020-10-14T05:01:42.651" v="5273" actId="20577"/>
          <ac:spMkLst>
            <pc:docMk/>
            <pc:sldMk cId="3644807522" sldId="896"/>
            <ac:spMk id="5" creationId="{8DC489C3-CB55-49C7-A19F-A7FB1A0F4F9B}"/>
          </ac:spMkLst>
        </pc:spChg>
        <pc:spChg chg="add mod">
          <ac:chgData name="Kolody, Dale (O&amp;A, Hobart)" userId="6fce53b1-f6b4-437f-92e5-b29623dbcb9a" providerId="ADAL" clId="{06966603-F586-42D6-9D90-D5258345BCB8}" dt="2020-10-12T04:03:59.737" v="533" actId="14100"/>
          <ac:spMkLst>
            <pc:docMk/>
            <pc:sldMk cId="3644807522" sldId="896"/>
            <ac:spMk id="7" creationId="{152A99A3-CA22-48E2-B05E-F676812A56A6}"/>
          </ac:spMkLst>
        </pc:spChg>
        <pc:spChg chg="add mod">
          <ac:chgData name="Kolody, Dale (O&amp;A, Hobart)" userId="6fce53b1-f6b4-437f-92e5-b29623dbcb9a" providerId="ADAL" clId="{06966603-F586-42D6-9D90-D5258345BCB8}" dt="2020-10-12T04:04:47.303" v="541" actId="14100"/>
          <ac:spMkLst>
            <pc:docMk/>
            <pc:sldMk cId="3644807522" sldId="896"/>
            <ac:spMk id="8" creationId="{2EFB1BF2-D7A8-496B-8093-7807939CAC14}"/>
          </ac:spMkLst>
        </pc:spChg>
        <pc:spChg chg="add">
          <ac:chgData name="Kolody, Dale (O&amp;A, Hobart)" userId="6fce53b1-f6b4-437f-92e5-b29623dbcb9a" providerId="ADAL" clId="{06966603-F586-42D6-9D90-D5258345BCB8}" dt="2020-10-12T04:04:36.020" v="538"/>
          <ac:spMkLst>
            <pc:docMk/>
            <pc:sldMk cId="3644807522" sldId="896"/>
            <ac:spMk id="9" creationId="{910F54C5-EB53-47DD-8354-03734583535E}"/>
          </ac:spMkLst>
        </pc:spChg>
        <pc:spChg chg="add mod">
          <ac:chgData name="Kolody, Dale (O&amp;A, Hobart)" userId="6fce53b1-f6b4-437f-92e5-b29623dbcb9a" providerId="ADAL" clId="{06966603-F586-42D6-9D90-D5258345BCB8}" dt="2020-10-12T04:05:05.145" v="544" actId="14100"/>
          <ac:spMkLst>
            <pc:docMk/>
            <pc:sldMk cId="3644807522" sldId="896"/>
            <ac:spMk id="10" creationId="{F7C99625-11BF-46AB-A30C-8E926A902AF9}"/>
          </ac:spMkLst>
        </pc:spChg>
        <pc:spChg chg="add mod">
          <ac:chgData name="Kolody, Dale (O&amp;A, Hobart)" userId="6fce53b1-f6b4-437f-92e5-b29623dbcb9a" providerId="ADAL" clId="{06966603-F586-42D6-9D90-D5258345BCB8}" dt="2020-10-12T04:57:01.511" v="2511" actId="1076"/>
          <ac:spMkLst>
            <pc:docMk/>
            <pc:sldMk cId="3644807522" sldId="896"/>
            <ac:spMk id="26" creationId="{2D50B2DF-70CD-481E-8B14-A3FDEACB8258}"/>
          </ac:spMkLst>
        </pc:spChg>
        <pc:picChg chg="add mod">
          <ac:chgData name="Kolody, Dale (O&amp;A, Hobart)" userId="6fce53b1-f6b4-437f-92e5-b29623dbcb9a" providerId="ADAL" clId="{06966603-F586-42D6-9D90-D5258345BCB8}" dt="2020-10-12T04:01:08.062" v="519" actId="14100"/>
          <ac:picMkLst>
            <pc:docMk/>
            <pc:sldMk cId="3644807522" sldId="896"/>
            <ac:picMk id="6" creationId="{C03F019F-1FCB-416B-9435-1068C7A7C8FA}"/>
          </ac:picMkLst>
        </pc:picChg>
        <pc:cxnChg chg="add mod">
          <ac:chgData name="Kolody, Dale (O&amp;A, Hobart)" userId="6fce53b1-f6b4-437f-92e5-b29623dbcb9a" providerId="ADAL" clId="{06966603-F586-42D6-9D90-D5258345BCB8}" dt="2020-10-12T04:56:11.807" v="2486" actId="14100"/>
          <ac:cxnSpMkLst>
            <pc:docMk/>
            <pc:sldMk cId="3644807522" sldId="896"/>
            <ac:cxnSpMk id="12" creationId="{57A7DEE8-784A-420B-B3F1-E5E151E035EE}"/>
          </ac:cxnSpMkLst>
        </pc:cxnChg>
        <pc:cxnChg chg="add mod">
          <ac:chgData name="Kolody, Dale (O&amp;A, Hobart)" userId="6fce53b1-f6b4-437f-92e5-b29623dbcb9a" providerId="ADAL" clId="{06966603-F586-42D6-9D90-D5258345BCB8}" dt="2020-10-12T04:56:30.449" v="2491" actId="14100"/>
          <ac:cxnSpMkLst>
            <pc:docMk/>
            <pc:sldMk cId="3644807522" sldId="896"/>
            <ac:cxnSpMk id="14" creationId="{F1F18F77-27E3-4D16-8447-D6923103BA6F}"/>
          </ac:cxnSpMkLst>
        </pc:cxnChg>
        <pc:cxnChg chg="add mod">
          <ac:chgData name="Kolody, Dale (O&amp;A, Hobart)" userId="6fce53b1-f6b4-437f-92e5-b29623dbcb9a" providerId="ADAL" clId="{06966603-F586-42D6-9D90-D5258345BCB8}" dt="2020-10-12T04:56:46.405" v="2497" actId="14100"/>
          <ac:cxnSpMkLst>
            <pc:docMk/>
            <pc:sldMk cId="3644807522" sldId="896"/>
            <ac:cxnSpMk id="15" creationId="{9FDA94F1-6DC3-4191-B0AF-119A5B4FED00}"/>
          </ac:cxnSpMkLst>
        </pc:cxnChg>
        <pc:cxnChg chg="add mod">
          <ac:chgData name="Kolody, Dale (O&amp;A, Hobart)" userId="6fce53b1-f6b4-437f-92e5-b29623dbcb9a" providerId="ADAL" clId="{06966603-F586-42D6-9D90-D5258345BCB8}" dt="2020-10-12T04:56:39.930" v="2495" actId="14100"/>
          <ac:cxnSpMkLst>
            <pc:docMk/>
            <pc:sldMk cId="3644807522" sldId="896"/>
            <ac:cxnSpMk id="16" creationId="{8775DC46-FBA1-4846-8466-AEB66484E0E0}"/>
          </ac:cxnSpMkLst>
        </pc:cxnChg>
        <pc:cxnChg chg="add mod">
          <ac:chgData name="Kolody, Dale (O&amp;A, Hobart)" userId="6fce53b1-f6b4-437f-92e5-b29623dbcb9a" providerId="ADAL" clId="{06966603-F586-42D6-9D90-D5258345BCB8}" dt="2020-10-12T04:57:05.657" v="2512" actId="1076"/>
          <ac:cxnSpMkLst>
            <pc:docMk/>
            <pc:sldMk cId="3644807522" sldId="896"/>
            <ac:cxnSpMk id="23" creationId="{5840E3E1-DAF0-4BCE-8292-675493FED101}"/>
          </ac:cxnSpMkLst>
        </pc:cxnChg>
      </pc:sldChg>
      <pc:sldChg chg="addSp delSp modSp add del">
        <pc:chgData name="Kolody, Dale (O&amp;A, Hobart)" userId="6fce53b1-f6b4-437f-92e5-b29623dbcb9a" providerId="ADAL" clId="{06966603-F586-42D6-9D90-D5258345BCB8}" dt="2020-10-13T04:48:41.899" v="4557" actId="2696"/>
        <pc:sldMkLst>
          <pc:docMk/>
          <pc:sldMk cId="3482777465" sldId="897"/>
        </pc:sldMkLst>
        <pc:spChg chg="mod">
          <ac:chgData name="Kolody, Dale (O&amp;A, Hobart)" userId="6fce53b1-f6b4-437f-92e5-b29623dbcb9a" providerId="ADAL" clId="{06966603-F586-42D6-9D90-D5258345BCB8}" dt="2020-10-12T04:24:39.269" v="1566" actId="20577"/>
          <ac:spMkLst>
            <pc:docMk/>
            <pc:sldMk cId="3482777465" sldId="897"/>
            <ac:spMk id="2" creationId="{74CC257C-5747-4438-AEB7-B95AB8357EA0}"/>
          </ac:spMkLst>
        </pc:spChg>
        <pc:spChg chg="mod">
          <ac:chgData name="Kolody, Dale (O&amp;A, Hobart)" userId="6fce53b1-f6b4-437f-92e5-b29623dbcb9a" providerId="ADAL" clId="{06966603-F586-42D6-9D90-D5258345BCB8}" dt="2020-10-12T04:22:09.494" v="1455" actId="27636"/>
          <ac:spMkLst>
            <pc:docMk/>
            <pc:sldMk cId="3482777465" sldId="897"/>
            <ac:spMk id="3" creationId="{ACAADE56-F6C7-4610-930E-5B02AB83DDF1}"/>
          </ac:spMkLst>
        </pc:spChg>
        <pc:spChg chg="mod">
          <ac:chgData name="Kolody, Dale (O&amp;A, Hobart)" userId="6fce53b1-f6b4-437f-92e5-b29623dbcb9a" providerId="ADAL" clId="{06966603-F586-42D6-9D90-D5258345BCB8}" dt="2020-10-12T04:23:45.107" v="1561" actId="20577"/>
          <ac:spMkLst>
            <pc:docMk/>
            <pc:sldMk cId="3482777465" sldId="897"/>
            <ac:spMk id="4" creationId="{CAA8D9A2-5E43-4070-BF1C-ACE05A2C2E7F}"/>
          </ac:spMkLst>
        </pc:spChg>
        <pc:picChg chg="add del mod">
          <ac:chgData name="Kolody, Dale (O&amp;A, Hobart)" userId="6fce53b1-f6b4-437f-92e5-b29623dbcb9a" providerId="ADAL" clId="{06966603-F586-42D6-9D90-D5258345BCB8}" dt="2020-10-12T04:20:04.419" v="1340" actId="478"/>
          <ac:picMkLst>
            <pc:docMk/>
            <pc:sldMk cId="3482777465" sldId="897"/>
            <ac:picMk id="5" creationId="{7B3E1222-7DA1-4890-A699-3DC8F12F864D}"/>
          </ac:picMkLst>
        </pc:picChg>
        <pc:picChg chg="add mod">
          <ac:chgData name="Kolody, Dale (O&amp;A, Hobart)" userId="6fce53b1-f6b4-437f-92e5-b29623dbcb9a" providerId="ADAL" clId="{06966603-F586-42D6-9D90-D5258345BCB8}" dt="2020-10-12T04:20:13.902" v="1343" actId="14100"/>
          <ac:picMkLst>
            <pc:docMk/>
            <pc:sldMk cId="3482777465" sldId="897"/>
            <ac:picMk id="6" creationId="{3A582359-07AE-4881-9D71-6986CE2B47E6}"/>
          </ac:picMkLst>
        </pc:picChg>
      </pc:sldChg>
      <pc:sldChg chg="addSp delSp modSp add mod modAnim">
        <pc:chgData name="Kolody, Dale (O&amp;A, Hobart)" userId="6fce53b1-f6b4-437f-92e5-b29623dbcb9a" providerId="ADAL" clId="{06966603-F586-42D6-9D90-D5258345BCB8}" dt="2020-10-21T02:31:02.676" v="13534" actId="20577"/>
        <pc:sldMkLst>
          <pc:docMk/>
          <pc:sldMk cId="4175521444" sldId="897"/>
        </pc:sldMkLst>
        <pc:spChg chg="del">
          <ac:chgData name="Kolody, Dale (O&amp;A, Hobart)" userId="6fce53b1-f6b4-437f-92e5-b29623dbcb9a" providerId="ADAL" clId="{06966603-F586-42D6-9D90-D5258345BCB8}" dt="2020-10-20T00:57:17.324" v="13281"/>
          <ac:spMkLst>
            <pc:docMk/>
            <pc:sldMk cId="4175521444" sldId="897"/>
            <ac:spMk id="3" creationId="{ACAADE56-F6C7-4610-930E-5B02AB83DDF1}"/>
          </ac:spMkLst>
        </pc:spChg>
        <pc:spChg chg="mod">
          <ac:chgData name="Kolody, Dale (O&amp;A, Hobart)" userId="6fce53b1-f6b4-437f-92e5-b29623dbcb9a" providerId="ADAL" clId="{06966603-F586-42D6-9D90-D5258345BCB8}" dt="2020-10-21T02:31:02.676" v="13534" actId="20577"/>
          <ac:spMkLst>
            <pc:docMk/>
            <pc:sldMk cId="4175521444" sldId="897"/>
            <ac:spMk id="4" creationId="{CAA8D9A2-5E43-4070-BF1C-ACE05A2C2E7F}"/>
          </ac:spMkLst>
        </pc:spChg>
        <pc:spChg chg="add mod">
          <ac:chgData name="Kolody, Dale (O&amp;A, Hobart)" userId="6fce53b1-f6b4-437f-92e5-b29623dbcb9a" providerId="ADAL" clId="{06966603-F586-42D6-9D90-D5258345BCB8}" dt="2020-10-19T23:20:27.957" v="11188" actId="20577"/>
          <ac:spMkLst>
            <pc:docMk/>
            <pc:sldMk cId="4175521444" sldId="897"/>
            <ac:spMk id="10" creationId="{E1BF94A7-790F-43F8-A120-5E2DE36495C4}"/>
          </ac:spMkLst>
        </pc:spChg>
        <pc:spChg chg="add del mod">
          <ac:chgData name="Kolody, Dale (O&amp;A, Hobart)" userId="6fce53b1-f6b4-437f-92e5-b29623dbcb9a" providerId="ADAL" clId="{06966603-F586-42D6-9D90-D5258345BCB8}" dt="2020-10-19T23:37:36.732" v="11326" actId="478"/>
          <ac:spMkLst>
            <pc:docMk/>
            <pc:sldMk cId="4175521444" sldId="897"/>
            <ac:spMk id="14" creationId="{501474BE-BCC4-469F-83D6-7A3B30F03B6C}"/>
          </ac:spMkLst>
        </pc:spChg>
        <pc:graphicFrameChg chg="add">
          <ac:chgData name="Kolody, Dale (O&amp;A, Hobart)" userId="6fce53b1-f6b4-437f-92e5-b29623dbcb9a" providerId="ADAL" clId="{06966603-F586-42D6-9D90-D5258345BCB8}" dt="2020-10-19T23:06:16.036" v="10930"/>
          <ac:graphicFrameMkLst>
            <pc:docMk/>
            <pc:sldMk cId="4175521444" sldId="897"/>
            <ac:graphicFrameMk id="7" creationId="{BF9B3673-C259-4411-BE89-80283AD45193}"/>
          </ac:graphicFrameMkLst>
        </pc:graphicFrameChg>
        <pc:picChg chg="add del mod">
          <ac:chgData name="Kolody, Dale (O&amp;A, Hobart)" userId="6fce53b1-f6b4-437f-92e5-b29623dbcb9a" providerId="ADAL" clId="{06966603-F586-42D6-9D90-D5258345BCB8}" dt="2020-10-19T07:42:33.521" v="10623"/>
          <ac:picMkLst>
            <pc:docMk/>
            <pc:sldMk cId="4175521444" sldId="897"/>
            <ac:picMk id="5" creationId="{FC155E94-128F-408B-9ECF-C5DBDBDCA875}"/>
          </ac:picMkLst>
        </pc:picChg>
        <pc:picChg chg="del">
          <ac:chgData name="Kolody, Dale (O&amp;A, Hobart)" userId="6fce53b1-f6b4-437f-92e5-b29623dbcb9a" providerId="ADAL" clId="{06966603-F586-42D6-9D90-D5258345BCB8}" dt="2020-10-19T23:06:12.955" v="10928" actId="478"/>
          <ac:picMkLst>
            <pc:docMk/>
            <pc:sldMk cId="4175521444" sldId="897"/>
            <ac:picMk id="6" creationId="{3A582359-07AE-4881-9D71-6986CE2B47E6}"/>
          </ac:picMkLst>
        </pc:picChg>
        <pc:picChg chg="add del mod">
          <ac:chgData name="Kolody, Dale (O&amp;A, Hobart)" userId="6fce53b1-f6b4-437f-92e5-b29623dbcb9a" providerId="ADAL" clId="{06966603-F586-42D6-9D90-D5258345BCB8}" dt="2020-10-20T00:57:12.028" v="13280" actId="478"/>
          <ac:picMkLst>
            <pc:docMk/>
            <pc:sldMk cId="4175521444" sldId="897"/>
            <ac:picMk id="8" creationId="{1002CA7A-326F-4878-9D8C-8B2818056E41}"/>
          </ac:picMkLst>
        </pc:picChg>
        <pc:picChg chg="add mod">
          <ac:chgData name="Kolody, Dale (O&amp;A, Hobart)" userId="6fce53b1-f6b4-437f-92e5-b29623dbcb9a" providerId="ADAL" clId="{06966603-F586-42D6-9D90-D5258345BCB8}" dt="2020-10-19T23:17:45.818" v="11162" actId="1076"/>
          <ac:picMkLst>
            <pc:docMk/>
            <pc:sldMk cId="4175521444" sldId="897"/>
            <ac:picMk id="9" creationId="{7AE5E2EA-CF21-4D2E-BD7C-D3EA1DFA104D}"/>
          </ac:picMkLst>
        </pc:picChg>
        <pc:picChg chg="add mod">
          <ac:chgData name="Kolody, Dale (O&amp;A, Hobart)" userId="6fce53b1-f6b4-437f-92e5-b29623dbcb9a" providerId="ADAL" clId="{06966603-F586-42D6-9D90-D5258345BCB8}" dt="2020-10-20T00:58:05.578" v="13296" actId="1036"/>
          <ac:picMkLst>
            <pc:docMk/>
            <pc:sldMk cId="4175521444" sldId="897"/>
            <ac:picMk id="25" creationId="{6B95010C-795B-4658-8561-2CCA31CC46A0}"/>
          </ac:picMkLst>
        </pc:picChg>
        <pc:cxnChg chg="add mod">
          <ac:chgData name="Kolody, Dale (O&amp;A, Hobart)" userId="6fce53b1-f6b4-437f-92e5-b29623dbcb9a" providerId="ADAL" clId="{06966603-F586-42D6-9D90-D5258345BCB8}" dt="2020-10-19T23:18:59.648" v="11181" actId="14100"/>
          <ac:cxnSpMkLst>
            <pc:docMk/>
            <pc:sldMk cId="4175521444" sldId="897"/>
            <ac:cxnSpMk id="12" creationId="{E779988E-83B4-42ED-BED8-ED69BB5185F7}"/>
          </ac:cxnSpMkLst>
        </pc:cxnChg>
        <pc:cxnChg chg="add mod">
          <ac:chgData name="Kolody, Dale (O&amp;A, Hobart)" userId="6fce53b1-f6b4-437f-92e5-b29623dbcb9a" providerId="ADAL" clId="{06966603-F586-42D6-9D90-D5258345BCB8}" dt="2020-10-19T23:38:32.672" v="11329" actId="14100"/>
          <ac:cxnSpMkLst>
            <pc:docMk/>
            <pc:sldMk cId="4175521444" sldId="897"/>
            <ac:cxnSpMk id="15" creationId="{C6987702-2134-4B13-9EBD-E85EF2E97A0A}"/>
          </ac:cxnSpMkLst>
        </pc:cxnChg>
        <pc:cxnChg chg="add mod">
          <ac:chgData name="Kolody, Dale (O&amp;A, Hobart)" userId="6fce53b1-f6b4-437f-92e5-b29623dbcb9a" providerId="ADAL" clId="{06966603-F586-42D6-9D90-D5258345BCB8}" dt="2020-10-20T00:58:18.567" v="13298" actId="14100"/>
          <ac:cxnSpMkLst>
            <pc:docMk/>
            <pc:sldMk cId="4175521444" sldId="897"/>
            <ac:cxnSpMk id="18" creationId="{89D51E3A-900D-4714-B01C-54B1AB3D0D25}"/>
          </ac:cxnSpMkLst>
        </pc:cxnChg>
        <pc:cxnChg chg="add mod">
          <ac:chgData name="Kolody, Dale (O&amp;A, Hobart)" userId="6fce53b1-f6b4-437f-92e5-b29623dbcb9a" providerId="ADAL" clId="{06966603-F586-42D6-9D90-D5258345BCB8}" dt="2020-10-20T00:58:14.574" v="13297" actId="14100"/>
          <ac:cxnSpMkLst>
            <pc:docMk/>
            <pc:sldMk cId="4175521444" sldId="897"/>
            <ac:cxnSpMk id="22" creationId="{A05F56A3-E62B-4B1D-98B2-8585A6ABF761}"/>
          </ac:cxnSpMkLst>
        </pc:cxnChg>
      </pc:sldChg>
      <pc:sldChg chg="addSp delSp modSp add">
        <pc:chgData name="Kolody, Dale (O&amp;A, Hobart)" userId="6fce53b1-f6b4-437f-92e5-b29623dbcb9a" providerId="ADAL" clId="{06966603-F586-42D6-9D90-D5258345BCB8}" dt="2020-10-21T02:29:49.256" v="13493" actId="207"/>
        <pc:sldMkLst>
          <pc:docMk/>
          <pc:sldMk cId="998890471" sldId="898"/>
        </pc:sldMkLst>
        <pc:spChg chg="mod">
          <ac:chgData name="Kolody, Dale (O&amp;A, Hobart)" userId="6fce53b1-f6b4-437f-92e5-b29623dbcb9a" providerId="ADAL" clId="{06966603-F586-42D6-9D90-D5258345BCB8}" dt="2020-10-19T22:48:18.225" v="10857" actId="27636"/>
          <ac:spMkLst>
            <pc:docMk/>
            <pc:sldMk cId="998890471" sldId="898"/>
            <ac:spMk id="3" creationId="{ACAADE56-F6C7-4610-930E-5B02AB83DDF1}"/>
          </ac:spMkLst>
        </pc:spChg>
        <pc:spChg chg="mod">
          <ac:chgData name="Kolody, Dale (O&amp;A, Hobart)" userId="6fce53b1-f6b4-437f-92e5-b29623dbcb9a" providerId="ADAL" clId="{06966603-F586-42D6-9D90-D5258345BCB8}" dt="2020-10-20T00:46:18.250" v="13017" actId="20577"/>
          <ac:spMkLst>
            <pc:docMk/>
            <pc:sldMk cId="998890471" sldId="898"/>
            <ac:spMk id="4" creationId="{CAA8D9A2-5E43-4070-BF1C-ACE05A2C2E7F}"/>
          </ac:spMkLst>
        </pc:spChg>
        <pc:spChg chg="add del mod">
          <ac:chgData name="Kolody, Dale (O&amp;A, Hobart)" userId="6fce53b1-f6b4-437f-92e5-b29623dbcb9a" providerId="ADAL" clId="{06966603-F586-42D6-9D90-D5258345BCB8}" dt="2020-10-21T02:29:41.968" v="13454" actId="207"/>
          <ac:spMkLst>
            <pc:docMk/>
            <pc:sldMk cId="998890471" sldId="898"/>
            <ac:spMk id="6" creationId="{795DD4D9-DDE3-4085-983E-04627080514B}"/>
          </ac:spMkLst>
        </pc:spChg>
        <pc:spChg chg="add del mod">
          <ac:chgData name="Kolody, Dale (O&amp;A, Hobart)" userId="6fce53b1-f6b4-437f-92e5-b29623dbcb9a" providerId="ADAL" clId="{06966603-F586-42D6-9D90-D5258345BCB8}" dt="2020-10-21T02:29:49.256" v="13493" actId="207"/>
          <ac:spMkLst>
            <pc:docMk/>
            <pc:sldMk cId="998890471" sldId="898"/>
            <ac:spMk id="7" creationId="{2E8040C0-CCB7-411A-9639-2EACF8F931AC}"/>
          </ac:spMkLst>
        </pc:spChg>
        <pc:spChg chg="add mod">
          <ac:chgData name="Kolody, Dale (O&amp;A, Hobart)" userId="6fce53b1-f6b4-437f-92e5-b29623dbcb9a" providerId="ADAL" clId="{06966603-F586-42D6-9D90-D5258345BCB8}" dt="2020-10-19T22:50:09.340" v="10927" actId="1037"/>
          <ac:spMkLst>
            <pc:docMk/>
            <pc:sldMk cId="998890471" sldId="898"/>
            <ac:spMk id="8" creationId="{61446C1C-82E2-4081-AAB6-39154A0117EA}"/>
          </ac:spMkLst>
        </pc:spChg>
      </pc:sldChg>
      <pc:sldChg chg="add del ord">
        <pc:chgData name="Kolody, Dale (O&amp;A, Hobart)" userId="6fce53b1-f6b4-437f-92e5-b29623dbcb9a" providerId="ADAL" clId="{06966603-F586-42D6-9D90-D5258345BCB8}" dt="2020-10-13T04:48:41.883" v="4556" actId="2696"/>
        <pc:sldMkLst>
          <pc:docMk/>
          <pc:sldMk cId="2672755409" sldId="898"/>
        </pc:sldMkLst>
      </pc:sldChg>
      <pc:sldChg chg="addSp modSp add del">
        <pc:chgData name="Kolody, Dale (O&amp;A, Hobart)" userId="6fce53b1-f6b4-437f-92e5-b29623dbcb9a" providerId="ADAL" clId="{06966603-F586-42D6-9D90-D5258345BCB8}" dt="2020-10-13T04:48:41.940" v="4561" actId="2696"/>
        <pc:sldMkLst>
          <pc:docMk/>
          <pc:sldMk cId="1143816035" sldId="899"/>
        </pc:sldMkLst>
        <pc:spChg chg="mod">
          <ac:chgData name="Kolody, Dale (O&amp;A, Hobart)" userId="6fce53b1-f6b4-437f-92e5-b29623dbcb9a" providerId="ADAL" clId="{06966603-F586-42D6-9D90-D5258345BCB8}" dt="2020-10-12T05:22:11.731" v="3374" actId="14100"/>
          <ac:spMkLst>
            <pc:docMk/>
            <pc:sldMk cId="1143816035" sldId="899"/>
            <ac:spMk id="4" creationId="{185A89C6-36EC-4210-A451-15C7A555A31C}"/>
          </ac:spMkLst>
        </pc:spChg>
        <pc:picChg chg="add mod">
          <ac:chgData name="Kolody, Dale (O&amp;A, Hobart)" userId="6fce53b1-f6b4-437f-92e5-b29623dbcb9a" providerId="ADAL" clId="{06966603-F586-42D6-9D90-D5258345BCB8}" dt="2020-10-12T05:22:14.490" v="3375" actId="14100"/>
          <ac:picMkLst>
            <pc:docMk/>
            <pc:sldMk cId="1143816035" sldId="899"/>
            <ac:picMk id="5" creationId="{FBB81FF9-3CAA-4A14-B44A-05F8C12179BC}"/>
          </ac:picMkLst>
        </pc:picChg>
      </pc:sldChg>
      <pc:sldChg chg="add ord">
        <pc:chgData name="Kolody, Dale (O&amp;A, Hobart)" userId="6fce53b1-f6b4-437f-92e5-b29623dbcb9a" providerId="ADAL" clId="{06966603-F586-42D6-9D90-D5258345BCB8}" dt="2020-10-15T03:14:16.993" v="9716"/>
        <pc:sldMkLst>
          <pc:docMk/>
          <pc:sldMk cId="3310400599" sldId="899"/>
        </pc:sldMkLst>
      </pc:sldChg>
      <pc:sldChg chg="addSp delSp modSp add modAnim">
        <pc:chgData name="Kolody, Dale (O&amp;A, Hobart)" userId="6fce53b1-f6b4-437f-92e5-b29623dbcb9a" providerId="ADAL" clId="{06966603-F586-42D6-9D90-D5258345BCB8}" dt="2020-10-14T05:10:53.690" v="5402"/>
        <pc:sldMkLst>
          <pc:docMk/>
          <pc:sldMk cId="2409925497" sldId="900"/>
        </pc:sldMkLst>
        <pc:spChg chg="add del">
          <ac:chgData name="Kolody, Dale (O&amp;A, Hobart)" userId="6fce53b1-f6b4-437f-92e5-b29623dbcb9a" providerId="ADAL" clId="{06966603-F586-42D6-9D90-D5258345BCB8}" dt="2020-10-14T05:05:30.724" v="5275"/>
          <ac:spMkLst>
            <pc:docMk/>
            <pc:sldMk cId="2409925497" sldId="900"/>
            <ac:spMk id="3" creationId="{D690D8F1-6103-4A1D-A22D-A6BE7BC9C37F}"/>
          </ac:spMkLst>
        </pc:spChg>
        <pc:spChg chg="mod">
          <ac:chgData name="Kolody, Dale (O&amp;A, Hobart)" userId="6fce53b1-f6b4-437f-92e5-b29623dbcb9a" providerId="ADAL" clId="{06966603-F586-42D6-9D90-D5258345BCB8}" dt="2020-10-14T05:10:25.570" v="5399" actId="6549"/>
          <ac:spMkLst>
            <pc:docMk/>
            <pc:sldMk cId="2409925497" sldId="900"/>
            <ac:spMk id="4" creationId="{CAA8D9A2-5E43-4070-BF1C-ACE05A2C2E7F}"/>
          </ac:spMkLst>
        </pc:spChg>
        <pc:spChg chg="mod">
          <ac:chgData name="Kolody, Dale (O&amp;A, Hobart)" userId="6fce53b1-f6b4-437f-92e5-b29623dbcb9a" providerId="ADAL" clId="{06966603-F586-42D6-9D90-D5258345BCB8}" dt="2020-10-14T05:06:31.912" v="5283" actId="1076"/>
          <ac:spMkLst>
            <pc:docMk/>
            <pc:sldMk cId="2409925497" sldId="900"/>
            <ac:spMk id="8" creationId="{9033D83E-9E89-4E9F-B6DF-0A7D08CB9841}"/>
          </ac:spMkLst>
        </pc:spChg>
        <pc:spChg chg="add del">
          <ac:chgData name="Kolody, Dale (O&amp;A, Hobart)" userId="6fce53b1-f6b4-437f-92e5-b29623dbcb9a" providerId="ADAL" clId="{06966603-F586-42D6-9D90-D5258345BCB8}" dt="2020-10-14T05:07:39.648" v="5288"/>
          <ac:spMkLst>
            <pc:docMk/>
            <pc:sldMk cId="2409925497" sldId="900"/>
            <ac:spMk id="11" creationId="{9F80E012-AC43-4FF0-B588-C472612B9EA9}"/>
          </ac:spMkLst>
        </pc:spChg>
        <pc:spChg chg="add mod">
          <ac:chgData name="Kolody, Dale (O&amp;A, Hobart)" userId="6fce53b1-f6b4-437f-92e5-b29623dbcb9a" providerId="ADAL" clId="{06966603-F586-42D6-9D90-D5258345BCB8}" dt="2020-10-14T05:08:33.982" v="5329" actId="1076"/>
          <ac:spMkLst>
            <pc:docMk/>
            <pc:sldMk cId="2409925497" sldId="900"/>
            <ac:spMk id="12" creationId="{5EF8EE65-65F0-4CA4-989F-790FF119EE54}"/>
          </ac:spMkLst>
        </pc:spChg>
        <pc:picChg chg="mod">
          <ac:chgData name="Kolody, Dale (O&amp;A, Hobart)" userId="6fce53b1-f6b4-437f-92e5-b29623dbcb9a" providerId="ADAL" clId="{06966603-F586-42D6-9D90-D5258345BCB8}" dt="2020-10-14T05:06:01.425" v="5279" actId="14100"/>
          <ac:picMkLst>
            <pc:docMk/>
            <pc:sldMk cId="2409925497" sldId="900"/>
            <ac:picMk id="5" creationId="{B229D980-3FA4-43EA-B6FC-7B1DE2539CB5}"/>
          </ac:picMkLst>
        </pc:picChg>
        <pc:picChg chg="mod">
          <ac:chgData name="Kolody, Dale (O&amp;A, Hobart)" userId="6fce53b1-f6b4-437f-92e5-b29623dbcb9a" providerId="ADAL" clId="{06966603-F586-42D6-9D90-D5258345BCB8}" dt="2020-10-14T05:05:49.002" v="5277" actId="1076"/>
          <ac:picMkLst>
            <pc:docMk/>
            <pc:sldMk cId="2409925497" sldId="900"/>
            <ac:picMk id="7" creationId="{68781BFE-4A81-4302-8A69-7E11F1B45109}"/>
          </ac:picMkLst>
        </pc:picChg>
        <pc:picChg chg="add mod ord">
          <ac:chgData name="Kolody, Dale (O&amp;A, Hobart)" userId="6fce53b1-f6b4-437f-92e5-b29623dbcb9a" providerId="ADAL" clId="{06966603-F586-42D6-9D90-D5258345BCB8}" dt="2020-10-14T05:08:02.774" v="5320" actId="1076"/>
          <ac:picMkLst>
            <pc:docMk/>
            <pc:sldMk cId="2409925497" sldId="900"/>
            <ac:picMk id="9" creationId="{5458177E-DE01-4F31-B9E0-AFA8427F7392}"/>
          </ac:picMkLst>
        </pc:picChg>
        <pc:cxnChg chg="mod">
          <ac:chgData name="Kolody, Dale (O&amp;A, Hobart)" userId="6fce53b1-f6b4-437f-92e5-b29623dbcb9a" providerId="ADAL" clId="{06966603-F586-42D6-9D90-D5258345BCB8}" dt="2020-10-14T05:08:57.413" v="5330" actId="14100"/>
          <ac:cxnSpMkLst>
            <pc:docMk/>
            <pc:sldMk cId="2409925497" sldId="900"/>
            <ac:cxnSpMk id="10" creationId="{94B78C24-7E74-4E89-B992-676369B11EE6}"/>
          </ac:cxnSpMkLst>
        </pc:cxnChg>
      </pc:sldChg>
      <pc:sldChg chg="addSp delSp modSp add del">
        <pc:chgData name="Kolody, Dale (O&amp;A, Hobart)" userId="6fce53b1-f6b4-437f-92e5-b29623dbcb9a" providerId="ADAL" clId="{06966603-F586-42D6-9D90-D5258345BCB8}" dt="2020-10-13T04:48:41.899" v="4558" actId="2696"/>
        <pc:sldMkLst>
          <pc:docMk/>
          <pc:sldMk cId="3286562062" sldId="900"/>
        </pc:sldMkLst>
        <pc:spChg chg="mod">
          <ac:chgData name="Kolody, Dale (O&amp;A, Hobart)" userId="6fce53b1-f6b4-437f-92e5-b29623dbcb9a" providerId="ADAL" clId="{06966603-F586-42D6-9D90-D5258345BCB8}" dt="2020-10-12T04:26:12.187" v="1628" actId="20577"/>
          <ac:spMkLst>
            <pc:docMk/>
            <pc:sldMk cId="3286562062" sldId="900"/>
            <ac:spMk id="2" creationId="{74CC257C-5747-4438-AEB7-B95AB8357EA0}"/>
          </ac:spMkLst>
        </pc:spChg>
        <pc:spChg chg="del">
          <ac:chgData name="Kolody, Dale (O&amp;A, Hobart)" userId="6fce53b1-f6b4-437f-92e5-b29623dbcb9a" providerId="ADAL" clId="{06966603-F586-42D6-9D90-D5258345BCB8}" dt="2020-10-12T04:28:48.087" v="1632"/>
          <ac:spMkLst>
            <pc:docMk/>
            <pc:sldMk cId="3286562062" sldId="900"/>
            <ac:spMk id="3" creationId="{ACAADE56-F6C7-4610-930E-5B02AB83DDF1}"/>
          </ac:spMkLst>
        </pc:spChg>
        <pc:spChg chg="mod">
          <ac:chgData name="Kolody, Dale (O&amp;A, Hobart)" userId="6fce53b1-f6b4-437f-92e5-b29623dbcb9a" providerId="ADAL" clId="{06966603-F586-42D6-9D90-D5258345BCB8}" dt="2020-10-12T04:33:54.211" v="1931" actId="20577"/>
          <ac:spMkLst>
            <pc:docMk/>
            <pc:sldMk cId="3286562062" sldId="900"/>
            <ac:spMk id="4" creationId="{CAA8D9A2-5E43-4070-BF1C-ACE05A2C2E7F}"/>
          </ac:spMkLst>
        </pc:spChg>
        <pc:spChg chg="add mod">
          <ac:chgData name="Kolody, Dale (O&amp;A, Hobart)" userId="6fce53b1-f6b4-437f-92e5-b29623dbcb9a" providerId="ADAL" clId="{06966603-F586-42D6-9D90-D5258345BCB8}" dt="2020-10-12T04:32:20.156" v="1821" actId="14100"/>
          <ac:spMkLst>
            <pc:docMk/>
            <pc:sldMk cId="3286562062" sldId="900"/>
            <ac:spMk id="8" creationId="{9033D83E-9E89-4E9F-B6DF-0A7D08CB9841}"/>
          </ac:spMkLst>
        </pc:spChg>
        <pc:picChg chg="add mod">
          <ac:chgData name="Kolody, Dale (O&amp;A, Hobart)" userId="6fce53b1-f6b4-437f-92e5-b29623dbcb9a" providerId="ADAL" clId="{06966603-F586-42D6-9D90-D5258345BCB8}" dt="2020-10-12T04:29:00.956" v="1634" actId="14100"/>
          <ac:picMkLst>
            <pc:docMk/>
            <pc:sldMk cId="3286562062" sldId="900"/>
            <ac:picMk id="5" creationId="{B229D980-3FA4-43EA-B6FC-7B1DE2539CB5}"/>
          </ac:picMkLst>
        </pc:picChg>
        <pc:picChg chg="del">
          <ac:chgData name="Kolody, Dale (O&amp;A, Hobart)" userId="6fce53b1-f6b4-437f-92e5-b29623dbcb9a" providerId="ADAL" clId="{06966603-F586-42D6-9D90-D5258345BCB8}" dt="2020-10-12T04:26:17.880" v="1629" actId="478"/>
          <ac:picMkLst>
            <pc:docMk/>
            <pc:sldMk cId="3286562062" sldId="900"/>
            <ac:picMk id="6" creationId="{3A582359-07AE-4881-9D71-6986CE2B47E6}"/>
          </ac:picMkLst>
        </pc:picChg>
        <pc:picChg chg="add mod">
          <ac:chgData name="Kolody, Dale (O&amp;A, Hobart)" userId="6fce53b1-f6b4-437f-92e5-b29623dbcb9a" providerId="ADAL" clId="{06966603-F586-42D6-9D90-D5258345BCB8}" dt="2020-10-12T04:33:06.566" v="1839" actId="1076"/>
          <ac:picMkLst>
            <pc:docMk/>
            <pc:sldMk cId="3286562062" sldId="900"/>
            <ac:picMk id="7" creationId="{68781BFE-4A81-4302-8A69-7E11F1B45109}"/>
          </ac:picMkLst>
        </pc:picChg>
        <pc:cxnChg chg="add mod">
          <ac:chgData name="Kolody, Dale (O&amp;A, Hobart)" userId="6fce53b1-f6b4-437f-92e5-b29623dbcb9a" providerId="ADAL" clId="{06966603-F586-42D6-9D90-D5258345BCB8}" dt="2020-10-12T04:34:19.021" v="1951" actId="14100"/>
          <ac:cxnSpMkLst>
            <pc:docMk/>
            <pc:sldMk cId="3286562062" sldId="900"/>
            <ac:cxnSpMk id="10" creationId="{94B78C24-7E74-4E89-B992-676369B11EE6}"/>
          </ac:cxnSpMkLst>
        </pc:cxnChg>
      </pc:sldChg>
      <pc:sldChg chg="modSp add">
        <pc:chgData name="Kolody, Dale (O&amp;A, Hobart)" userId="6fce53b1-f6b4-437f-92e5-b29623dbcb9a" providerId="ADAL" clId="{06966603-F586-42D6-9D90-D5258345BCB8}" dt="2020-10-15T03:32:21.763" v="10115" actId="20577"/>
        <pc:sldMkLst>
          <pc:docMk/>
          <pc:sldMk cId="1161964020" sldId="901"/>
        </pc:sldMkLst>
        <pc:spChg chg="mod">
          <ac:chgData name="Kolody, Dale (O&amp;A, Hobart)" userId="6fce53b1-f6b4-437f-92e5-b29623dbcb9a" providerId="ADAL" clId="{06966603-F586-42D6-9D90-D5258345BCB8}" dt="2020-10-15T03:32:21.763" v="10115" actId="20577"/>
          <ac:spMkLst>
            <pc:docMk/>
            <pc:sldMk cId="1161964020" sldId="901"/>
            <ac:spMk id="4" creationId="{CAA8D9A2-5E43-4070-BF1C-ACE05A2C2E7F}"/>
          </ac:spMkLst>
        </pc:spChg>
      </pc:sldChg>
      <pc:sldChg chg="delSp modSp add del">
        <pc:chgData name="Kolody, Dale (O&amp;A, Hobart)" userId="6fce53b1-f6b4-437f-92e5-b29623dbcb9a" providerId="ADAL" clId="{06966603-F586-42D6-9D90-D5258345BCB8}" dt="2020-10-13T04:48:41.922" v="4559" actId="2696"/>
        <pc:sldMkLst>
          <pc:docMk/>
          <pc:sldMk cId="3503897051" sldId="901"/>
        </pc:sldMkLst>
        <pc:spChg chg="mod">
          <ac:chgData name="Kolody, Dale (O&amp;A, Hobart)" userId="6fce53b1-f6b4-437f-92e5-b29623dbcb9a" providerId="ADAL" clId="{06966603-F586-42D6-9D90-D5258345BCB8}" dt="2020-10-12T04:40:52.015" v="2411" actId="20577"/>
          <ac:spMkLst>
            <pc:docMk/>
            <pc:sldMk cId="3503897051" sldId="901"/>
            <ac:spMk id="2" creationId="{74CC257C-5747-4438-AEB7-B95AB8357EA0}"/>
          </ac:spMkLst>
        </pc:spChg>
        <pc:spChg chg="del mod">
          <ac:chgData name="Kolody, Dale (O&amp;A, Hobart)" userId="6fce53b1-f6b4-437f-92e5-b29623dbcb9a" providerId="ADAL" clId="{06966603-F586-42D6-9D90-D5258345BCB8}" dt="2020-10-12T04:36:01.787" v="2042" actId="478"/>
          <ac:spMkLst>
            <pc:docMk/>
            <pc:sldMk cId="3503897051" sldId="901"/>
            <ac:spMk id="3" creationId="{ACAADE56-F6C7-4610-930E-5B02AB83DDF1}"/>
          </ac:spMkLst>
        </pc:spChg>
        <pc:spChg chg="mod">
          <ac:chgData name="Kolody, Dale (O&amp;A, Hobart)" userId="6fce53b1-f6b4-437f-92e5-b29623dbcb9a" providerId="ADAL" clId="{06966603-F586-42D6-9D90-D5258345BCB8}" dt="2020-10-12T04:39:05.280" v="2391" actId="20577"/>
          <ac:spMkLst>
            <pc:docMk/>
            <pc:sldMk cId="3503897051" sldId="901"/>
            <ac:spMk id="4" creationId="{CAA8D9A2-5E43-4070-BF1C-ACE05A2C2E7F}"/>
          </ac:spMkLst>
        </pc:spChg>
        <pc:picChg chg="del">
          <ac:chgData name="Kolody, Dale (O&amp;A, Hobart)" userId="6fce53b1-f6b4-437f-92e5-b29623dbcb9a" providerId="ADAL" clId="{06966603-F586-42D6-9D90-D5258345BCB8}" dt="2020-10-12T04:35:59.054" v="2041" actId="478"/>
          <ac:picMkLst>
            <pc:docMk/>
            <pc:sldMk cId="3503897051" sldId="901"/>
            <ac:picMk id="6" creationId="{3A582359-07AE-4881-9D71-6986CE2B47E6}"/>
          </ac:picMkLst>
        </pc:picChg>
      </pc:sldChg>
      <pc:sldChg chg="addSp delSp modSp add ord delAnim modAnim">
        <pc:chgData name="Kolody, Dale (O&amp;A, Hobart)" userId="6fce53b1-f6b4-437f-92e5-b29623dbcb9a" providerId="ADAL" clId="{06966603-F586-42D6-9D90-D5258345BCB8}" dt="2020-10-15T07:47:00.278" v="10447" actId="478"/>
        <pc:sldMkLst>
          <pc:docMk/>
          <pc:sldMk cId="3473177686" sldId="902"/>
        </pc:sldMkLst>
        <pc:spChg chg="mod">
          <ac:chgData name="Kolody, Dale (O&amp;A, Hobart)" userId="6fce53b1-f6b4-437f-92e5-b29623dbcb9a" providerId="ADAL" clId="{06966603-F586-42D6-9D90-D5258345BCB8}" dt="2020-10-12T04:59:34.403" v="2613" actId="20577"/>
          <ac:spMkLst>
            <pc:docMk/>
            <pc:sldMk cId="3473177686" sldId="902"/>
            <ac:spMk id="2" creationId="{F8E69155-5082-40A1-8639-8FAFB9B91CEC}"/>
          </ac:spMkLst>
        </pc:spChg>
        <pc:spChg chg="mod">
          <ac:chgData name="Kolody, Dale (O&amp;A, Hobart)" userId="6fce53b1-f6b4-437f-92e5-b29623dbcb9a" providerId="ADAL" clId="{06966603-F586-42D6-9D90-D5258345BCB8}" dt="2020-10-15T07:46:27.833" v="10443" actId="6549"/>
          <ac:spMkLst>
            <pc:docMk/>
            <pc:sldMk cId="3473177686" sldId="902"/>
            <ac:spMk id="3" creationId="{01ABCFDF-11FA-4E2B-B564-66DC2584DDC4}"/>
          </ac:spMkLst>
        </pc:spChg>
        <pc:spChg chg="add mod">
          <ac:chgData name="Kolody, Dale (O&amp;A, Hobart)" userId="6fce53b1-f6b4-437f-92e5-b29623dbcb9a" providerId="ADAL" clId="{06966603-F586-42D6-9D90-D5258345BCB8}" dt="2020-10-15T07:46:58.807" v="10446" actId="6549"/>
          <ac:spMkLst>
            <pc:docMk/>
            <pc:sldMk cId="3473177686" sldId="902"/>
            <ac:spMk id="4" creationId="{7AFC246F-F484-4596-9197-3A3A9E48CF80}"/>
          </ac:spMkLst>
        </pc:spChg>
        <pc:spChg chg="add del mod">
          <ac:chgData name="Kolody, Dale (O&amp;A, Hobart)" userId="6fce53b1-f6b4-437f-92e5-b29623dbcb9a" providerId="ADAL" clId="{06966603-F586-42D6-9D90-D5258345BCB8}" dt="2020-10-15T07:47:00.278" v="10447" actId="478"/>
          <ac:spMkLst>
            <pc:docMk/>
            <pc:sldMk cId="3473177686" sldId="902"/>
            <ac:spMk id="5" creationId="{EFB6E720-FCEA-4E4A-A19C-9C9EE53A0964}"/>
          </ac:spMkLst>
        </pc:spChg>
        <pc:spChg chg="add del mod">
          <ac:chgData name="Kolody, Dale (O&amp;A, Hobart)" userId="6fce53b1-f6b4-437f-92e5-b29623dbcb9a" providerId="ADAL" clId="{06966603-F586-42D6-9D90-D5258345BCB8}" dt="2020-10-15T07:46:08.876" v="10438" actId="478"/>
          <ac:spMkLst>
            <pc:docMk/>
            <pc:sldMk cId="3473177686" sldId="902"/>
            <ac:spMk id="6" creationId="{AEEB3651-BB22-4387-A3DE-B00B5BC2CB69}"/>
          </ac:spMkLst>
        </pc:spChg>
      </pc:sldChg>
      <pc:sldChg chg="addSp delSp modSp add">
        <pc:chgData name="Kolody, Dale (O&amp;A, Hobart)" userId="6fce53b1-f6b4-437f-92e5-b29623dbcb9a" providerId="ADAL" clId="{06966603-F586-42D6-9D90-D5258345BCB8}" dt="2020-10-20T00:51:36.843" v="13147" actId="20577"/>
        <pc:sldMkLst>
          <pc:docMk/>
          <pc:sldMk cId="2431679205" sldId="903"/>
        </pc:sldMkLst>
        <pc:spChg chg="mod">
          <ac:chgData name="Kolody, Dale (O&amp;A, Hobart)" userId="6fce53b1-f6b4-437f-92e5-b29623dbcb9a" providerId="ADAL" clId="{06966603-F586-42D6-9D90-D5258345BCB8}" dt="2020-10-13T04:55:46.062" v="4917" actId="6549"/>
          <ac:spMkLst>
            <pc:docMk/>
            <pc:sldMk cId="2431679205" sldId="903"/>
            <ac:spMk id="2" creationId="{ECBEA332-8216-48D0-A97E-27AF4C4E80EB}"/>
          </ac:spMkLst>
        </pc:spChg>
        <pc:spChg chg="del">
          <ac:chgData name="Kolody, Dale (O&amp;A, Hobart)" userId="6fce53b1-f6b4-437f-92e5-b29623dbcb9a" providerId="ADAL" clId="{06966603-F586-42D6-9D90-D5258345BCB8}" dt="2020-10-12T05:07:30.567" v="2834"/>
          <ac:spMkLst>
            <pc:docMk/>
            <pc:sldMk cId="2431679205" sldId="903"/>
            <ac:spMk id="3" creationId="{AEFCD0C9-C4F6-4AA3-992A-35ACD47EA8EB}"/>
          </ac:spMkLst>
        </pc:spChg>
        <pc:spChg chg="mod">
          <ac:chgData name="Kolody, Dale (O&amp;A, Hobart)" userId="6fce53b1-f6b4-437f-92e5-b29623dbcb9a" providerId="ADAL" clId="{06966603-F586-42D6-9D90-D5258345BCB8}" dt="2020-10-20T00:51:36.843" v="13147" actId="20577"/>
          <ac:spMkLst>
            <pc:docMk/>
            <pc:sldMk cId="2431679205" sldId="903"/>
            <ac:spMk id="4" creationId="{591287CE-9291-4195-87F8-45E4223E30F9}"/>
          </ac:spMkLst>
        </pc:spChg>
        <pc:spChg chg="add del mod">
          <ac:chgData name="Kolody, Dale (O&amp;A, Hobart)" userId="6fce53b1-f6b4-437f-92e5-b29623dbcb9a" providerId="ADAL" clId="{06966603-F586-42D6-9D90-D5258345BCB8}" dt="2020-10-13T04:54:58.943" v="4882" actId="478"/>
          <ac:spMkLst>
            <pc:docMk/>
            <pc:sldMk cId="2431679205" sldId="903"/>
            <ac:spMk id="6" creationId="{4E0558A1-EF17-4A5C-BFE8-189944C2EEE2}"/>
          </ac:spMkLst>
        </pc:spChg>
        <pc:picChg chg="add del mod">
          <ac:chgData name="Kolody, Dale (O&amp;A, Hobart)" userId="6fce53b1-f6b4-437f-92e5-b29623dbcb9a" providerId="ADAL" clId="{06966603-F586-42D6-9D90-D5258345BCB8}" dt="2020-10-13T04:54:41.579" v="4881" actId="478"/>
          <ac:picMkLst>
            <pc:docMk/>
            <pc:sldMk cId="2431679205" sldId="903"/>
            <ac:picMk id="5" creationId="{54597934-BA87-4AFE-B692-BF620E7C7BDB}"/>
          </ac:picMkLst>
        </pc:picChg>
      </pc:sldChg>
      <pc:sldChg chg="addSp modSp add">
        <pc:chgData name="Kolody, Dale (O&amp;A, Hobart)" userId="6fce53b1-f6b4-437f-92e5-b29623dbcb9a" providerId="ADAL" clId="{06966603-F586-42D6-9D90-D5258345BCB8}" dt="2020-10-14T05:23:15.158" v="5675" actId="1076"/>
        <pc:sldMkLst>
          <pc:docMk/>
          <pc:sldMk cId="3145656507" sldId="904"/>
        </pc:sldMkLst>
        <pc:spChg chg="mod">
          <ac:chgData name="Kolody, Dale (O&amp;A, Hobart)" userId="6fce53b1-f6b4-437f-92e5-b29623dbcb9a" providerId="ADAL" clId="{06966603-F586-42D6-9D90-D5258345BCB8}" dt="2020-10-12T05:22:33.815" v="3398" actId="20577"/>
          <ac:spMkLst>
            <pc:docMk/>
            <pc:sldMk cId="3145656507" sldId="904"/>
            <ac:spMk id="2" creationId="{52AB28C3-0F20-4047-A480-F4B952C2D8F4}"/>
          </ac:spMkLst>
        </pc:spChg>
        <pc:spChg chg="add mod">
          <ac:chgData name="Kolody, Dale (O&amp;A, Hobart)" userId="6fce53b1-f6b4-437f-92e5-b29623dbcb9a" providerId="ADAL" clId="{06966603-F586-42D6-9D90-D5258345BCB8}" dt="2020-10-14T05:23:15.158" v="5675" actId="1076"/>
          <ac:spMkLst>
            <pc:docMk/>
            <pc:sldMk cId="3145656507" sldId="904"/>
            <ac:spMk id="3" creationId="{C81AE9BE-8BF8-4525-B6AE-77041D77EF83}"/>
          </ac:spMkLst>
        </pc:spChg>
      </pc:sldChg>
      <pc:sldChg chg="modSp">
        <pc:chgData name="Kolody, Dale (O&amp;A, Hobart)" userId="6fce53b1-f6b4-437f-92e5-b29623dbcb9a" providerId="ADAL" clId="{06966603-F586-42D6-9D90-D5258345BCB8}" dt="2020-10-15T03:42:20.749" v="10191" actId="20577"/>
        <pc:sldMkLst>
          <pc:docMk/>
          <pc:sldMk cId="1887090467" sldId="905"/>
        </pc:sldMkLst>
        <pc:spChg chg="mod">
          <ac:chgData name="Kolody, Dale (O&amp;A, Hobart)" userId="6fce53b1-f6b4-437f-92e5-b29623dbcb9a" providerId="ADAL" clId="{06966603-F586-42D6-9D90-D5258345BCB8}" dt="2020-10-15T03:42:20.749" v="10191" actId="20577"/>
          <ac:spMkLst>
            <pc:docMk/>
            <pc:sldMk cId="1887090467" sldId="905"/>
            <ac:spMk id="3" creationId="{DDBFAADF-F289-4A43-BD7B-FA41F51AD32F}"/>
          </ac:spMkLst>
        </pc:spChg>
      </pc:sldChg>
      <pc:sldChg chg="modSp del">
        <pc:chgData name="Kolody, Dale (O&amp;A, Hobart)" userId="6fce53b1-f6b4-437f-92e5-b29623dbcb9a" providerId="ADAL" clId="{06966603-F586-42D6-9D90-D5258345BCB8}" dt="2020-10-13T04:48:41.923" v="4560" actId="2696"/>
        <pc:sldMkLst>
          <pc:docMk/>
          <pc:sldMk cId="1765288180" sldId="906"/>
        </pc:sldMkLst>
        <pc:spChg chg="mod">
          <ac:chgData name="Kolody, Dale (O&amp;A, Hobart)" userId="6fce53b1-f6b4-437f-92e5-b29623dbcb9a" providerId="ADAL" clId="{06966603-F586-42D6-9D90-D5258345BCB8}" dt="2020-10-13T02:53:11.128" v="3403" actId="27636"/>
          <ac:spMkLst>
            <pc:docMk/>
            <pc:sldMk cId="1765288180" sldId="906"/>
            <ac:spMk id="4" creationId="{52FE518F-0CE1-47F1-AB1E-58D0A8C06C31}"/>
          </ac:spMkLst>
        </pc:spChg>
      </pc:sldChg>
      <pc:sldChg chg="add">
        <pc:chgData name="Kolody, Dale (O&amp;A, Hobart)" userId="6fce53b1-f6b4-437f-92e5-b29623dbcb9a" providerId="ADAL" clId="{06966603-F586-42D6-9D90-D5258345BCB8}" dt="2020-10-13T04:49:06.674" v="4563"/>
        <pc:sldMkLst>
          <pc:docMk/>
          <pc:sldMk cId="2295163069" sldId="906"/>
        </pc:sldMkLst>
      </pc:sldChg>
      <pc:sldChg chg="addSp modSp">
        <pc:chgData name="Kolody, Dale (O&amp;A, Hobart)" userId="6fce53b1-f6b4-437f-92e5-b29623dbcb9a" providerId="ADAL" clId="{06966603-F586-42D6-9D90-D5258345BCB8}" dt="2020-10-21T13:06:49.467" v="13960" actId="1076"/>
        <pc:sldMkLst>
          <pc:docMk/>
          <pc:sldMk cId="390529568" sldId="907"/>
        </pc:sldMkLst>
        <pc:spChg chg="mod">
          <ac:chgData name="Kolody, Dale (O&amp;A, Hobart)" userId="6fce53b1-f6b4-437f-92e5-b29623dbcb9a" providerId="ADAL" clId="{06966603-F586-42D6-9D90-D5258345BCB8}" dt="2020-10-21T13:06:49.467" v="13960" actId="1076"/>
          <ac:spMkLst>
            <pc:docMk/>
            <pc:sldMk cId="390529568" sldId="907"/>
            <ac:spMk id="7" creationId="{DC43A3CA-04C2-471D-AB9A-D179F01A5605}"/>
          </ac:spMkLst>
        </pc:spChg>
        <pc:spChg chg="mod">
          <ac:chgData name="Kolody, Dale (O&amp;A, Hobart)" userId="6fce53b1-f6b4-437f-92e5-b29623dbcb9a" providerId="ADAL" clId="{06966603-F586-42D6-9D90-D5258345BCB8}" dt="2020-10-13T04:46:19.625" v="4529" actId="1037"/>
          <ac:spMkLst>
            <pc:docMk/>
            <pc:sldMk cId="390529568" sldId="907"/>
            <ac:spMk id="8" creationId="{BB92F5F0-A753-4710-ABAE-0758E4748C6F}"/>
          </ac:spMkLst>
        </pc:spChg>
        <pc:spChg chg="mod">
          <ac:chgData name="Kolody, Dale (O&amp;A, Hobart)" userId="6fce53b1-f6b4-437f-92e5-b29623dbcb9a" providerId="ADAL" clId="{06966603-F586-42D6-9D90-D5258345BCB8}" dt="2020-10-13T04:47:16.562" v="4553" actId="1037"/>
          <ac:spMkLst>
            <pc:docMk/>
            <pc:sldMk cId="390529568" sldId="907"/>
            <ac:spMk id="9" creationId="{8B0A4110-4CC1-4657-9DD9-D49F4C5BAF01}"/>
          </ac:spMkLst>
        </pc:spChg>
        <pc:spChg chg="add mod">
          <ac:chgData name="Kolody, Dale (O&amp;A, Hobart)" userId="6fce53b1-f6b4-437f-92e5-b29623dbcb9a" providerId="ADAL" clId="{06966603-F586-42D6-9D90-D5258345BCB8}" dt="2020-10-15T03:17:01.965" v="9869" actId="1038"/>
          <ac:spMkLst>
            <pc:docMk/>
            <pc:sldMk cId="390529568" sldId="907"/>
            <ac:spMk id="17" creationId="{52C52410-5083-4F55-9F73-CB9E4E903C2F}"/>
          </ac:spMkLst>
        </pc:spChg>
        <pc:spChg chg="add mod">
          <ac:chgData name="Kolody, Dale (O&amp;A, Hobart)" userId="6fce53b1-f6b4-437f-92e5-b29623dbcb9a" providerId="ADAL" clId="{06966603-F586-42D6-9D90-D5258345BCB8}" dt="2020-10-15T03:17:15.731" v="9986" actId="1036"/>
          <ac:spMkLst>
            <pc:docMk/>
            <pc:sldMk cId="390529568" sldId="907"/>
            <ac:spMk id="18" creationId="{388AAB97-0B1B-4D21-9F61-2ACFB76CBC76}"/>
          </ac:spMkLst>
        </pc:spChg>
      </pc:sldChg>
      <pc:sldChg chg="del">
        <pc:chgData name="Kolody, Dale (O&amp;A, Hobart)" userId="6fce53b1-f6b4-437f-92e5-b29623dbcb9a" providerId="ADAL" clId="{06966603-F586-42D6-9D90-D5258345BCB8}" dt="2020-10-13T04:48:41.940" v="4562" actId="2696"/>
        <pc:sldMkLst>
          <pc:docMk/>
          <pc:sldMk cId="950062941" sldId="908"/>
        </pc:sldMkLst>
      </pc:sldChg>
      <pc:sldChg chg="modSp add ord">
        <pc:chgData name="Kolody, Dale (O&amp;A, Hobart)" userId="6fce53b1-f6b4-437f-92e5-b29623dbcb9a" providerId="ADAL" clId="{06966603-F586-42D6-9D90-D5258345BCB8}" dt="2020-10-15T03:16:10.936" v="9767" actId="27636"/>
        <pc:sldMkLst>
          <pc:docMk/>
          <pc:sldMk cId="2573451807" sldId="908"/>
        </pc:sldMkLst>
        <pc:spChg chg="mod">
          <ac:chgData name="Kolody, Dale (O&amp;A, Hobart)" userId="6fce53b1-f6b4-437f-92e5-b29623dbcb9a" providerId="ADAL" clId="{06966603-F586-42D6-9D90-D5258345BCB8}" dt="2020-10-15T03:16:10.936" v="9767" actId="27636"/>
          <ac:spMkLst>
            <pc:docMk/>
            <pc:sldMk cId="2573451807" sldId="908"/>
            <ac:spMk id="2" creationId="{84F80A46-A7D7-452E-AE36-21DF6F976C38}"/>
          </ac:spMkLst>
        </pc:spChg>
        <pc:spChg chg="mod">
          <ac:chgData name="Kolody, Dale (O&amp;A, Hobart)" userId="6fce53b1-f6b4-437f-92e5-b29623dbcb9a" providerId="ADAL" clId="{06966603-F586-42D6-9D90-D5258345BCB8}" dt="2020-10-14T05:19:34.582" v="5580" actId="27636"/>
          <ac:spMkLst>
            <pc:docMk/>
            <pc:sldMk cId="2573451807" sldId="908"/>
            <ac:spMk id="3" creationId="{AD443CAC-F8F9-4EDE-9292-8B9A83E74031}"/>
          </ac:spMkLst>
        </pc:spChg>
        <pc:spChg chg="mod">
          <ac:chgData name="Kolody, Dale (O&amp;A, Hobart)" userId="6fce53b1-f6b4-437f-92e5-b29623dbcb9a" providerId="ADAL" clId="{06966603-F586-42D6-9D90-D5258345BCB8}" dt="2020-10-14T05:20:37.377" v="5658" actId="6549"/>
          <ac:spMkLst>
            <pc:docMk/>
            <pc:sldMk cId="2573451807" sldId="908"/>
            <ac:spMk id="4" creationId="{1E0FDC6B-C5D5-4270-BE0F-1F7E824E5280}"/>
          </ac:spMkLst>
        </pc:spChg>
      </pc:sldChg>
      <pc:sldChg chg="addSp delSp modSp">
        <pc:chgData name="Kolody, Dale (O&amp;A, Hobart)" userId="6fce53b1-f6b4-437f-92e5-b29623dbcb9a" providerId="ADAL" clId="{06966603-F586-42D6-9D90-D5258345BCB8}" dt="2020-10-19T23:50:40" v="11392" actId="6549"/>
        <pc:sldMkLst>
          <pc:docMk/>
          <pc:sldMk cId="1480069988" sldId="909"/>
        </pc:sldMkLst>
        <pc:spChg chg="mod">
          <ac:chgData name="Kolody, Dale (O&amp;A, Hobart)" userId="6fce53b1-f6b4-437f-92e5-b29623dbcb9a" providerId="ADAL" clId="{06966603-F586-42D6-9D90-D5258345BCB8}" dt="2020-10-14T05:34:38.396" v="6107" actId="20577"/>
          <ac:spMkLst>
            <pc:docMk/>
            <pc:sldMk cId="1480069988" sldId="909"/>
            <ac:spMk id="2" creationId="{369938D7-8A14-4F74-BBB9-CE19BD33D053}"/>
          </ac:spMkLst>
        </pc:spChg>
        <pc:spChg chg="mod">
          <ac:chgData name="Kolody, Dale (O&amp;A, Hobart)" userId="6fce53b1-f6b4-437f-92e5-b29623dbcb9a" providerId="ADAL" clId="{06966603-F586-42D6-9D90-D5258345BCB8}" dt="2020-10-19T23:50:40" v="11392" actId="6549"/>
          <ac:spMkLst>
            <pc:docMk/>
            <pc:sldMk cId="1480069988" sldId="909"/>
            <ac:spMk id="3" creationId="{DDBFAADF-F289-4A43-BD7B-FA41F51AD32F}"/>
          </ac:spMkLst>
        </pc:spChg>
        <pc:spChg chg="del">
          <ac:chgData name="Kolody, Dale (O&amp;A, Hobart)" userId="6fce53b1-f6b4-437f-92e5-b29623dbcb9a" providerId="ADAL" clId="{06966603-F586-42D6-9D90-D5258345BCB8}" dt="2020-10-13T04:08:58.468" v="3488" actId="478"/>
          <ac:spMkLst>
            <pc:docMk/>
            <pc:sldMk cId="1480069988" sldId="909"/>
            <ac:spMk id="4" creationId="{9288FC7B-052B-4583-B7DC-C17B91EAE546}"/>
          </ac:spMkLst>
        </pc:spChg>
        <pc:spChg chg="del">
          <ac:chgData name="Kolody, Dale (O&amp;A, Hobart)" userId="6fce53b1-f6b4-437f-92e5-b29623dbcb9a" providerId="ADAL" clId="{06966603-F586-42D6-9D90-D5258345BCB8}" dt="2020-10-13T04:08:45.112" v="3480" actId="478"/>
          <ac:spMkLst>
            <pc:docMk/>
            <pc:sldMk cId="1480069988" sldId="909"/>
            <ac:spMk id="13" creationId="{D0D9727C-1DFF-4035-8A64-434F37A58512}"/>
          </ac:spMkLst>
        </pc:spChg>
        <pc:spChg chg="del">
          <ac:chgData name="Kolody, Dale (O&amp;A, Hobart)" userId="6fce53b1-f6b4-437f-92e5-b29623dbcb9a" providerId="ADAL" clId="{06966603-F586-42D6-9D90-D5258345BCB8}" dt="2020-10-13T04:08:45.112" v="3480" actId="478"/>
          <ac:spMkLst>
            <pc:docMk/>
            <pc:sldMk cId="1480069988" sldId="909"/>
            <ac:spMk id="14" creationId="{8C3E65F4-B668-4901-B0DB-7F26F07265F1}"/>
          </ac:spMkLst>
        </pc:spChg>
        <pc:spChg chg="del">
          <ac:chgData name="Kolody, Dale (O&amp;A, Hobart)" userId="6fce53b1-f6b4-437f-92e5-b29623dbcb9a" providerId="ADAL" clId="{06966603-F586-42D6-9D90-D5258345BCB8}" dt="2020-10-13T04:08:45.112" v="3480" actId="478"/>
          <ac:spMkLst>
            <pc:docMk/>
            <pc:sldMk cId="1480069988" sldId="909"/>
            <ac:spMk id="15" creationId="{30A7CDA0-18CB-4877-AF96-27217D7A051E}"/>
          </ac:spMkLst>
        </pc:spChg>
        <pc:spChg chg="del">
          <ac:chgData name="Kolody, Dale (O&amp;A, Hobart)" userId="6fce53b1-f6b4-437f-92e5-b29623dbcb9a" providerId="ADAL" clId="{06966603-F586-42D6-9D90-D5258345BCB8}" dt="2020-10-13T04:08:45.112" v="3480" actId="478"/>
          <ac:spMkLst>
            <pc:docMk/>
            <pc:sldMk cId="1480069988" sldId="909"/>
            <ac:spMk id="16" creationId="{126F599B-64C7-4F19-8B87-259EA61FAEE9}"/>
          </ac:spMkLst>
        </pc:spChg>
        <pc:spChg chg="del">
          <ac:chgData name="Kolody, Dale (O&amp;A, Hobart)" userId="6fce53b1-f6b4-437f-92e5-b29623dbcb9a" providerId="ADAL" clId="{06966603-F586-42D6-9D90-D5258345BCB8}" dt="2020-10-13T04:08:45.112" v="3480" actId="478"/>
          <ac:spMkLst>
            <pc:docMk/>
            <pc:sldMk cId="1480069988" sldId="909"/>
            <ac:spMk id="17" creationId="{58C1D79D-ABFE-4113-8D84-59DF8B06D42C}"/>
          </ac:spMkLst>
        </pc:spChg>
        <pc:spChg chg="del">
          <ac:chgData name="Kolody, Dale (O&amp;A, Hobart)" userId="6fce53b1-f6b4-437f-92e5-b29623dbcb9a" providerId="ADAL" clId="{06966603-F586-42D6-9D90-D5258345BCB8}" dt="2020-10-13T04:08:45.112" v="3480" actId="478"/>
          <ac:spMkLst>
            <pc:docMk/>
            <pc:sldMk cId="1480069988" sldId="909"/>
            <ac:spMk id="18" creationId="{2F775F61-01B7-4328-A4CA-BB59E0AC0637}"/>
          </ac:spMkLst>
        </pc:spChg>
        <pc:spChg chg="del">
          <ac:chgData name="Kolody, Dale (O&amp;A, Hobart)" userId="6fce53b1-f6b4-437f-92e5-b29623dbcb9a" providerId="ADAL" clId="{06966603-F586-42D6-9D90-D5258345BCB8}" dt="2020-10-13T04:08:45.112" v="3480" actId="478"/>
          <ac:spMkLst>
            <pc:docMk/>
            <pc:sldMk cId="1480069988" sldId="909"/>
            <ac:spMk id="19" creationId="{FBE3AE21-FD50-468A-87CE-8C17A413491E}"/>
          </ac:spMkLst>
        </pc:spChg>
        <pc:spChg chg="del">
          <ac:chgData name="Kolody, Dale (O&amp;A, Hobart)" userId="6fce53b1-f6b4-437f-92e5-b29623dbcb9a" providerId="ADAL" clId="{06966603-F586-42D6-9D90-D5258345BCB8}" dt="2020-10-13T04:08:45.112" v="3480" actId="478"/>
          <ac:spMkLst>
            <pc:docMk/>
            <pc:sldMk cId="1480069988" sldId="909"/>
            <ac:spMk id="20" creationId="{429696AB-423B-43C6-8D06-A7830B9680AC}"/>
          </ac:spMkLst>
        </pc:spChg>
        <pc:spChg chg="del">
          <ac:chgData name="Kolody, Dale (O&amp;A, Hobart)" userId="6fce53b1-f6b4-437f-92e5-b29623dbcb9a" providerId="ADAL" clId="{06966603-F586-42D6-9D90-D5258345BCB8}" dt="2020-10-13T04:08:45.112" v="3480" actId="478"/>
          <ac:spMkLst>
            <pc:docMk/>
            <pc:sldMk cId="1480069988" sldId="909"/>
            <ac:spMk id="21" creationId="{2765C784-53C5-4C6B-B3E3-C063570D6C23}"/>
          </ac:spMkLst>
        </pc:spChg>
        <pc:spChg chg="del">
          <ac:chgData name="Kolody, Dale (O&amp;A, Hobart)" userId="6fce53b1-f6b4-437f-92e5-b29623dbcb9a" providerId="ADAL" clId="{06966603-F586-42D6-9D90-D5258345BCB8}" dt="2020-10-13T04:08:45.112" v="3480" actId="478"/>
          <ac:spMkLst>
            <pc:docMk/>
            <pc:sldMk cId="1480069988" sldId="909"/>
            <ac:spMk id="22" creationId="{D0D919FD-0468-4A54-8ACF-D3D5002D09C0}"/>
          </ac:spMkLst>
        </pc:spChg>
        <pc:spChg chg="del">
          <ac:chgData name="Kolody, Dale (O&amp;A, Hobart)" userId="6fce53b1-f6b4-437f-92e5-b29623dbcb9a" providerId="ADAL" clId="{06966603-F586-42D6-9D90-D5258345BCB8}" dt="2020-10-13T04:08:45.112" v="3480" actId="478"/>
          <ac:spMkLst>
            <pc:docMk/>
            <pc:sldMk cId="1480069988" sldId="909"/>
            <ac:spMk id="23" creationId="{8BF64ABC-9A43-480F-9FC2-D529EC0E63D5}"/>
          </ac:spMkLst>
        </pc:spChg>
        <pc:spChg chg="del">
          <ac:chgData name="Kolody, Dale (O&amp;A, Hobart)" userId="6fce53b1-f6b4-437f-92e5-b29623dbcb9a" providerId="ADAL" clId="{06966603-F586-42D6-9D90-D5258345BCB8}" dt="2020-10-13T04:08:45.112" v="3480" actId="478"/>
          <ac:spMkLst>
            <pc:docMk/>
            <pc:sldMk cId="1480069988" sldId="909"/>
            <ac:spMk id="24" creationId="{FCE59C14-19C6-45F5-B882-4DCDEAF96B05}"/>
          </ac:spMkLst>
        </pc:spChg>
        <pc:spChg chg="del">
          <ac:chgData name="Kolody, Dale (O&amp;A, Hobart)" userId="6fce53b1-f6b4-437f-92e5-b29623dbcb9a" providerId="ADAL" clId="{06966603-F586-42D6-9D90-D5258345BCB8}" dt="2020-10-13T04:08:45.112" v="3480" actId="478"/>
          <ac:spMkLst>
            <pc:docMk/>
            <pc:sldMk cId="1480069988" sldId="909"/>
            <ac:spMk id="25" creationId="{150DF94E-EDC7-43AC-AC01-0A6FAC12BB1B}"/>
          </ac:spMkLst>
        </pc:spChg>
        <pc:spChg chg="del">
          <ac:chgData name="Kolody, Dale (O&amp;A, Hobart)" userId="6fce53b1-f6b4-437f-92e5-b29623dbcb9a" providerId="ADAL" clId="{06966603-F586-42D6-9D90-D5258345BCB8}" dt="2020-10-13T04:08:45.112" v="3480" actId="478"/>
          <ac:spMkLst>
            <pc:docMk/>
            <pc:sldMk cId="1480069988" sldId="909"/>
            <ac:spMk id="26" creationId="{A3479B42-1EC0-42A5-B829-8A3D622244BD}"/>
          </ac:spMkLst>
        </pc:spChg>
        <pc:spChg chg="del">
          <ac:chgData name="Kolody, Dale (O&amp;A, Hobart)" userId="6fce53b1-f6b4-437f-92e5-b29623dbcb9a" providerId="ADAL" clId="{06966603-F586-42D6-9D90-D5258345BCB8}" dt="2020-10-13T04:08:45.112" v="3480" actId="478"/>
          <ac:spMkLst>
            <pc:docMk/>
            <pc:sldMk cId="1480069988" sldId="909"/>
            <ac:spMk id="27" creationId="{EFD49E12-6540-4532-B770-2975B70C5BF9}"/>
          </ac:spMkLst>
        </pc:spChg>
        <pc:spChg chg="del mod">
          <ac:chgData name="Kolody, Dale (O&amp;A, Hobart)" userId="6fce53b1-f6b4-437f-92e5-b29623dbcb9a" providerId="ADAL" clId="{06966603-F586-42D6-9D90-D5258345BCB8}" dt="2020-10-13T04:08:48.765" v="3482" actId="478"/>
          <ac:spMkLst>
            <pc:docMk/>
            <pc:sldMk cId="1480069988" sldId="909"/>
            <ac:spMk id="28" creationId="{5DEB2FB3-C481-452B-BAB8-E5452C9BE79D}"/>
          </ac:spMkLst>
        </pc:spChg>
        <pc:spChg chg="del mod">
          <ac:chgData name="Kolody, Dale (O&amp;A, Hobart)" userId="6fce53b1-f6b4-437f-92e5-b29623dbcb9a" providerId="ADAL" clId="{06966603-F586-42D6-9D90-D5258345BCB8}" dt="2020-10-13T04:08:54.275" v="3486" actId="478"/>
          <ac:spMkLst>
            <pc:docMk/>
            <pc:sldMk cId="1480069988" sldId="909"/>
            <ac:spMk id="29" creationId="{37D68928-131C-466D-A62E-E1EC0336883D}"/>
          </ac:spMkLst>
        </pc:spChg>
        <pc:spChg chg="del">
          <ac:chgData name="Kolody, Dale (O&amp;A, Hobart)" userId="6fce53b1-f6b4-437f-92e5-b29623dbcb9a" providerId="ADAL" clId="{06966603-F586-42D6-9D90-D5258345BCB8}" dt="2020-10-13T04:08:56.264" v="3487" actId="478"/>
          <ac:spMkLst>
            <pc:docMk/>
            <pc:sldMk cId="1480069988" sldId="909"/>
            <ac:spMk id="30" creationId="{8DB5C886-01F9-4CA0-ABAA-17AF17BA52A4}"/>
          </ac:spMkLst>
        </pc:spChg>
        <pc:spChg chg="add del">
          <ac:chgData name="Kolody, Dale (O&amp;A, Hobart)" userId="6fce53b1-f6b4-437f-92e5-b29623dbcb9a" providerId="ADAL" clId="{06966603-F586-42D6-9D90-D5258345BCB8}" dt="2020-10-13T04:22:28.591" v="3943" actId="478"/>
          <ac:spMkLst>
            <pc:docMk/>
            <pc:sldMk cId="1480069988" sldId="909"/>
            <ac:spMk id="32" creationId="{64269945-3887-4613-9C3E-2144F569B114}"/>
          </ac:spMkLst>
        </pc:spChg>
        <pc:grpChg chg="del">
          <ac:chgData name="Kolody, Dale (O&amp;A, Hobart)" userId="6fce53b1-f6b4-437f-92e5-b29623dbcb9a" providerId="ADAL" clId="{06966603-F586-42D6-9D90-D5258345BCB8}" dt="2020-10-13T04:08:49.900" v="3483" actId="478"/>
          <ac:grpSpMkLst>
            <pc:docMk/>
            <pc:sldMk cId="1480069988" sldId="909"/>
            <ac:grpSpMk id="5" creationId="{8D684B0E-B65D-4F02-8175-44F7D8B99C08}"/>
          </ac:grpSpMkLst>
        </pc:grpChg>
        <pc:grpChg chg="del">
          <ac:chgData name="Kolody, Dale (O&amp;A, Hobart)" userId="6fce53b1-f6b4-437f-92e5-b29623dbcb9a" providerId="ADAL" clId="{06966603-F586-42D6-9D90-D5258345BCB8}" dt="2020-10-13T04:08:45.112" v="3480" actId="478"/>
          <ac:grpSpMkLst>
            <pc:docMk/>
            <pc:sldMk cId="1480069988" sldId="909"/>
            <ac:grpSpMk id="9" creationId="{4D6D91CE-9617-44DD-BBBD-8E9E3514E55D}"/>
          </ac:grpSpMkLst>
        </pc:grpChg>
        <pc:picChg chg="add del mod">
          <ac:chgData name="Kolody, Dale (O&amp;A, Hobart)" userId="6fce53b1-f6b4-437f-92e5-b29623dbcb9a" providerId="ADAL" clId="{06966603-F586-42D6-9D90-D5258345BCB8}" dt="2020-10-14T05:52:02.866" v="6274" actId="478"/>
          <ac:picMkLst>
            <pc:docMk/>
            <pc:sldMk cId="1480069988" sldId="909"/>
            <ac:picMk id="4" creationId="{45623384-F2DA-474B-955F-7D25634F9CC0}"/>
          </ac:picMkLst>
        </pc:picChg>
        <pc:cxnChg chg="del">
          <ac:chgData name="Kolody, Dale (O&amp;A, Hobart)" userId="6fce53b1-f6b4-437f-92e5-b29623dbcb9a" providerId="ADAL" clId="{06966603-F586-42D6-9D90-D5258345BCB8}" dt="2020-10-13T04:08:45.112" v="3480" actId="478"/>
          <ac:cxnSpMkLst>
            <pc:docMk/>
            <pc:sldMk cId="1480069988" sldId="909"/>
            <ac:cxnSpMk id="31" creationId="{5F7E3A02-8721-4A2A-849D-A55D4C7B45D8}"/>
          </ac:cxnSpMkLst>
        </pc:cxnChg>
      </pc:sldChg>
      <pc:sldChg chg="addSp delSp modSp add ord delAnim modAnim">
        <pc:chgData name="Kolody, Dale (O&amp;A, Hobart)" userId="6fce53b1-f6b4-437f-92e5-b29623dbcb9a" providerId="ADAL" clId="{06966603-F586-42D6-9D90-D5258345BCB8}" dt="2020-10-20T01:04:28.471" v="13342"/>
        <pc:sldMkLst>
          <pc:docMk/>
          <pc:sldMk cId="3806016210" sldId="910"/>
        </pc:sldMkLst>
        <pc:spChg chg="del">
          <ac:chgData name="Kolody, Dale (O&amp;A, Hobart)" userId="6fce53b1-f6b4-437f-92e5-b29623dbcb9a" providerId="ADAL" clId="{06966603-F586-42D6-9D90-D5258345BCB8}" dt="2020-10-13T04:09:54.030" v="3494" actId="478"/>
          <ac:spMkLst>
            <pc:docMk/>
            <pc:sldMk cId="3806016210" sldId="910"/>
            <ac:spMk id="2" creationId="{369938D7-8A14-4F74-BBB9-CE19BD33D053}"/>
          </ac:spMkLst>
        </pc:spChg>
        <pc:spChg chg="del mod">
          <ac:chgData name="Kolody, Dale (O&amp;A, Hobart)" userId="6fce53b1-f6b4-437f-92e5-b29623dbcb9a" providerId="ADAL" clId="{06966603-F586-42D6-9D90-D5258345BCB8}" dt="2020-10-13T04:09:47.259" v="3493" actId="478"/>
          <ac:spMkLst>
            <pc:docMk/>
            <pc:sldMk cId="3806016210" sldId="910"/>
            <ac:spMk id="3" creationId="{DDBFAADF-F289-4A43-BD7B-FA41F51AD32F}"/>
          </ac:spMkLst>
        </pc:spChg>
        <pc:spChg chg="mod">
          <ac:chgData name="Kolody, Dale (O&amp;A, Hobart)" userId="6fce53b1-f6b4-437f-92e5-b29623dbcb9a" providerId="ADAL" clId="{06966603-F586-42D6-9D90-D5258345BCB8}" dt="2020-10-13T04:15:20.581" v="3613" actId="1076"/>
          <ac:spMkLst>
            <pc:docMk/>
            <pc:sldMk cId="3806016210" sldId="910"/>
            <ac:spMk id="4" creationId="{9288FC7B-052B-4583-B7DC-C17B91EAE546}"/>
          </ac:spMkLst>
        </pc:spChg>
        <pc:spChg chg="mod topLvl">
          <ac:chgData name="Kolody, Dale (O&amp;A, Hobart)" userId="6fce53b1-f6b4-437f-92e5-b29623dbcb9a" providerId="ADAL" clId="{06966603-F586-42D6-9D90-D5258345BCB8}" dt="2020-10-20T01:02:50.861" v="13318" actId="164"/>
          <ac:spMkLst>
            <pc:docMk/>
            <pc:sldMk cId="3806016210" sldId="910"/>
            <ac:spMk id="13" creationId="{D0D9727C-1DFF-4035-8A64-434F37A58512}"/>
          </ac:spMkLst>
        </pc:spChg>
        <pc:spChg chg="mod topLvl">
          <ac:chgData name="Kolody, Dale (O&amp;A, Hobart)" userId="6fce53b1-f6b4-437f-92e5-b29623dbcb9a" providerId="ADAL" clId="{06966603-F586-42D6-9D90-D5258345BCB8}" dt="2020-10-20T01:02:50.861" v="13318" actId="164"/>
          <ac:spMkLst>
            <pc:docMk/>
            <pc:sldMk cId="3806016210" sldId="910"/>
            <ac:spMk id="14" creationId="{8C3E65F4-B668-4901-B0DB-7F26F07265F1}"/>
          </ac:spMkLst>
        </pc:spChg>
        <pc:spChg chg="mod topLvl">
          <ac:chgData name="Kolody, Dale (O&amp;A, Hobart)" userId="6fce53b1-f6b4-437f-92e5-b29623dbcb9a" providerId="ADAL" clId="{06966603-F586-42D6-9D90-D5258345BCB8}" dt="2020-10-20T01:02:50.861" v="13318" actId="164"/>
          <ac:spMkLst>
            <pc:docMk/>
            <pc:sldMk cId="3806016210" sldId="910"/>
            <ac:spMk id="15" creationId="{30A7CDA0-18CB-4877-AF96-27217D7A051E}"/>
          </ac:spMkLst>
        </pc:spChg>
        <pc:spChg chg="mod topLvl">
          <ac:chgData name="Kolody, Dale (O&amp;A, Hobart)" userId="6fce53b1-f6b4-437f-92e5-b29623dbcb9a" providerId="ADAL" clId="{06966603-F586-42D6-9D90-D5258345BCB8}" dt="2020-10-20T01:02:50.861" v="13318" actId="164"/>
          <ac:spMkLst>
            <pc:docMk/>
            <pc:sldMk cId="3806016210" sldId="910"/>
            <ac:spMk id="16" creationId="{126F599B-64C7-4F19-8B87-259EA61FAEE9}"/>
          </ac:spMkLst>
        </pc:spChg>
        <pc:spChg chg="mod topLvl">
          <ac:chgData name="Kolody, Dale (O&amp;A, Hobart)" userId="6fce53b1-f6b4-437f-92e5-b29623dbcb9a" providerId="ADAL" clId="{06966603-F586-42D6-9D90-D5258345BCB8}" dt="2020-10-20T01:02:50.861" v="13318" actId="164"/>
          <ac:spMkLst>
            <pc:docMk/>
            <pc:sldMk cId="3806016210" sldId="910"/>
            <ac:spMk id="17" creationId="{58C1D79D-ABFE-4113-8D84-59DF8B06D42C}"/>
          </ac:spMkLst>
        </pc:spChg>
        <pc:spChg chg="mod topLvl">
          <ac:chgData name="Kolody, Dale (O&amp;A, Hobart)" userId="6fce53b1-f6b4-437f-92e5-b29623dbcb9a" providerId="ADAL" clId="{06966603-F586-42D6-9D90-D5258345BCB8}" dt="2020-10-20T01:02:50.861" v="13318" actId="164"/>
          <ac:spMkLst>
            <pc:docMk/>
            <pc:sldMk cId="3806016210" sldId="910"/>
            <ac:spMk id="18" creationId="{2F775F61-01B7-4328-A4CA-BB59E0AC0637}"/>
          </ac:spMkLst>
        </pc:spChg>
        <pc:spChg chg="mod topLvl">
          <ac:chgData name="Kolody, Dale (O&amp;A, Hobart)" userId="6fce53b1-f6b4-437f-92e5-b29623dbcb9a" providerId="ADAL" clId="{06966603-F586-42D6-9D90-D5258345BCB8}" dt="2020-10-20T01:02:50.861" v="13318" actId="164"/>
          <ac:spMkLst>
            <pc:docMk/>
            <pc:sldMk cId="3806016210" sldId="910"/>
            <ac:spMk id="19" creationId="{FBE3AE21-FD50-468A-87CE-8C17A413491E}"/>
          </ac:spMkLst>
        </pc:spChg>
        <pc:spChg chg="mod topLvl">
          <ac:chgData name="Kolody, Dale (O&amp;A, Hobart)" userId="6fce53b1-f6b4-437f-92e5-b29623dbcb9a" providerId="ADAL" clId="{06966603-F586-42D6-9D90-D5258345BCB8}" dt="2020-10-20T01:02:50.861" v="13318" actId="164"/>
          <ac:spMkLst>
            <pc:docMk/>
            <pc:sldMk cId="3806016210" sldId="910"/>
            <ac:spMk id="20" creationId="{429696AB-423B-43C6-8D06-A7830B9680AC}"/>
          </ac:spMkLst>
        </pc:spChg>
        <pc:spChg chg="mod topLvl">
          <ac:chgData name="Kolody, Dale (O&amp;A, Hobart)" userId="6fce53b1-f6b4-437f-92e5-b29623dbcb9a" providerId="ADAL" clId="{06966603-F586-42D6-9D90-D5258345BCB8}" dt="2020-10-20T01:02:50.861" v="13318" actId="164"/>
          <ac:spMkLst>
            <pc:docMk/>
            <pc:sldMk cId="3806016210" sldId="910"/>
            <ac:spMk id="21" creationId="{2765C784-53C5-4C6B-B3E3-C063570D6C23}"/>
          </ac:spMkLst>
        </pc:spChg>
        <pc:spChg chg="mod topLvl">
          <ac:chgData name="Kolody, Dale (O&amp;A, Hobart)" userId="6fce53b1-f6b4-437f-92e5-b29623dbcb9a" providerId="ADAL" clId="{06966603-F586-42D6-9D90-D5258345BCB8}" dt="2020-10-20T01:02:50.861" v="13318" actId="164"/>
          <ac:spMkLst>
            <pc:docMk/>
            <pc:sldMk cId="3806016210" sldId="910"/>
            <ac:spMk id="22" creationId="{D0D919FD-0468-4A54-8ACF-D3D5002D09C0}"/>
          </ac:spMkLst>
        </pc:spChg>
        <pc:spChg chg="mod topLvl">
          <ac:chgData name="Kolody, Dale (O&amp;A, Hobart)" userId="6fce53b1-f6b4-437f-92e5-b29623dbcb9a" providerId="ADAL" clId="{06966603-F586-42D6-9D90-D5258345BCB8}" dt="2020-10-20T01:02:50.861" v="13318" actId="164"/>
          <ac:spMkLst>
            <pc:docMk/>
            <pc:sldMk cId="3806016210" sldId="910"/>
            <ac:spMk id="23" creationId="{8BF64ABC-9A43-480F-9FC2-D529EC0E63D5}"/>
          </ac:spMkLst>
        </pc:spChg>
        <pc:spChg chg="mod topLvl">
          <ac:chgData name="Kolody, Dale (O&amp;A, Hobart)" userId="6fce53b1-f6b4-437f-92e5-b29623dbcb9a" providerId="ADAL" clId="{06966603-F586-42D6-9D90-D5258345BCB8}" dt="2020-10-20T01:02:50.861" v="13318" actId="164"/>
          <ac:spMkLst>
            <pc:docMk/>
            <pc:sldMk cId="3806016210" sldId="910"/>
            <ac:spMk id="24" creationId="{FCE59C14-19C6-45F5-B882-4DCDEAF96B05}"/>
          </ac:spMkLst>
        </pc:spChg>
        <pc:spChg chg="mod topLvl">
          <ac:chgData name="Kolody, Dale (O&amp;A, Hobart)" userId="6fce53b1-f6b4-437f-92e5-b29623dbcb9a" providerId="ADAL" clId="{06966603-F586-42D6-9D90-D5258345BCB8}" dt="2020-10-20T01:02:50.861" v="13318" actId="164"/>
          <ac:spMkLst>
            <pc:docMk/>
            <pc:sldMk cId="3806016210" sldId="910"/>
            <ac:spMk id="25" creationId="{150DF94E-EDC7-43AC-AC01-0A6FAC12BB1B}"/>
          </ac:spMkLst>
        </pc:spChg>
        <pc:spChg chg="mod topLvl">
          <ac:chgData name="Kolody, Dale (O&amp;A, Hobart)" userId="6fce53b1-f6b4-437f-92e5-b29623dbcb9a" providerId="ADAL" clId="{06966603-F586-42D6-9D90-D5258345BCB8}" dt="2020-10-20T01:02:50.861" v="13318" actId="164"/>
          <ac:spMkLst>
            <pc:docMk/>
            <pc:sldMk cId="3806016210" sldId="910"/>
            <ac:spMk id="26" creationId="{A3479B42-1EC0-42A5-B829-8A3D622244BD}"/>
          </ac:spMkLst>
        </pc:spChg>
        <pc:spChg chg="mod topLvl">
          <ac:chgData name="Kolody, Dale (O&amp;A, Hobart)" userId="6fce53b1-f6b4-437f-92e5-b29623dbcb9a" providerId="ADAL" clId="{06966603-F586-42D6-9D90-D5258345BCB8}" dt="2020-10-20T01:02:50.861" v="13318" actId="164"/>
          <ac:spMkLst>
            <pc:docMk/>
            <pc:sldMk cId="3806016210" sldId="910"/>
            <ac:spMk id="27" creationId="{EFD49E12-6540-4532-B770-2975B70C5BF9}"/>
          </ac:spMkLst>
        </pc:spChg>
        <pc:spChg chg="mod topLvl">
          <ac:chgData name="Kolody, Dale (O&amp;A, Hobart)" userId="6fce53b1-f6b4-437f-92e5-b29623dbcb9a" providerId="ADAL" clId="{06966603-F586-42D6-9D90-D5258345BCB8}" dt="2020-10-20T01:02:50.861" v="13318" actId="164"/>
          <ac:spMkLst>
            <pc:docMk/>
            <pc:sldMk cId="3806016210" sldId="910"/>
            <ac:spMk id="28" creationId="{5DEB2FB3-C481-452B-BAB8-E5452C9BE79D}"/>
          </ac:spMkLst>
        </pc:spChg>
        <pc:spChg chg="mod topLvl">
          <ac:chgData name="Kolody, Dale (O&amp;A, Hobart)" userId="6fce53b1-f6b4-437f-92e5-b29623dbcb9a" providerId="ADAL" clId="{06966603-F586-42D6-9D90-D5258345BCB8}" dt="2020-10-20T01:02:50.861" v="13318" actId="164"/>
          <ac:spMkLst>
            <pc:docMk/>
            <pc:sldMk cId="3806016210" sldId="910"/>
            <ac:spMk id="29" creationId="{37D68928-131C-466D-A62E-E1EC0336883D}"/>
          </ac:spMkLst>
        </pc:spChg>
        <pc:spChg chg="mod topLvl">
          <ac:chgData name="Kolody, Dale (O&amp;A, Hobart)" userId="6fce53b1-f6b4-437f-92e5-b29623dbcb9a" providerId="ADAL" clId="{06966603-F586-42D6-9D90-D5258345BCB8}" dt="2020-10-20T01:03:21.782" v="13339" actId="1036"/>
          <ac:spMkLst>
            <pc:docMk/>
            <pc:sldMk cId="3806016210" sldId="910"/>
            <ac:spMk id="30" creationId="{8DB5C886-01F9-4CA0-ABAA-17AF17BA52A4}"/>
          </ac:spMkLst>
        </pc:spChg>
        <pc:spChg chg="add del mod">
          <ac:chgData name="Kolody, Dale (O&amp;A, Hobart)" userId="6fce53b1-f6b4-437f-92e5-b29623dbcb9a" providerId="ADAL" clId="{06966603-F586-42D6-9D90-D5258345BCB8}" dt="2020-10-13T04:09:59.763" v="3496" actId="478"/>
          <ac:spMkLst>
            <pc:docMk/>
            <pc:sldMk cId="3806016210" sldId="910"/>
            <ac:spMk id="33" creationId="{BE20BCAC-706B-4F39-BB8F-0C878F0F59B3}"/>
          </ac:spMkLst>
        </pc:spChg>
        <pc:spChg chg="add del mod">
          <ac:chgData name="Kolody, Dale (O&amp;A, Hobart)" userId="6fce53b1-f6b4-437f-92e5-b29623dbcb9a" providerId="ADAL" clId="{06966603-F586-42D6-9D90-D5258345BCB8}" dt="2020-10-13T04:09:57.143" v="3495" actId="478"/>
          <ac:spMkLst>
            <pc:docMk/>
            <pc:sldMk cId="3806016210" sldId="910"/>
            <ac:spMk id="35" creationId="{B13DB8DD-4778-434A-94C8-07A5224005BA}"/>
          </ac:spMkLst>
        </pc:spChg>
        <pc:spChg chg="add mod">
          <ac:chgData name="Kolody, Dale (O&amp;A, Hobart)" userId="6fce53b1-f6b4-437f-92e5-b29623dbcb9a" providerId="ADAL" clId="{06966603-F586-42D6-9D90-D5258345BCB8}" dt="2020-10-14T05:43:53.796" v="6242" actId="164"/>
          <ac:spMkLst>
            <pc:docMk/>
            <pc:sldMk cId="3806016210" sldId="910"/>
            <ac:spMk id="40" creationId="{0EB4F557-0622-458F-8CBF-CF1F6589E239}"/>
          </ac:spMkLst>
        </pc:spChg>
        <pc:spChg chg="add mod">
          <ac:chgData name="Kolody, Dale (O&amp;A, Hobart)" userId="6fce53b1-f6b4-437f-92e5-b29623dbcb9a" providerId="ADAL" clId="{06966603-F586-42D6-9D90-D5258345BCB8}" dt="2020-10-14T05:43:53.796" v="6242" actId="164"/>
          <ac:spMkLst>
            <pc:docMk/>
            <pc:sldMk cId="3806016210" sldId="910"/>
            <ac:spMk id="41" creationId="{8A97BA1D-45EB-4B54-9D3C-2A3C0D2F3ADB}"/>
          </ac:spMkLst>
        </pc:spChg>
        <pc:spChg chg="add mod">
          <ac:chgData name="Kolody, Dale (O&amp;A, Hobart)" userId="6fce53b1-f6b4-437f-92e5-b29623dbcb9a" providerId="ADAL" clId="{06966603-F586-42D6-9D90-D5258345BCB8}" dt="2020-10-14T05:43:53.796" v="6242" actId="164"/>
          <ac:spMkLst>
            <pc:docMk/>
            <pc:sldMk cId="3806016210" sldId="910"/>
            <ac:spMk id="42" creationId="{AB1494DD-12A7-45D6-A895-81077A7E614A}"/>
          </ac:spMkLst>
        </pc:spChg>
        <pc:spChg chg="add mod">
          <ac:chgData name="Kolody, Dale (O&amp;A, Hobart)" userId="6fce53b1-f6b4-437f-92e5-b29623dbcb9a" providerId="ADAL" clId="{06966603-F586-42D6-9D90-D5258345BCB8}" dt="2020-10-14T05:43:53.796" v="6242" actId="164"/>
          <ac:spMkLst>
            <pc:docMk/>
            <pc:sldMk cId="3806016210" sldId="910"/>
            <ac:spMk id="43" creationId="{2F5945F6-666F-4D72-9C17-0104A6C76891}"/>
          </ac:spMkLst>
        </pc:spChg>
        <pc:spChg chg="add mod">
          <ac:chgData name="Kolody, Dale (O&amp;A, Hobart)" userId="6fce53b1-f6b4-437f-92e5-b29623dbcb9a" providerId="ADAL" clId="{06966603-F586-42D6-9D90-D5258345BCB8}" dt="2020-10-14T05:44:05.007" v="6257" actId="1076"/>
          <ac:spMkLst>
            <pc:docMk/>
            <pc:sldMk cId="3806016210" sldId="910"/>
            <ac:spMk id="44" creationId="{4D241213-C2DF-4131-8991-AC96E7567FC8}"/>
          </ac:spMkLst>
        </pc:spChg>
        <pc:spChg chg="add mod">
          <ac:chgData name="Kolody, Dale (O&amp;A, Hobart)" userId="6fce53b1-f6b4-437f-92e5-b29623dbcb9a" providerId="ADAL" clId="{06966603-F586-42D6-9D90-D5258345BCB8}" dt="2020-10-14T05:51:39.738" v="6273" actId="27636"/>
          <ac:spMkLst>
            <pc:docMk/>
            <pc:sldMk cId="3806016210" sldId="910"/>
            <ac:spMk id="45" creationId="{6687C0C0-E703-485E-9DF4-4CEB9A1169F7}"/>
          </ac:spMkLst>
        </pc:spChg>
        <pc:spChg chg="add mod topLvl">
          <ac:chgData name="Kolody, Dale (O&amp;A, Hobart)" userId="6fce53b1-f6b4-437f-92e5-b29623dbcb9a" providerId="ADAL" clId="{06966603-F586-42D6-9D90-D5258345BCB8}" dt="2020-10-20T01:02:50.861" v="13318" actId="164"/>
          <ac:spMkLst>
            <pc:docMk/>
            <pc:sldMk cId="3806016210" sldId="910"/>
            <ac:spMk id="47" creationId="{D9FB021C-9A01-4372-82FC-A49B6B200393}"/>
          </ac:spMkLst>
        </pc:spChg>
        <pc:spChg chg="add mod topLvl">
          <ac:chgData name="Kolody, Dale (O&amp;A, Hobart)" userId="6fce53b1-f6b4-437f-92e5-b29623dbcb9a" providerId="ADAL" clId="{06966603-F586-42D6-9D90-D5258345BCB8}" dt="2020-10-20T01:02:50.861" v="13318" actId="164"/>
          <ac:spMkLst>
            <pc:docMk/>
            <pc:sldMk cId="3806016210" sldId="910"/>
            <ac:spMk id="48" creationId="{BB950635-1552-4C73-9541-79CD8D712721}"/>
          </ac:spMkLst>
        </pc:spChg>
        <pc:spChg chg="add mod topLvl">
          <ac:chgData name="Kolody, Dale (O&amp;A, Hobart)" userId="6fce53b1-f6b4-437f-92e5-b29623dbcb9a" providerId="ADAL" clId="{06966603-F586-42D6-9D90-D5258345BCB8}" dt="2020-10-20T00:53:10.497" v="13148" actId="165"/>
          <ac:spMkLst>
            <pc:docMk/>
            <pc:sldMk cId="3806016210" sldId="910"/>
            <ac:spMk id="49" creationId="{2A68E095-66E6-4610-BAEB-28ADB0EA756D}"/>
          </ac:spMkLst>
        </pc:spChg>
        <pc:spChg chg="add mod topLvl">
          <ac:chgData name="Kolody, Dale (O&amp;A, Hobart)" userId="6fce53b1-f6b4-437f-92e5-b29623dbcb9a" providerId="ADAL" clId="{06966603-F586-42D6-9D90-D5258345BCB8}" dt="2020-10-20T01:02:50.861" v="13318" actId="164"/>
          <ac:spMkLst>
            <pc:docMk/>
            <pc:sldMk cId="3806016210" sldId="910"/>
            <ac:spMk id="50" creationId="{8718A8A2-FC99-46A8-B61B-6336C3E871B0}"/>
          </ac:spMkLst>
        </pc:spChg>
        <pc:spChg chg="mod topLvl">
          <ac:chgData name="Kolody, Dale (O&amp;A, Hobart)" userId="6fce53b1-f6b4-437f-92e5-b29623dbcb9a" providerId="ADAL" clId="{06966603-F586-42D6-9D90-D5258345BCB8}" dt="2020-10-20T01:02:50.861" v="13318" actId="164"/>
          <ac:spMkLst>
            <pc:docMk/>
            <pc:sldMk cId="3806016210" sldId="910"/>
            <ac:spMk id="53" creationId="{C9D38BA0-1E33-426F-B61C-FE95CDF41353}"/>
          </ac:spMkLst>
        </pc:spChg>
        <pc:spChg chg="mod topLvl">
          <ac:chgData name="Kolody, Dale (O&amp;A, Hobart)" userId="6fce53b1-f6b4-437f-92e5-b29623dbcb9a" providerId="ADAL" clId="{06966603-F586-42D6-9D90-D5258345BCB8}" dt="2020-10-20T01:02:50.861" v="13318" actId="164"/>
          <ac:spMkLst>
            <pc:docMk/>
            <pc:sldMk cId="3806016210" sldId="910"/>
            <ac:spMk id="54" creationId="{4CDC6A10-AF57-4497-8A1E-B0B34B643646}"/>
          </ac:spMkLst>
        </pc:spChg>
        <pc:spChg chg="mod topLvl">
          <ac:chgData name="Kolody, Dale (O&amp;A, Hobart)" userId="6fce53b1-f6b4-437f-92e5-b29623dbcb9a" providerId="ADAL" clId="{06966603-F586-42D6-9D90-D5258345BCB8}" dt="2020-10-20T01:02:50.861" v="13318" actId="164"/>
          <ac:spMkLst>
            <pc:docMk/>
            <pc:sldMk cId="3806016210" sldId="910"/>
            <ac:spMk id="55" creationId="{41B69AEE-CACD-4288-8490-14B8034436F7}"/>
          </ac:spMkLst>
        </pc:spChg>
        <pc:spChg chg="mod topLvl">
          <ac:chgData name="Kolody, Dale (O&amp;A, Hobart)" userId="6fce53b1-f6b4-437f-92e5-b29623dbcb9a" providerId="ADAL" clId="{06966603-F586-42D6-9D90-D5258345BCB8}" dt="2020-10-20T01:02:50.861" v="13318" actId="164"/>
          <ac:spMkLst>
            <pc:docMk/>
            <pc:sldMk cId="3806016210" sldId="910"/>
            <ac:spMk id="56" creationId="{00407314-52BA-4C55-84C4-99A2441A842E}"/>
          </ac:spMkLst>
        </pc:spChg>
        <pc:spChg chg="add mod topLvl">
          <ac:chgData name="Kolody, Dale (O&amp;A, Hobart)" userId="6fce53b1-f6b4-437f-92e5-b29623dbcb9a" providerId="ADAL" clId="{06966603-F586-42D6-9D90-D5258345BCB8}" dt="2020-10-20T01:02:50.861" v="13318" actId="164"/>
          <ac:spMkLst>
            <pc:docMk/>
            <pc:sldMk cId="3806016210" sldId="910"/>
            <ac:spMk id="60" creationId="{E1CE7F22-C610-43E3-9C69-C6B1055A4357}"/>
          </ac:spMkLst>
        </pc:spChg>
        <pc:spChg chg="add mod topLvl">
          <ac:chgData name="Kolody, Dale (O&amp;A, Hobart)" userId="6fce53b1-f6b4-437f-92e5-b29623dbcb9a" providerId="ADAL" clId="{06966603-F586-42D6-9D90-D5258345BCB8}" dt="2020-10-20T01:02:50.861" v="13318" actId="164"/>
          <ac:spMkLst>
            <pc:docMk/>
            <pc:sldMk cId="3806016210" sldId="910"/>
            <ac:spMk id="61" creationId="{6B62B05A-C8B9-4EFE-AD41-70186901E6D6}"/>
          </ac:spMkLst>
        </pc:spChg>
        <pc:spChg chg="add mod topLvl">
          <ac:chgData name="Kolody, Dale (O&amp;A, Hobart)" userId="6fce53b1-f6b4-437f-92e5-b29623dbcb9a" providerId="ADAL" clId="{06966603-F586-42D6-9D90-D5258345BCB8}" dt="2020-10-20T01:02:50.861" v="13318" actId="164"/>
          <ac:spMkLst>
            <pc:docMk/>
            <pc:sldMk cId="3806016210" sldId="910"/>
            <ac:spMk id="62" creationId="{454D7521-3DA1-4024-BC82-D35A6CF91D28}"/>
          </ac:spMkLst>
        </pc:spChg>
        <pc:spChg chg="add mod topLvl">
          <ac:chgData name="Kolody, Dale (O&amp;A, Hobart)" userId="6fce53b1-f6b4-437f-92e5-b29623dbcb9a" providerId="ADAL" clId="{06966603-F586-42D6-9D90-D5258345BCB8}" dt="2020-10-20T01:02:50.861" v="13318" actId="164"/>
          <ac:spMkLst>
            <pc:docMk/>
            <pc:sldMk cId="3806016210" sldId="910"/>
            <ac:spMk id="63" creationId="{E4329408-9851-4E00-890F-A06A14210F25}"/>
          </ac:spMkLst>
        </pc:spChg>
        <pc:spChg chg="add mod">
          <ac:chgData name="Kolody, Dale (O&amp;A, Hobart)" userId="6fce53b1-f6b4-437f-92e5-b29623dbcb9a" providerId="ADAL" clId="{06966603-F586-42D6-9D90-D5258345BCB8}" dt="2020-10-20T01:03:14.471" v="13328" actId="1036"/>
          <ac:spMkLst>
            <pc:docMk/>
            <pc:sldMk cId="3806016210" sldId="910"/>
            <ac:spMk id="65" creationId="{F0265694-4522-4AC0-8727-9BD258CA178A}"/>
          </ac:spMkLst>
        </pc:spChg>
        <pc:grpChg chg="add mod">
          <ac:chgData name="Kolody, Dale (O&amp;A, Hobart)" userId="6fce53b1-f6b4-437f-92e5-b29623dbcb9a" providerId="ADAL" clId="{06966603-F586-42D6-9D90-D5258345BCB8}" dt="2020-10-14T05:44:00.940" v="6256" actId="1038"/>
          <ac:grpSpMkLst>
            <pc:docMk/>
            <pc:sldMk cId="3806016210" sldId="910"/>
            <ac:grpSpMk id="2" creationId="{A5D42007-269D-4220-BE91-B9ABD4FA93D1}"/>
          </ac:grpSpMkLst>
        </pc:grpChg>
        <pc:grpChg chg="add mod">
          <ac:chgData name="Kolody, Dale (O&amp;A, Hobart)" userId="6fce53b1-f6b4-437f-92e5-b29623dbcb9a" providerId="ADAL" clId="{06966603-F586-42D6-9D90-D5258345BCB8}" dt="2020-10-15T03:21:23.036" v="10039" actId="164"/>
          <ac:grpSpMkLst>
            <pc:docMk/>
            <pc:sldMk cId="3806016210" sldId="910"/>
            <ac:grpSpMk id="3" creationId="{483C9C42-F068-4AEF-A2A4-E968F9680C78}"/>
          </ac:grpSpMkLst>
        </pc:grpChg>
        <pc:grpChg chg="add mod">
          <ac:chgData name="Kolody, Dale (O&amp;A, Hobart)" userId="6fce53b1-f6b4-437f-92e5-b29623dbcb9a" providerId="ADAL" clId="{06966603-F586-42D6-9D90-D5258345BCB8}" dt="2020-10-20T01:04:19.441" v="13340" actId="164"/>
          <ac:grpSpMkLst>
            <pc:docMk/>
            <pc:sldMk cId="3806016210" sldId="910"/>
            <ac:grpSpMk id="3" creationId="{55A519DD-11BF-425D-848D-CF6E50AF9F35}"/>
          </ac:grpSpMkLst>
        </pc:grpChg>
        <pc:grpChg chg="mod topLvl">
          <ac:chgData name="Kolody, Dale (O&amp;A, Hobart)" userId="6fce53b1-f6b4-437f-92e5-b29623dbcb9a" providerId="ADAL" clId="{06966603-F586-42D6-9D90-D5258345BCB8}" dt="2020-10-20T01:04:19.441" v="13340" actId="164"/>
          <ac:grpSpMkLst>
            <pc:docMk/>
            <pc:sldMk cId="3806016210" sldId="910"/>
            <ac:grpSpMk id="5" creationId="{8D684B0E-B65D-4F02-8175-44F7D8B99C08}"/>
          </ac:grpSpMkLst>
        </pc:grpChg>
        <pc:grpChg chg="mod topLvl">
          <ac:chgData name="Kolody, Dale (O&amp;A, Hobart)" userId="6fce53b1-f6b4-437f-92e5-b29623dbcb9a" providerId="ADAL" clId="{06966603-F586-42D6-9D90-D5258345BCB8}" dt="2020-10-20T01:04:19.441" v="13340" actId="164"/>
          <ac:grpSpMkLst>
            <pc:docMk/>
            <pc:sldMk cId="3806016210" sldId="910"/>
            <ac:grpSpMk id="9" creationId="{4D6D91CE-9617-44DD-BBBD-8E9E3514E55D}"/>
          </ac:grpSpMkLst>
        </pc:grpChg>
        <pc:grpChg chg="add del mod">
          <ac:chgData name="Kolody, Dale (O&amp;A, Hobart)" userId="6fce53b1-f6b4-437f-92e5-b29623dbcb9a" providerId="ADAL" clId="{06966603-F586-42D6-9D90-D5258345BCB8}" dt="2020-10-20T00:53:10.497" v="13148" actId="165"/>
          <ac:grpSpMkLst>
            <pc:docMk/>
            <pc:sldMk cId="3806016210" sldId="910"/>
            <ac:grpSpMk id="32" creationId="{7AF2A506-473B-4583-BABB-82CA493D62A5}"/>
          </ac:grpSpMkLst>
        </pc:grpChg>
        <pc:grpChg chg="add mod">
          <ac:chgData name="Kolody, Dale (O&amp;A, Hobart)" userId="6fce53b1-f6b4-437f-92e5-b29623dbcb9a" providerId="ADAL" clId="{06966603-F586-42D6-9D90-D5258345BCB8}" dt="2020-10-20T01:04:19.441" v="13340" actId="164"/>
          <ac:grpSpMkLst>
            <pc:docMk/>
            <pc:sldMk cId="3806016210" sldId="910"/>
            <ac:grpSpMk id="33" creationId="{EEC061CA-C3D9-4448-A99E-2C838ACF2016}"/>
          </ac:grpSpMkLst>
        </pc:grpChg>
        <pc:grpChg chg="add mod">
          <ac:chgData name="Kolody, Dale (O&amp;A, Hobart)" userId="6fce53b1-f6b4-437f-92e5-b29623dbcb9a" providerId="ADAL" clId="{06966603-F586-42D6-9D90-D5258345BCB8}" dt="2020-10-14T05:43:53.796" v="6242" actId="164"/>
          <ac:grpSpMkLst>
            <pc:docMk/>
            <pc:sldMk cId="3806016210" sldId="910"/>
            <ac:grpSpMk id="36" creationId="{E84C60F1-36BE-444D-AD1F-B304D071C497}"/>
          </ac:grpSpMkLst>
        </pc:grpChg>
        <pc:grpChg chg="add del mod">
          <ac:chgData name="Kolody, Dale (O&amp;A, Hobart)" userId="6fce53b1-f6b4-437f-92e5-b29623dbcb9a" providerId="ADAL" clId="{06966603-F586-42D6-9D90-D5258345BCB8}" dt="2020-10-15T00:26:06.470" v="8193" actId="165"/>
          <ac:grpSpMkLst>
            <pc:docMk/>
            <pc:sldMk cId="3806016210" sldId="910"/>
            <ac:grpSpMk id="46" creationId="{91933D42-6169-46CF-96BF-704A6D0C6851}"/>
          </ac:grpSpMkLst>
        </pc:grpChg>
        <pc:grpChg chg="add del mod">
          <ac:chgData name="Kolody, Dale (O&amp;A, Hobart)" userId="6fce53b1-f6b4-437f-92e5-b29623dbcb9a" providerId="ADAL" clId="{06966603-F586-42D6-9D90-D5258345BCB8}" dt="2020-10-15T00:24:53.320" v="8116" actId="165"/>
          <ac:grpSpMkLst>
            <pc:docMk/>
            <pc:sldMk cId="3806016210" sldId="910"/>
            <ac:grpSpMk id="51" creationId="{836AB564-15C5-4A44-BA63-89785A7C995B}"/>
          </ac:grpSpMkLst>
        </pc:grpChg>
        <pc:grpChg chg="mod topLvl">
          <ac:chgData name="Kolody, Dale (O&amp;A, Hobart)" userId="6fce53b1-f6b4-437f-92e5-b29623dbcb9a" providerId="ADAL" clId="{06966603-F586-42D6-9D90-D5258345BCB8}" dt="2020-10-20T01:04:19.441" v="13340" actId="164"/>
          <ac:grpSpMkLst>
            <pc:docMk/>
            <pc:sldMk cId="3806016210" sldId="910"/>
            <ac:grpSpMk id="52" creationId="{DC245016-23B2-4CC4-8F11-5D7F8AAC2BDE}"/>
          </ac:grpSpMkLst>
        </pc:grpChg>
        <pc:picChg chg="add del mod">
          <ac:chgData name="Kolody, Dale (O&amp;A, Hobart)" userId="6fce53b1-f6b4-437f-92e5-b29623dbcb9a" providerId="ADAL" clId="{06966603-F586-42D6-9D90-D5258345BCB8}" dt="2020-10-14T05:51:03.325" v="6269" actId="478"/>
          <ac:picMkLst>
            <pc:docMk/>
            <pc:sldMk cId="3806016210" sldId="910"/>
            <ac:picMk id="47" creationId="{AAEEAF96-34F9-45A3-9AD5-1A6B528D512B}"/>
          </ac:picMkLst>
        </pc:picChg>
        <pc:cxnChg chg="mod topLvl">
          <ac:chgData name="Kolody, Dale (O&amp;A, Hobart)" userId="6fce53b1-f6b4-437f-92e5-b29623dbcb9a" providerId="ADAL" clId="{06966603-F586-42D6-9D90-D5258345BCB8}" dt="2020-10-20T01:02:50.861" v="13318" actId="164"/>
          <ac:cxnSpMkLst>
            <pc:docMk/>
            <pc:sldMk cId="3806016210" sldId="910"/>
            <ac:cxnSpMk id="31" creationId="{5F7E3A02-8721-4A2A-849D-A55D4C7B45D8}"/>
          </ac:cxnSpMkLst>
        </pc:cxnChg>
        <pc:cxnChg chg="add del">
          <ac:chgData name="Kolody, Dale (O&amp;A, Hobart)" userId="6fce53b1-f6b4-437f-92e5-b29623dbcb9a" providerId="ADAL" clId="{06966603-F586-42D6-9D90-D5258345BCB8}" dt="2020-10-19T23:43:49.605" v="11336"/>
          <ac:cxnSpMkLst>
            <pc:docMk/>
            <pc:sldMk cId="3806016210" sldId="910"/>
            <ac:cxnSpMk id="64" creationId="{296BFD69-4B28-4048-BD8F-8DECF9E15C7F}"/>
          </ac:cxnSpMkLst>
        </pc:cxnChg>
      </pc:sldChg>
      <pc:sldChg chg="addSp delSp modSp add ord">
        <pc:chgData name="Kolody, Dale (O&amp;A, Hobart)" userId="6fce53b1-f6b4-437f-92e5-b29623dbcb9a" providerId="ADAL" clId="{06966603-F586-42D6-9D90-D5258345BCB8}" dt="2020-10-15T00:15:38.579" v="7774" actId="20577"/>
        <pc:sldMkLst>
          <pc:docMk/>
          <pc:sldMk cId="803363090" sldId="911"/>
        </pc:sldMkLst>
        <pc:spChg chg="mod">
          <ac:chgData name="Kolody, Dale (O&amp;A, Hobart)" userId="6fce53b1-f6b4-437f-92e5-b29623dbcb9a" providerId="ADAL" clId="{06966603-F586-42D6-9D90-D5258345BCB8}" dt="2020-10-13T04:37:28.904" v="4183" actId="20577"/>
          <ac:spMkLst>
            <pc:docMk/>
            <pc:sldMk cId="803363090" sldId="911"/>
            <ac:spMk id="2" creationId="{44361226-447C-40BB-9CC7-6A584BB8A16B}"/>
          </ac:spMkLst>
        </pc:spChg>
        <pc:spChg chg="del">
          <ac:chgData name="Kolody, Dale (O&amp;A, Hobart)" userId="6fce53b1-f6b4-437f-92e5-b29623dbcb9a" providerId="ADAL" clId="{06966603-F586-42D6-9D90-D5258345BCB8}" dt="2020-10-13T04:34:16.982" v="4095" actId="478"/>
          <ac:spMkLst>
            <pc:docMk/>
            <pc:sldMk cId="803363090" sldId="911"/>
            <ac:spMk id="3" creationId="{B21C1A83-C18D-4F49-900B-BD8D30ED1EBD}"/>
          </ac:spMkLst>
        </pc:spChg>
        <pc:spChg chg="del">
          <ac:chgData name="Kolody, Dale (O&amp;A, Hobart)" userId="6fce53b1-f6b4-437f-92e5-b29623dbcb9a" providerId="ADAL" clId="{06966603-F586-42D6-9D90-D5258345BCB8}" dt="2020-10-13T04:34:19.782" v="4096" actId="478"/>
          <ac:spMkLst>
            <pc:docMk/>
            <pc:sldMk cId="803363090" sldId="911"/>
            <ac:spMk id="4" creationId="{83A4BE48-2D51-407C-824B-7B0BB499DFE5}"/>
          </ac:spMkLst>
        </pc:spChg>
        <pc:spChg chg="add mod">
          <ac:chgData name="Kolody, Dale (O&amp;A, Hobart)" userId="6fce53b1-f6b4-437f-92e5-b29623dbcb9a" providerId="ADAL" clId="{06966603-F586-42D6-9D90-D5258345BCB8}" dt="2020-10-14T05:18:08.983" v="5542" actId="20577"/>
          <ac:spMkLst>
            <pc:docMk/>
            <pc:sldMk cId="803363090" sldId="911"/>
            <ac:spMk id="8" creationId="{4E210835-7ED2-4635-8D9A-108E444C63F0}"/>
          </ac:spMkLst>
        </pc:spChg>
        <pc:spChg chg="add mod">
          <ac:chgData name="Kolody, Dale (O&amp;A, Hobart)" userId="6fce53b1-f6b4-437f-92e5-b29623dbcb9a" providerId="ADAL" clId="{06966603-F586-42D6-9D90-D5258345BCB8}" dt="2020-10-14T05:18:05.652" v="5540" actId="20577"/>
          <ac:spMkLst>
            <pc:docMk/>
            <pc:sldMk cId="803363090" sldId="911"/>
            <ac:spMk id="9" creationId="{70E83F21-F3FE-45DF-8FEA-C6E8C323FCF0}"/>
          </ac:spMkLst>
        </pc:spChg>
        <pc:spChg chg="add mod">
          <ac:chgData name="Kolody, Dale (O&amp;A, Hobart)" userId="6fce53b1-f6b4-437f-92e5-b29623dbcb9a" providerId="ADAL" clId="{06966603-F586-42D6-9D90-D5258345BCB8}" dt="2020-10-15T00:15:38.579" v="7774" actId="20577"/>
          <ac:spMkLst>
            <pc:docMk/>
            <pc:sldMk cId="803363090" sldId="911"/>
            <ac:spMk id="10" creationId="{DF6C1099-0028-4525-AE39-5BF14FA22662}"/>
          </ac:spMkLst>
        </pc:spChg>
        <pc:picChg chg="add mod">
          <ac:chgData name="Kolody, Dale (O&amp;A, Hobart)" userId="6fce53b1-f6b4-437f-92e5-b29623dbcb9a" providerId="ADAL" clId="{06966603-F586-42D6-9D90-D5258345BCB8}" dt="2020-10-13T04:38:15.705" v="4238" actId="1076"/>
          <ac:picMkLst>
            <pc:docMk/>
            <pc:sldMk cId="803363090" sldId="911"/>
            <ac:picMk id="5" creationId="{11AE3E38-FB69-4C9F-A80C-6520EDDD2561}"/>
          </ac:picMkLst>
        </pc:picChg>
        <pc:cxnChg chg="add mod">
          <ac:chgData name="Kolody, Dale (O&amp;A, Hobart)" userId="6fce53b1-f6b4-437f-92e5-b29623dbcb9a" providerId="ADAL" clId="{06966603-F586-42D6-9D90-D5258345BCB8}" dt="2020-10-13T04:37:46.051" v="4227" actId="1035"/>
          <ac:cxnSpMkLst>
            <pc:docMk/>
            <pc:sldMk cId="803363090" sldId="911"/>
            <ac:cxnSpMk id="7" creationId="{F40E037C-B0C8-40FA-97C9-2A407893EDB1}"/>
          </ac:cxnSpMkLst>
        </pc:cxnChg>
      </pc:sldChg>
      <pc:sldChg chg="modSp add del ord">
        <pc:chgData name="Kolody, Dale (O&amp;A, Hobart)" userId="6fce53b1-f6b4-437f-92e5-b29623dbcb9a" providerId="ADAL" clId="{06966603-F586-42D6-9D90-D5258345BCB8}" dt="2020-10-13T04:28:32.630" v="4089" actId="2696"/>
        <pc:sldMkLst>
          <pc:docMk/>
          <pc:sldMk cId="1845177074" sldId="911"/>
        </pc:sldMkLst>
        <pc:spChg chg="mod">
          <ac:chgData name="Kolody, Dale (O&amp;A, Hobart)" userId="6fce53b1-f6b4-437f-92e5-b29623dbcb9a" providerId="ADAL" clId="{06966603-F586-42D6-9D90-D5258345BCB8}" dt="2020-10-13T04:26:08.620" v="4073" actId="20577"/>
          <ac:spMkLst>
            <pc:docMk/>
            <pc:sldMk cId="1845177074" sldId="911"/>
            <ac:spMk id="4" creationId="{9288FC7B-052B-4583-B7DC-C17B91EAE546}"/>
          </ac:spMkLst>
        </pc:spChg>
        <pc:spChg chg="mod">
          <ac:chgData name="Kolody, Dale (O&amp;A, Hobart)" userId="6fce53b1-f6b4-437f-92e5-b29623dbcb9a" providerId="ADAL" clId="{06966603-F586-42D6-9D90-D5258345BCB8}" dt="2020-10-13T04:27:17.365" v="4082" actId="20577"/>
          <ac:spMkLst>
            <pc:docMk/>
            <pc:sldMk cId="1845177074" sldId="911"/>
            <ac:spMk id="45" creationId="{6687C0C0-E703-485E-9DF4-4CEB9A1169F7}"/>
          </ac:spMkLst>
        </pc:spChg>
      </pc:sldChg>
      <pc:sldChg chg="modSp add ord">
        <pc:chgData name="Kolody, Dale (O&amp;A, Hobart)" userId="6fce53b1-f6b4-437f-92e5-b29623dbcb9a" providerId="ADAL" clId="{06966603-F586-42D6-9D90-D5258345BCB8}" dt="2020-10-19T23:41:50.423" v="11334"/>
        <pc:sldMkLst>
          <pc:docMk/>
          <pc:sldMk cId="3783085685" sldId="912"/>
        </pc:sldMkLst>
        <pc:spChg chg="mod">
          <ac:chgData name="Kolody, Dale (O&amp;A, Hobart)" userId="6fce53b1-f6b4-437f-92e5-b29623dbcb9a" providerId="ADAL" clId="{06966603-F586-42D6-9D90-D5258345BCB8}" dt="2020-10-13T04:52:02.426" v="4697" actId="20577"/>
          <ac:spMkLst>
            <pc:docMk/>
            <pc:sldMk cId="3783085685" sldId="912"/>
            <ac:spMk id="2" creationId="{4EB2B5C7-FE3B-4E2A-AAB0-A7BDD87976B5}"/>
          </ac:spMkLst>
        </pc:spChg>
        <pc:spChg chg="mod">
          <ac:chgData name="Kolody, Dale (O&amp;A, Hobart)" userId="6fce53b1-f6b4-437f-92e5-b29623dbcb9a" providerId="ADAL" clId="{06966603-F586-42D6-9D90-D5258345BCB8}" dt="2020-10-14T05:21:09.729" v="5659"/>
          <ac:spMkLst>
            <pc:docMk/>
            <pc:sldMk cId="3783085685" sldId="912"/>
            <ac:spMk id="3" creationId="{84735D31-1BD7-4340-8128-83D9D794B606}"/>
          </ac:spMkLst>
        </pc:spChg>
        <pc:spChg chg="mod">
          <ac:chgData name="Kolody, Dale (O&amp;A, Hobart)" userId="6fce53b1-f6b4-437f-92e5-b29623dbcb9a" providerId="ADAL" clId="{06966603-F586-42D6-9D90-D5258345BCB8}" dt="2020-10-14T05:21:16.652" v="5662" actId="20577"/>
          <ac:spMkLst>
            <pc:docMk/>
            <pc:sldMk cId="3783085685" sldId="912"/>
            <ac:spMk id="4" creationId="{3502C5E4-6903-41FE-8E6D-2DEFDC142FB2}"/>
          </ac:spMkLst>
        </pc:spChg>
      </pc:sldChg>
      <pc:sldChg chg="addSp modSp add modAnim">
        <pc:chgData name="Kolody, Dale (O&amp;A, Hobart)" userId="6fce53b1-f6b4-437f-92e5-b29623dbcb9a" providerId="ADAL" clId="{06966603-F586-42D6-9D90-D5258345BCB8}" dt="2020-10-20T01:00:18.582" v="13304" actId="20577"/>
        <pc:sldMkLst>
          <pc:docMk/>
          <pc:sldMk cId="1834922520" sldId="913"/>
        </pc:sldMkLst>
        <pc:spChg chg="mod">
          <ac:chgData name="Kolody, Dale (O&amp;A, Hobart)" userId="6fce53b1-f6b4-437f-92e5-b29623dbcb9a" providerId="ADAL" clId="{06966603-F586-42D6-9D90-D5258345BCB8}" dt="2020-10-20T00:01:28.030" v="11459" actId="20577"/>
          <ac:spMkLst>
            <pc:docMk/>
            <pc:sldMk cId="1834922520" sldId="913"/>
            <ac:spMk id="2" creationId="{38C9BE5C-09CC-4F06-B979-9BB4D3CA83A6}"/>
          </ac:spMkLst>
        </pc:spChg>
        <pc:spChg chg="mod">
          <ac:chgData name="Kolody, Dale (O&amp;A, Hobart)" userId="6fce53b1-f6b4-437f-92e5-b29623dbcb9a" providerId="ADAL" clId="{06966603-F586-42D6-9D90-D5258345BCB8}" dt="2020-10-20T00:02:42.063" v="11536" actId="14100"/>
          <ac:spMkLst>
            <pc:docMk/>
            <pc:sldMk cId="1834922520" sldId="913"/>
            <ac:spMk id="3" creationId="{6CEBDAD9-592F-4C75-99D9-C74DEE3E0137}"/>
          </ac:spMkLst>
        </pc:spChg>
        <pc:spChg chg="mod">
          <ac:chgData name="Kolody, Dale (O&amp;A, Hobart)" userId="6fce53b1-f6b4-437f-92e5-b29623dbcb9a" providerId="ADAL" clId="{06966603-F586-42D6-9D90-D5258345BCB8}" dt="2020-10-20T00:02:46.375" v="11537" actId="14100"/>
          <ac:spMkLst>
            <pc:docMk/>
            <pc:sldMk cId="1834922520" sldId="913"/>
            <ac:spMk id="4" creationId="{C695F4D3-84E0-4BE0-993F-06DB88033C1E}"/>
          </ac:spMkLst>
        </pc:spChg>
        <pc:spChg chg="add mod">
          <ac:chgData name="Kolody, Dale (O&amp;A, Hobart)" userId="6fce53b1-f6b4-437f-92e5-b29623dbcb9a" providerId="ADAL" clId="{06966603-F586-42D6-9D90-D5258345BCB8}" dt="2020-10-20T01:00:18.582" v="13304" actId="20577"/>
          <ac:spMkLst>
            <pc:docMk/>
            <pc:sldMk cId="1834922520" sldId="913"/>
            <ac:spMk id="5" creationId="{61AC171F-7696-4F0C-A601-E5127703522A}"/>
          </ac:spMkLst>
        </pc:spChg>
      </pc:sldChg>
      <pc:sldChg chg="addSp delSp modSp add ord delAnim modAnim">
        <pc:chgData name="Kolody, Dale (O&amp;A, Hobart)" userId="6fce53b1-f6b4-437f-92e5-b29623dbcb9a" providerId="ADAL" clId="{06966603-F586-42D6-9D90-D5258345BCB8}" dt="2020-10-21T02:42:39.643" v="13798"/>
        <pc:sldMkLst>
          <pc:docMk/>
          <pc:sldMk cId="3540275706" sldId="914"/>
        </pc:sldMkLst>
        <pc:spChg chg="mod">
          <ac:chgData name="Kolody, Dale (O&amp;A, Hobart)" userId="6fce53b1-f6b4-437f-92e5-b29623dbcb9a" providerId="ADAL" clId="{06966603-F586-42D6-9D90-D5258345BCB8}" dt="2020-10-20T00:18:20.500" v="12236" actId="6549"/>
          <ac:spMkLst>
            <pc:docMk/>
            <pc:sldMk cId="3540275706" sldId="914"/>
            <ac:spMk id="2" creationId="{090F4E96-6722-4013-A730-0FDE95CF4CAE}"/>
          </ac:spMkLst>
        </pc:spChg>
        <pc:spChg chg="del">
          <ac:chgData name="Kolody, Dale (O&amp;A, Hobart)" userId="6fce53b1-f6b4-437f-92e5-b29623dbcb9a" providerId="ADAL" clId="{06966603-F586-42D6-9D90-D5258345BCB8}" dt="2020-10-15T00:59:02.925" v="8694" actId="478"/>
          <ac:spMkLst>
            <pc:docMk/>
            <pc:sldMk cId="3540275706" sldId="914"/>
            <ac:spMk id="3" creationId="{75476D22-D989-4969-807B-8AE55D093403}"/>
          </ac:spMkLst>
        </pc:spChg>
        <pc:spChg chg="del mod">
          <ac:chgData name="Kolody, Dale (O&amp;A, Hobart)" userId="6fce53b1-f6b4-437f-92e5-b29623dbcb9a" providerId="ADAL" clId="{06966603-F586-42D6-9D90-D5258345BCB8}" dt="2020-10-21T02:37:22.209" v="13537" actId="478"/>
          <ac:spMkLst>
            <pc:docMk/>
            <pc:sldMk cId="3540275706" sldId="914"/>
            <ac:spMk id="4" creationId="{2DE23A27-C897-450E-9BDE-55426E8B4B1C}"/>
          </ac:spMkLst>
        </pc:spChg>
        <pc:spChg chg="add mod">
          <ac:chgData name="Kolody, Dale (O&amp;A, Hobart)" userId="6fce53b1-f6b4-437f-92e5-b29623dbcb9a" providerId="ADAL" clId="{06966603-F586-42D6-9D90-D5258345BCB8}" dt="2020-10-15T01:02:43.711" v="8757" actId="1076"/>
          <ac:spMkLst>
            <pc:docMk/>
            <pc:sldMk cId="3540275706" sldId="914"/>
            <ac:spMk id="7" creationId="{3AA540A2-E626-4688-9A4D-6C7023A853EE}"/>
          </ac:spMkLst>
        </pc:spChg>
        <pc:spChg chg="add del mod">
          <ac:chgData name="Kolody, Dale (O&amp;A, Hobart)" userId="6fce53b1-f6b4-437f-92e5-b29623dbcb9a" providerId="ADAL" clId="{06966603-F586-42D6-9D90-D5258345BCB8}" dt="2020-10-21T02:38:42.991" v="13548" actId="478"/>
          <ac:spMkLst>
            <pc:docMk/>
            <pc:sldMk cId="3540275706" sldId="914"/>
            <ac:spMk id="8" creationId="{1ED09F7A-277B-433B-A936-24FDDC16F21E}"/>
          </ac:spMkLst>
        </pc:spChg>
        <pc:spChg chg="add mod">
          <ac:chgData name="Kolody, Dale (O&amp;A, Hobart)" userId="6fce53b1-f6b4-437f-92e5-b29623dbcb9a" providerId="ADAL" clId="{06966603-F586-42D6-9D90-D5258345BCB8}" dt="2020-10-15T01:02:57.977" v="8774" actId="1076"/>
          <ac:spMkLst>
            <pc:docMk/>
            <pc:sldMk cId="3540275706" sldId="914"/>
            <ac:spMk id="10" creationId="{231A0F01-FDB8-4D56-BD96-A8946BA9F4BE}"/>
          </ac:spMkLst>
        </pc:spChg>
        <pc:spChg chg="add mod">
          <ac:chgData name="Kolody, Dale (O&amp;A, Hobart)" userId="6fce53b1-f6b4-437f-92e5-b29623dbcb9a" providerId="ADAL" clId="{06966603-F586-42D6-9D90-D5258345BCB8}" dt="2020-10-21T02:39:32.597" v="13552" actId="207"/>
          <ac:spMkLst>
            <pc:docMk/>
            <pc:sldMk cId="3540275706" sldId="914"/>
            <ac:spMk id="12" creationId="{A52462A2-D73F-411A-BD40-4AB2E33EA455}"/>
          </ac:spMkLst>
        </pc:spChg>
        <pc:spChg chg="add mod">
          <ac:chgData name="Kolody, Dale (O&amp;A, Hobart)" userId="6fce53b1-f6b4-437f-92e5-b29623dbcb9a" providerId="ADAL" clId="{06966603-F586-42D6-9D90-D5258345BCB8}" dt="2020-10-21T02:40:26.395" v="13696" actId="20577"/>
          <ac:spMkLst>
            <pc:docMk/>
            <pc:sldMk cId="3540275706" sldId="914"/>
            <ac:spMk id="18" creationId="{CC88C10C-5555-4F72-A5DC-C78E81E2B70E}"/>
          </ac:spMkLst>
        </pc:spChg>
        <pc:spChg chg="add mod">
          <ac:chgData name="Kolody, Dale (O&amp;A, Hobart)" userId="6fce53b1-f6b4-437f-92e5-b29623dbcb9a" providerId="ADAL" clId="{06966603-F586-42D6-9D90-D5258345BCB8}" dt="2020-10-21T02:42:13.315" v="13794" actId="20577"/>
          <ac:spMkLst>
            <pc:docMk/>
            <pc:sldMk cId="3540275706" sldId="914"/>
            <ac:spMk id="19" creationId="{16D0C706-CA7B-4814-BB6F-0BECEA3F0907}"/>
          </ac:spMkLst>
        </pc:spChg>
        <pc:picChg chg="add mod">
          <ac:chgData name="Kolody, Dale (O&amp;A, Hobart)" userId="6fce53b1-f6b4-437f-92e5-b29623dbcb9a" providerId="ADAL" clId="{06966603-F586-42D6-9D90-D5258345BCB8}" dt="2020-10-15T01:00:17.212" v="8716" actId="14100"/>
          <ac:picMkLst>
            <pc:docMk/>
            <pc:sldMk cId="3540275706" sldId="914"/>
            <ac:picMk id="5" creationId="{739872BB-B41C-4440-8F83-F3CD3EA5E84D}"/>
          </ac:picMkLst>
        </pc:picChg>
        <pc:picChg chg="add mod">
          <ac:chgData name="Kolody, Dale (O&amp;A, Hobart)" userId="6fce53b1-f6b4-437f-92e5-b29623dbcb9a" providerId="ADAL" clId="{06966603-F586-42D6-9D90-D5258345BCB8}" dt="2020-10-15T01:00:08.347" v="8713" actId="1076"/>
          <ac:picMkLst>
            <pc:docMk/>
            <pc:sldMk cId="3540275706" sldId="914"/>
            <ac:picMk id="6" creationId="{6B1149AF-8823-439A-825E-B617CDB84B3E}"/>
          </ac:picMkLst>
        </pc:picChg>
        <pc:picChg chg="add del">
          <ac:chgData name="Kolody, Dale (O&amp;A, Hobart)" userId="6fce53b1-f6b4-437f-92e5-b29623dbcb9a" providerId="ADAL" clId="{06966603-F586-42D6-9D90-D5258345BCB8}" dt="2020-10-15T01:02:24.203" v="8740"/>
          <ac:picMkLst>
            <pc:docMk/>
            <pc:sldMk cId="3540275706" sldId="914"/>
            <ac:picMk id="8" creationId="{8E1F2035-B0AB-4EEB-BDBC-78CB0EB8CBC3}"/>
          </ac:picMkLst>
        </pc:picChg>
        <pc:picChg chg="add del">
          <ac:chgData name="Kolody, Dale (O&amp;A, Hobart)" userId="6fce53b1-f6b4-437f-92e5-b29623dbcb9a" providerId="ADAL" clId="{06966603-F586-42D6-9D90-D5258345BCB8}" dt="2020-10-15T01:02:29.822" v="8742"/>
          <ac:picMkLst>
            <pc:docMk/>
            <pc:sldMk cId="3540275706" sldId="914"/>
            <ac:picMk id="9" creationId="{EECACB2C-2A7D-423F-8856-26949505A46D}"/>
          </ac:picMkLst>
        </pc:picChg>
        <pc:picChg chg="add del mod">
          <ac:chgData name="Kolody, Dale (O&amp;A, Hobart)" userId="6fce53b1-f6b4-437f-92e5-b29623dbcb9a" providerId="ADAL" clId="{06966603-F586-42D6-9D90-D5258345BCB8}" dt="2020-10-20T00:34:21.554" v="12689" actId="478"/>
          <ac:picMkLst>
            <pc:docMk/>
            <pc:sldMk cId="3540275706" sldId="914"/>
            <ac:picMk id="11" creationId="{5F5467E4-F6B9-4D28-8DBC-51755B32DA99}"/>
          </ac:picMkLst>
        </pc:picChg>
        <pc:cxnChg chg="add mod">
          <ac:chgData name="Kolody, Dale (O&amp;A, Hobart)" userId="6fce53b1-f6b4-437f-92e5-b29623dbcb9a" providerId="ADAL" clId="{06966603-F586-42D6-9D90-D5258345BCB8}" dt="2020-10-21T02:39:17.778" v="13551" actId="14100"/>
          <ac:cxnSpMkLst>
            <pc:docMk/>
            <pc:sldMk cId="3540275706" sldId="914"/>
            <ac:cxnSpMk id="9" creationId="{68D02BA5-CBA5-4B5B-B526-9D9B12AC3E13}"/>
          </ac:cxnSpMkLst>
        </pc:cxnChg>
        <pc:cxnChg chg="add del mod">
          <ac:chgData name="Kolody, Dale (O&amp;A, Hobart)" userId="6fce53b1-f6b4-437f-92e5-b29623dbcb9a" providerId="ADAL" clId="{06966603-F586-42D6-9D90-D5258345BCB8}" dt="2020-10-21T02:38:36.184" v="13547" actId="478"/>
          <ac:cxnSpMkLst>
            <pc:docMk/>
            <pc:sldMk cId="3540275706" sldId="914"/>
            <ac:cxnSpMk id="13" creationId="{822F6103-4F65-4602-ACDF-EDC3E904F0C9}"/>
          </ac:cxnSpMkLst>
        </pc:cxnChg>
        <pc:cxnChg chg="add mod">
          <ac:chgData name="Kolody, Dale (O&amp;A, Hobart)" userId="6fce53b1-f6b4-437f-92e5-b29623dbcb9a" providerId="ADAL" clId="{06966603-F586-42D6-9D90-D5258345BCB8}" dt="2020-10-21T02:42:20.039" v="13796" actId="14100"/>
          <ac:cxnSpMkLst>
            <pc:docMk/>
            <pc:sldMk cId="3540275706" sldId="914"/>
            <ac:cxnSpMk id="15" creationId="{7F43CE7F-F627-4810-877A-DD9B00764C3B}"/>
          </ac:cxnSpMkLst>
        </pc:cxnChg>
        <pc:cxnChg chg="add mod">
          <ac:chgData name="Kolody, Dale (O&amp;A, Hobart)" userId="6fce53b1-f6b4-437f-92e5-b29623dbcb9a" providerId="ADAL" clId="{06966603-F586-42D6-9D90-D5258345BCB8}" dt="2020-10-21T02:42:17.502" v="13795" actId="14100"/>
          <ac:cxnSpMkLst>
            <pc:docMk/>
            <pc:sldMk cId="3540275706" sldId="914"/>
            <ac:cxnSpMk id="20" creationId="{20752C25-4507-41C6-B636-1E9EE3542D0B}"/>
          </ac:cxnSpMkLst>
        </pc:cxnChg>
      </pc:sldChg>
      <pc:sldChg chg="addSp delSp modSp add ord delAnim modAnim">
        <pc:chgData name="Kolody, Dale (O&amp;A, Hobart)" userId="6fce53b1-f6b4-437f-92e5-b29623dbcb9a" providerId="ADAL" clId="{06966603-F586-42D6-9D90-D5258345BCB8}" dt="2020-10-20T00:18:04.439" v="12217"/>
        <pc:sldMkLst>
          <pc:docMk/>
          <pc:sldMk cId="1350046383" sldId="915"/>
        </pc:sldMkLst>
        <pc:spChg chg="mod">
          <ac:chgData name="Kolody, Dale (O&amp;A, Hobart)" userId="6fce53b1-f6b4-437f-92e5-b29623dbcb9a" providerId="ADAL" clId="{06966603-F586-42D6-9D90-D5258345BCB8}" dt="2020-10-15T01:12:41.042" v="8961" actId="20577"/>
          <ac:spMkLst>
            <pc:docMk/>
            <pc:sldMk cId="1350046383" sldId="915"/>
            <ac:spMk id="2" creationId="{FA56C7AD-C5EB-4095-B264-B5C71F1B0852}"/>
          </ac:spMkLst>
        </pc:spChg>
        <pc:spChg chg="mod">
          <ac:chgData name="Kolody, Dale (O&amp;A, Hobart)" userId="6fce53b1-f6b4-437f-92e5-b29623dbcb9a" providerId="ADAL" clId="{06966603-F586-42D6-9D90-D5258345BCB8}" dt="2020-10-15T04:04:06.143" v="10203" actId="27636"/>
          <ac:spMkLst>
            <pc:docMk/>
            <pc:sldMk cId="1350046383" sldId="915"/>
            <ac:spMk id="3" creationId="{70C6E85E-F231-49C2-AE30-A745536DED28}"/>
          </ac:spMkLst>
        </pc:spChg>
        <pc:spChg chg="del mod">
          <ac:chgData name="Kolody, Dale (O&amp;A, Hobart)" userId="6fce53b1-f6b4-437f-92e5-b29623dbcb9a" providerId="ADAL" clId="{06966603-F586-42D6-9D90-D5258345BCB8}" dt="2020-10-15T01:27:47.331" v="9236" actId="478"/>
          <ac:spMkLst>
            <pc:docMk/>
            <pc:sldMk cId="1350046383" sldId="915"/>
            <ac:spMk id="4" creationId="{F1355D20-E1F5-41CA-AC5E-D1AED758832E}"/>
          </ac:spMkLst>
        </pc:spChg>
        <pc:spChg chg="add del mod">
          <ac:chgData name="Kolody, Dale (O&amp;A, Hobart)" userId="6fce53b1-f6b4-437f-92e5-b29623dbcb9a" providerId="ADAL" clId="{06966603-F586-42D6-9D90-D5258345BCB8}" dt="2020-10-15T01:27:50.753" v="9238" actId="478"/>
          <ac:spMkLst>
            <pc:docMk/>
            <pc:sldMk cId="1350046383" sldId="915"/>
            <ac:spMk id="6" creationId="{D6C9B459-3D77-480A-B3F8-3BB7B6BE22E0}"/>
          </ac:spMkLst>
        </pc:spChg>
        <pc:spChg chg="add mod">
          <ac:chgData name="Kolody, Dale (O&amp;A, Hobart)" userId="6fce53b1-f6b4-437f-92e5-b29623dbcb9a" providerId="ADAL" clId="{06966603-F586-42D6-9D90-D5258345BCB8}" dt="2020-10-15T04:04:37.559" v="10235" actId="1038"/>
          <ac:spMkLst>
            <pc:docMk/>
            <pc:sldMk cId="1350046383" sldId="915"/>
            <ac:spMk id="8" creationId="{24D78F51-B5EB-490E-99BD-54073F1E47A2}"/>
          </ac:spMkLst>
        </pc:spChg>
        <pc:spChg chg="add mod">
          <ac:chgData name="Kolody, Dale (O&amp;A, Hobart)" userId="6fce53b1-f6b4-437f-92e5-b29623dbcb9a" providerId="ADAL" clId="{06966603-F586-42D6-9D90-D5258345BCB8}" dt="2020-10-15T04:04:31.973" v="10225" actId="1038"/>
          <ac:spMkLst>
            <pc:docMk/>
            <pc:sldMk cId="1350046383" sldId="915"/>
            <ac:spMk id="9" creationId="{D669A56F-20FC-4E67-85FC-2F4CE643A011}"/>
          </ac:spMkLst>
        </pc:spChg>
        <pc:spChg chg="add del mod">
          <ac:chgData name="Kolody, Dale (O&amp;A, Hobart)" userId="6fce53b1-f6b4-437f-92e5-b29623dbcb9a" providerId="ADAL" clId="{06966603-F586-42D6-9D90-D5258345BCB8}" dt="2020-10-15T04:04:00.082" v="10200" actId="478"/>
          <ac:spMkLst>
            <pc:docMk/>
            <pc:sldMk cId="1350046383" sldId="915"/>
            <ac:spMk id="10" creationId="{722F8B7A-9868-4AC6-B04B-DF3FB80B7C1A}"/>
          </ac:spMkLst>
        </pc:spChg>
        <pc:picChg chg="add mod">
          <ac:chgData name="Kolody, Dale (O&amp;A, Hobart)" userId="6fce53b1-f6b4-437f-92e5-b29623dbcb9a" providerId="ADAL" clId="{06966603-F586-42D6-9D90-D5258345BCB8}" dt="2020-10-15T07:54:51.459" v="10452" actId="1076"/>
          <ac:picMkLst>
            <pc:docMk/>
            <pc:sldMk cId="1350046383" sldId="915"/>
            <ac:picMk id="7" creationId="{B4BF511B-C75C-4418-8134-5FD89A47C388}"/>
          </ac:picMkLst>
        </pc:picChg>
        <pc:picChg chg="add del mod">
          <ac:chgData name="Kolody, Dale (O&amp;A, Hobart)" userId="6fce53b1-f6b4-437f-92e5-b29623dbcb9a" providerId="ADAL" clId="{06966603-F586-42D6-9D90-D5258345BCB8}" dt="2020-10-15T04:04:08.959" v="10204" actId="478"/>
          <ac:picMkLst>
            <pc:docMk/>
            <pc:sldMk cId="1350046383" sldId="915"/>
            <ac:picMk id="11" creationId="{EF3F5233-E7DE-4ECC-B534-6F00D7EDA625}"/>
          </ac:picMkLst>
        </pc:picChg>
      </pc:sldChg>
      <pc:sldChg chg="addSp delSp modSp add ord delAnim modAnim">
        <pc:chgData name="Kolody, Dale (O&amp;A, Hobart)" userId="6fce53b1-f6b4-437f-92e5-b29623dbcb9a" providerId="ADAL" clId="{06966603-F586-42D6-9D90-D5258345BCB8}" dt="2020-10-21T02:48:35.241" v="13959"/>
        <pc:sldMkLst>
          <pc:docMk/>
          <pc:sldMk cId="2726353100" sldId="916"/>
        </pc:sldMkLst>
        <pc:spChg chg="mod">
          <ac:chgData name="Kolody, Dale (O&amp;A, Hobart)" userId="6fce53b1-f6b4-437f-92e5-b29623dbcb9a" providerId="ADAL" clId="{06966603-F586-42D6-9D90-D5258345BCB8}" dt="2020-10-21T02:47:20.030" v="13954" actId="5793"/>
          <ac:spMkLst>
            <pc:docMk/>
            <pc:sldMk cId="2726353100" sldId="916"/>
            <ac:spMk id="2" creationId="{FA56C7AD-C5EB-4095-B264-B5C71F1B0852}"/>
          </ac:spMkLst>
        </pc:spChg>
        <pc:spChg chg="del mod">
          <ac:chgData name="Kolody, Dale (O&amp;A, Hobart)" userId="6fce53b1-f6b4-437f-92e5-b29623dbcb9a" providerId="ADAL" clId="{06966603-F586-42D6-9D90-D5258345BCB8}" dt="2020-10-20T00:19:18.486" v="12305" actId="478"/>
          <ac:spMkLst>
            <pc:docMk/>
            <pc:sldMk cId="2726353100" sldId="916"/>
            <ac:spMk id="3" creationId="{70C6E85E-F231-49C2-AE30-A745536DED28}"/>
          </ac:spMkLst>
        </pc:spChg>
        <pc:spChg chg="add mod">
          <ac:chgData name="Kolody, Dale (O&amp;A, Hobart)" userId="6fce53b1-f6b4-437f-92e5-b29623dbcb9a" providerId="ADAL" clId="{06966603-F586-42D6-9D90-D5258345BCB8}" dt="2020-10-20T00:33:24.806" v="12688" actId="1076"/>
          <ac:spMkLst>
            <pc:docMk/>
            <pc:sldMk cId="2726353100" sldId="916"/>
            <ac:spMk id="6" creationId="{635962AB-0AB1-4B3B-A57E-459A47CD86DD}"/>
          </ac:spMkLst>
        </pc:spChg>
        <pc:spChg chg="add del mod">
          <ac:chgData name="Kolody, Dale (O&amp;A, Hobart)" userId="6fce53b1-f6b4-437f-92e5-b29623dbcb9a" providerId="ADAL" clId="{06966603-F586-42D6-9D90-D5258345BCB8}" dt="2020-10-20T00:19:27.413" v="12307" actId="478"/>
          <ac:spMkLst>
            <pc:docMk/>
            <pc:sldMk cId="2726353100" sldId="916"/>
            <ac:spMk id="7" creationId="{FACCE758-485E-455E-88E5-C1447BEDAD06}"/>
          </ac:spMkLst>
        </pc:spChg>
        <pc:spChg chg="del">
          <ac:chgData name="Kolody, Dale (O&amp;A, Hobart)" userId="6fce53b1-f6b4-437f-92e5-b29623dbcb9a" providerId="ADAL" clId="{06966603-F586-42D6-9D90-D5258345BCB8}" dt="2020-10-15T04:05:28.762" v="10237" actId="478"/>
          <ac:spMkLst>
            <pc:docMk/>
            <pc:sldMk cId="2726353100" sldId="916"/>
            <ac:spMk id="8" creationId="{24D78F51-B5EB-490E-99BD-54073F1E47A2}"/>
          </ac:spMkLst>
        </pc:spChg>
        <pc:spChg chg="add mod">
          <ac:chgData name="Kolody, Dale (O&amp;A, Hobart)" userId="6fce53b1-f6b4-437f-92e5-b29623dbcb9a" providerId="ADAL" clId="{06966603-F586-42D6-9D90-D5258345BCB8}" dt="2020-10-20T00:21:18.869" v="12391" actId="1076"/>
          <ac:spMkLst>
            <pc:docMk/>
            <pc:sldMk cId="2726353100" sldId="916"/>
            <ac:spMk id="9" creationId="{B9094CFD-135F-4EEE-A93D-5F9919F56C05}"/>
          </ac:spMkLst>
        </pc:spChg>
        <pc:spChg chg="del">
          <ac:chgData name="Kolody, Dale (O&amp;A, Hobart)" userId="6fce53b1-f6b4-437f-92e5-b29623dbcb9a" providerId="ADAL" clId="{06966603-F586-42D6-9D90-D5258345BCB8}" dt="2020-10-15T04:07:09.953" v="10288" actId="478"/>
          <ac:spMkLst>
            <pc:docMk/>
            <pc:sldMk cId="2726353100" sldId="916"/>
            <ac:spMk id="9" creationId="{D669A56F-20FC-4E67-85FC-2F4CE643A011}"/>
          </ac:spMkLst>
        </pc:spChg>
        <pc:spChg chg="add del mod">
          <ac:chgData name="Kolody, Dale (O&amp;A, Hobart)" userId="6fce53b1-f6b4-437f-92e5-b29623dbcb9a" providerId="ADAL" clId="{06966603-F586-42D6-9D90-D5258345BCB8}" dt="2020-10-21T02:47:49.427" v="13958" actId="1076"/>
          <ac:spMkLst>
            <pc:docMk/>
            <pc:sldMk cId="2726353100" sldId="916"/>
            <ac:spMk id="10" creationId="{722F8B7A-9868-4AC6-B04B-DF3FB80B7C1A}"/>
          </ac:spMkLst>
        </pc:spChg>
        <pc:spChg chg="add del mod">
          <ac:chgData name="Kolody, Dale (O&amp;A, Hobart)" userId="6fce53b1-f6b4-437f-92e5-b29623dbcb9a" providerId="ADAL" clId="{06966603-F586-42D6-9D90-D5258345BCB8}" dt="2020-10-20T00:28:40.446" v="12584" actId="478"/>
          <ac:spMkLst>
            <pc:docMk/>
            <pc:sldMk cId="2726353100" sldId="916"/>
            <ac:spMk id="13" creationId="{1A278F1D-2395-4E05-8C62-9C475A71887F}"/>
          </ac:spMkLst>
        </pc:spChg>
        <pc:spChg chg="add mod">
          <ac:chgData name="Kolody, Dale (O&amp;A, Hobart)" userId="6fce53b1-f6b4-437f-92e5-b29623dbcb9a" providerId="ADAL" clId="{06966603-F586-42D6-9D90-D5258345BCB8}" dt="2020-10-20T00:24:11.387" v="12456" actId="1076"/>
          <ac:spMkLst>
            <pc:docMk/>
            <pc:sldMk cId="2726353100" sldId="916"/>
            <ac:spMk id="25" creationId="{46599C4E-1E63-4201-8413-ABDEAC68388C}"/>
          </ac:spMkLst>
        </pc:spChg>
        <pc:spChg chg="add mod ord">
          <ac:chgData name="Kolody, Dale (O&amp;A, Hobart)" userId="6fce53b1-f6b4-437f-92e5-b29623dbcb9a" providerId="ADAL" clId="{06966603-F586-42D6-9D90-D5258345BCB8}" dt="2020-10-20T00:28:25.410" v="12577" actId="1037"/>
          <ac:spMkLst>
            <pc:docMk/>
            <pc:sldMk cId="2726353100" sldId="916"/>
            <ac:spMk id="26" creationId="{A4844C81-B246-49CC-9C8B-8E6198E38BAD}"/>
          </ac:spMkLst>
        </pc:spChg>
        <pc:spChg chg="add mod">
          <ac:chgData name="Kolody, Dale (O&amp;A, Hobart)" userId="6fce53b1-f6b4-437f-92e5-b29623dbcb9a" providerId="ADAL" clId="{06966603-F586-42D6-9D90-D5258345BCB8}" dt="2020-10-20T00:29:11.986" v="12610" actId="113"/>
          <ac:spMkLst>
            <pc:docMk/>
            <pc:sldMk cId="2726353100" sldId="916"/>
            <ac:spMk id="27" creationId="{BC88ED02-C627-44BF-8BC4-F9ECCC814322}"/>
          </ac:spMkLst>
        </pc:spChg>
        <pc:picChg chg="del">
          <ac:chgData name="Kolody, Dale (O&amp;A, Hobart)" userId="6fce53b1-f6b4-437f-92e5-b29623dbcb9a" providerId="ADAL" clId="{06966603-F586-42D6-9D90-D5258345BCB8}" dt="2020-10-15T04:05:25.159" v="10236" actId="478"/>
          <ac:picMkLst>
            <pc:docMk/>
            <pc:sldMk cId="2726353100" sldId="916"/>
            <ac:picMk id="7" creationId="{B4BF511B-C75C-4418-8134-5FD89A47C388}"/>
          </ac:picMkLst>
        </pc:picChg>
        <pc:picChg chg="mod">
          <ac:chgData name="Kolody, Dale (O&amp;A, Hobart)" userId="6fce53b1-f6b4-437f-92e5-b29623dbcb9a" providerId="ADAL" clId="{06966603-F586-42D6-9D90-D5258345BCB8}" dt="2020-10-20T00:20:31.092" v="12369" actId="14100"/>
          <ac:picMkLst>
            <pc:docMk/>
            <pc:sldMk cId="2726353100" sldId="916"/>
            <ac:picMk id="11" creationId="{EF3F5233-E7DE-4ECC-B534-6F00D7EDA625}"/>
          </ac:picMkLst>
        </pc:picChg>
        <pc:cxnChg chg="add mod">
          <ac:chgData name="Kolody, Dale (O&amp;A, Hobart)" userId="6fce53b1-f6b4-437f-92e5-b29623dbcb9a" providerId="ADAL" clId="{06966603-F586-42D6-9D90-D5258345BCB8}" dt="2020-10-20T00:27:57.683" v="12572" actId="692"/>
          <ac:cxnSpMkLst>
            <pc:docMk/>
            <pc:sldMk cId="2726353100" sldId="916"/>
            <ac:cxnSpMk id="5" creationId="{3EF37F0A-5BC4-4515-9526-8E5DBD5CA2A0}"/>
          </ac:cxnSpMkLst>
        </pc:cxnChg>
        <pc:cxnChg chg="add del mod">
          <ac:chgData name="Kolody, Dale (O&amp;A, Hobart)" userId="6fce53b1-f6b4-437f-92e5-b29623dbcb9a" providerId="ADAL" clId="{06966603-F586-42D6-9D90-D5258345BCB8}" dt="2020-10-20T00:31:55.762" v="12612" actId="478"/>
          <ac:cxnSpMkLst>
            <pc:docMk/>
            <pc:sldMk cId="2726353100" sldId="916"/>
            <ac:cxnSpMk id="12" creationId="{BF293E64-5A7C-456B-9FDC-F95EEB124939}"/>
          </ac:cxnSpMkLst>
        </pc:cxnChg>
        <pc:cxnChg chg="add del mod">
          <ac:chgData name="Kolody, Dale (O&amp;A, Hobart)" userId="6fce53b1-f6b4-437f-92e5-b29623dbcb9a" providerId="ADAL" clId="{06966603-F586-42D6-9D90-D5258345BCB8}" dt="2020-10-20T00:24:14.611" v="12457" actId="478"/>
          <ac:cxnSpMkLst>
            <pc:docMk/>
            <pc:sldMk cId="2726353100" sldId="916"/>
            <ac:cxnSpMk id="14" creationId="{B2BDA2F6-B93E-4C03-B820-107FE9960C83}"/>
          </ac:cxnSpMkLst>
        </pc:cxnChg>
        <pc:cxnChg chg="add del mod">
          <ac:chgData name="Kolody, Dale (O&amp;A, Hobart)" userId="6fce53b1-f6b4-437f-92e5-b29623dbcb9a" providerId="ADAL" clId="{06966603-F586-42D6-9D90-D5258345BCB8}" dt="2020-10-20T00:21:31.139" v="12392" actId="478"/>
          <ac:cxnSpMkLst>
            <pc:docMk/>
            <pc:sldMk cId="2726353100" sldId="916"/>
            <ac:cxnSpMk id="15" creationId="{99309113-2FDD-4CEA-88F6-57B61ACD917F}"/>
          </ac:cxnSpMkLst>
        </pc:cxnChg>
        <pc:cxnChg chg="add mod">
          <ac:chgData name="Kolody, Dale (O&amp;A, Hobart)" userId="6fce53b1-f6b4-437f-92e5-b29623dbcb9a" providerId="ADAL" clId="{06966603-F586-42D6-9D90-D5258345BCB8}" dt="2020-10-20T00:23:40.815" v="12432" actId="14100"/>
          <ac:cxnSpMkLst>
            <pc:docMk/>
            <pc:sldMk cId="2726353100" sldId="916"/>
            <ac:cxnSpMk id="17" creationId="{49789492-28CD-4A3B-8B36-C4C3DB8EF0D8}"/>
          </ac:cxnSpMkLst>
        </pc:cxnChg>
        <pc:cxnChg chg="add mod">
          <ac:chgData name="Kolody, Dale (O&amp;A, Hobart)" userId="6fce53b1-f6b4-437f-92e5-b29623dbcb9a" providerId="ADAL" clId="{06966603-F586-42D6-9D90-D5258345BCB8}" dt="2020-10-20T00:23:30.786" v="12430" actId="692"/>
          <ac:cxnSpMkLst>
            <pc:docMk/>
            <pc:sldMk cId="2726353100" sldId="916"/>
            <ac:cxnSpMk id="20" creationId="{0F96B19D-8A08-461F-9721-B61ED30F6D5B}"/>
          </ac:cxnSpMkLst>
        </pc:cxnChg>
        <pc:cxnChg chg="add mod">
          <ac:chgData name="Kolody, Dale (O&amp;A, Hobart)" userId="6fce53b1-f6b4-437f-92e5-b29623dbcb9a" providerId="ADAL" clId="{06966603-F586-42D6-9D90-D5258345BCB8}" dt="2020-10-20T00:32:31.420" v="12654" actId="14100"/>
          <ac:cxnSpMkLst>
            <pc:docMk/>
            <pc:sldMk cId="2726353100" sldId="916"/>
            <ac:cxnSpMk id="28" creationId="{AC195C4A-07C7-49C5-8B71-E57057D258A8}"/>
          </ac:cxnSpMkLst>
        </pc:cxnChg>
        <pc:cxnChg chg="add mod">
          <ac:chgData name="Kolody, Dale (O&amp;A, Hobart)" userId="6fce53b1-f6b4-437f-92e5-b29623dbcb9a" providerId="ADAL" clId="{06966603-F586-42D6-9D90-D5258345BCB8}" dt="2020-10-20T00:32:34.626" v="12655" actId="14100"/>
          <ac:cxnSpMkLst>
            <pc:docMk/>
            <pc:sldMk cId="2726353100" sldId="916"/>
            <ac:cxnSpMk id="29" creationId="{57FCD2E2-A4F9-45B0-A8FE-20E3328CA42A}"/>
          </ac:cxnSpMkLst>
        </pc:cxnChg>
      </pc:sldChg>
      <pc:sldChg chg="modSp add">
        <pc:chgData name="Kolody, Dale (O&amp;A, Hobart)" userId="6fce53b1-f6b4-437f-92e5-b29623dbcb9a" providerId="ADAL" clId="{06966603-F586-42D6-9D90-D5258345BCB8}" dt="2020-10-15T07:47:33.571" v="10450" actId="20577"/>
        <pc:sldMkLst>
          <pc:docMk/>
          <pc:sldMk cId="3113598628" sldId="917"/>
        </pc:sldMkLst>
        <pc:spChg chg="mod">
          <ac:chgData name="Kolody, Dale (O&amp;A, Hobart)" userId="6fce53b1-f6b4-437f-92e5-b29623dbcb9a" providerId="ADAL" clId="{06966603-F586-42D6-9D90-D5258345BCB8}" dt="2020-10-15T07:47:33.571" v="10450" actId="20577"/>
          <ac:spMkLst>
            <pc:docMk/>
            <pc:sldMk cId="3113598628" sldId="917"/>
            <ac:spMk id="4" creationId="{7AFC246F-F484-4596-9197-3A3A9E48CF80}"/>
          </ac:spMkLst>
        </pc:spChg>
      </pc:sldChg>
      <pc:sldChg chg="addSp delSp modSp add del">
        <pc:chgData name="Kolody, Dale (O&amp;A, Hobart)" userId="6fce53b1-f6b4-437f-92e5-b29623dbcb9a" providerId="ADAL" clId="{06966603-F586-42D6-9D90-D5258345BCB8}" dt="2020-10-19T23:47:17.421" v="11337" actId="2696"/>
        <pc:sldMkLst>
          <pc:docMk/>
          <pc:sldMk cId="646742060" sldId="918"/>
        </pc:sldMkLst>
        <pc:spChg chg="del">
          <ac:chgData name="Kolody, Dale (O&amp;A, Hobart)" userId="6fce53b1-f6b4-437f-92e5-b29623dbcb9a" providerId="ADAL" clId="{06966603-F586-42D6-9D90-D5258345BCB8}" dt="2020-10-19T02:58:44.825" v="10460"/>
          <ac:spMkLst>
            <pc:docMk/>
            <pc:sldMk cId="646742060" sldId="918"/>
            <ac:spMk id="3" creationId="{143D9511-04D4-48A5-B94A-833C70A80268}"/>
          </ac:spMkLst>
        </pc:spChg>
        <pc:picChg chg="add mod ord">
          <ac:chgData name="Kolody, Dale (O&amp;A, Hobart)" userId="6fce53b1-f6b4-437f-92e5-b29623dbcb9a" providerId="ADAL" clId="{06966603-F586-42D6-9D90-D5258345BCB8}" dt="2020-10-19T03:01:09.497" v="10519" actId="1038"/>
          <ac:picMkLst>
            <pc:docMk/>
            <pc:sldMk cId="646742060" sldId="918"/>
            <ac:picMk id="5" creationId="{836FEF6E-ADCE-4E27-B85D-9C6FF8AFE7D0}"/>
          </ac:picMkLst>
        </pc:picChg>
        <pc:picChg chg="add mod">
          <ac:chgData name="Kolody, Dale (O&amp;A, Hobart)" userId="6fce53b1-f6b4-437f-92e5-b29623dbcb9a" providerId="ADAL" clId="{06966603-F586-42D6-9D90-D5258345BCB8}" dt="2020-10-19T02:59:29.712" v="10462" actId="1076"/>
          <ac:picMkLst>
            <pc:docMk/>
            <pc:sldMk cId="646742060" sldId="918"/>
            <ac:picMk id="6" creationId="{3404FE93-37BF-4402-9DBC-6C0ECE3FA315}"/>
          </ac:picMkLst>
        </pc:picChg>
        <pc:picChg chg="add mod">
          <ac:chgData name="Kolody, Dale (O&amp;A, Hobart)" userId="6fce53b1-f6b4-437f-92e5-b29623dbcb9a" providerId="ADAL" clId="{06966603-F586-42D6-9D90-D5258345BCB8}" dt="2020-10-19T03:01:52.486" v="10619" actId="1037"/>
          <ac:picMkLst>
            <pc:docMk/>
            <pc:sldMk cId="646742060" sldId="918"/>
            <ac:picMk id="7" creationId="{B7E0671D-CF5C-4236-BF25-D49B461395AD}"/>
          </ac:picMkLst>
        </pc:picChg>
      </pc:sldChg>
      <pc:sldChg chg="addSp delSp modSp add del">
        <pc:chgData name="Kolody, Dale (O&amp;A, Hobart)" userId="6fce53b1-f6b4-437f-92e5-b29623dbcb9a" providerId="ADAL" clId="{06966603-F586-42D6-9D90-D5258345BCB8}" dt="2020-10-19T23:40:32.823" v="11332" actId="2696"/>
        <pc:sldMkLst>
          <pc:docMk/>
          <pc:sldMk cId="621012455" sldId="919"/>
        </pc:sldMkLst>
        <pc:spChg chg="add del">
          <ac:chgData name="Kolody, Dale (O&amp;A, Hobart)" userId="6fce53b1-f6b4-437f-92e5-b29623dbcb9a" providerId="ADAL" clId="{06966603-F586-42D6-9D90-D5258345BCB8}" dt="2020-10-19T07:43:20.732" v="10627"/>
          <ac:spMkLst>
            <pc:docMk/>
            <pc:sldMk cId="621012455" sldId="919"/>
            <ac:spMk id="3" creationId="{1F3D8861-9D24-4FF6-A0DA-99D632E23A15}"/>
          </ac:spMkLst>
        </pc:spChg>
        <pc:spChg chg="add mod">
          <ac:chgData name="Kolody, Dale (O&amp;A, Hobart)" userId="6fce53b1-f6b4-437f-92e5-b29623dbcb9a" providerId="ADAL" clId="{06966603-F586-42D6-9D90-D5258345BCB8}" dt="2020-10-19T23:17:21.724" v="11158" actId="114"/>
          <ac:spMkLst>
            <pc:docMk/>
            <pc:sldMk cId="621012455" sldId="919"/>
            <ac:spMk id="8" creationId="{2E27A1ED-78EA-4EE8-B268-382CDF885AA6}"/>
          </ac:spMkLst>
        </pc:spChg>
        <pc:picChg chg="add mod">
          <ac:chgData name="Kolody, Dale (O&amp;A, Hobart)" userId="6fce53b1-f6b4-437f-92e5-b29623dbcb9a" providerId="ADAL" clId="{06966603-F586-42D6-9D90-D5258345BCB8}" dt="2020-10-19T07:42:39.499" v="10625" actId="1076"/>
          <ac:picMkLst>
            <pc:docMk/>
            <pc:sldMk cId="621012455" sldId="919"/>
            <ac:picMk id="5" creationId="{50B2A784-C2F8-4DA6-B75E-E0CC053F0A79}"/>
          </ac:picMkLst>
        </pc:picChg>
        <pc:picChg chg="add del mod">
          <ac:chgData name="Kolody, Dale (O&amp;A, Hobart)" userId="6fce53b1-f6b4-437f-92e5-b29623dbcb9a" providerId="ADAL" clId="{06966603-F586-42D6-9D90-D5258345BCB8}" dt="2020-10-19T07:43:20.732" v="10627"/>
          <ac:picMkLst>
            <pc:docMk/>
            <pc:sldMk cId="621012455" sldId="919"/>
            <ac:picMk id="6" creationId="{C9DF6381-D27A-4FAB-B22C-F2824D22D209}"/>
          </ac:picMkLst>
        </pc:picChg>
        <pc:picChg chg="add mod">
          <ac:chgData name="Kolody, Dale (O&amp;A, Hobart)" userId="6fce53b1-f6b4-437f-92e5-b29623dbcb9a" providerId="ADAL" clId="{06966603-F586-42D6-9D90-D5258345BCB8}" dt="2020-10-19T07:43:28.612" v="10629" actId="1076"/>
          <ac:picMkLst>
            <pc:docMk/>
            <pc:sldMk cId="621012455" sldId="919"/>
            <ac:picMk id="7" creationId="{934A0E22-9003-46A2-BF4F-8192CC253518}"/>
          </ac:picMkLst>
        </pc:picChg>
      </pc:sldChg>
      <pc:sldChg chg="addSp delSp modSp add modAnim">
        <pc:chgData name="Kolody, Dale (O&amp;A, Hobart)" userId="6fce53b1-f6b4-437f-92e5-b29623dbcb9a" providerId="ADAL" clId="{06966603-F586-42D6-9D90-D5258345BCB8}" dt="2020-10-20T03:14:05.628" v="13369" actId="1036"/>
        <pc:sldMkLst>
          <pc:docMk/>
          <pc:sldMk cId="376416817" sldId="920"/>
        </pc:sldMkLst>
        <pc:spChg chg="mod">
          <ac:chgData name="Kolody, Dale (O&amp;A, Hobart)" userId="6fce53b1-f6b4-437f-92e5-b29623dbcb9a" providerId="ADAL" clId="{06966603-F586-42D6-9D90-D5258345BCB8}" dt="2020-10-19T21:36:11.265" v="10746"/>
          <ac:spMkLst>
            <pc:docMk/>
            <pc:sldMk cId="376416817" sldId="920"/>
            <ac:spMk id="2" creationId="{478A8786-5BEA-4633-9B1B-B602751CCC4A}"/>
          </ac:spMkLst>
        </pc:spChg>
        <pc:spChg chg="del">
          <ac:chgData name="Kolody, Dale (O&amp;A, Hobart)" userId="6fce53b1-f6b4-437f-92e5-b29623dbcb9a" providerId="ADAL" clId="{06966603-F586-42D6-9D90-D5258345BCB8}" dt="2020-10-19T21:36:16.855" v="10748" actId="478"/>
          <ac:spMkLst>
            <pc:docMk/>
            <pc:sldMk cId="376416817" sldId="920"/>
            <ac:spMk id="3" creationId="{76A8BC39-A671-4EF4-8850-013288D20893}"/>
          </ac:spMkLst>
        </pc:spChg>
        <pc:spChg chg="del">
          <ac:chgData name="Kolody, Dale (O&amp;A, Hobart)" userId="6fce53b1-f6b4-437f-92e5-b29623dbcb9a" providerId="ADAL" clId="{06966603-F586-42D6-9D90-D5258345BCB8}" dt="2020-10-19T21:36:14.633" v="10747" actId="478"/>
          <ac:spMkLst>
            <pc:docMk/>
            <pc:sldMk cId="376416817" sldId="920"/>
            <ac:spMk id="4" creationId="{3DB98847-0E7E-485F-A3DA-8F26EBC8486F}"/>
          </ac:spMkLst>
        </pc:spChg>
        <pc:picChg chg="add del mod">
          <ac:chgData name="Kolody, Dale (O&amp;A, Hobart)" userId="6fce53b1-f6b4-437f-92e5-b29623dbcb9a" providerId="ADAL" clId="{06966603-F586-42D6-9D90-D5258345BCB8}" dt="2020-10-19T21:32:30.386" v="10637" actId="478"/>
          <ac:picMkLst>
            <pc:docMk/>
            <pc:sldMk cId="376416817" sldId="920"/>
            <ac:picMk id="5" creationId="{EB72F186-F9A1-491D-9A78-F027F51CB5A0}"/>
          </ac:picMkLst>
        </pc:picChg>
        <pc:picChg chg="add mod">
          <ac:chgData name="Kolody, Dale (O&amp;A, Hobart)" userId="6fce53b1-f6b4-437f-92e5-b29623dbcb9a" providerId="ADAL" clId="{06966603-F586-42D6-9D90-D5258345BCB8}" dt="2020-10-19T21:34:18.264" v="10645" actId="14100"/>
          <ac:picMkLst>
            <pc:docMk/>
            <pc:sldMk cId="376416817" sldId="920"/>
            <ac:picMk id="6" creationId="{A822ED49-E725-48B1-BDC0-069F84CF5156}"/>
          </ac:picMkLst>
        </pc:picChg>
        <pc:picChg chg="add mod">
          <ac:chgData name="Kolody, Dale (O&amp;A, Hobart)" userId="6fce53b1-f6b4-437f-92e5-b29623dbcb9a" providerId="ADAL" clId="{06966603-F586-42D6-9D90-D5258345BCB8}" dt="2020-10-20T03:14:05.628" v="13369" actId="1036"/>
          <ac:picMkLst>
            <pc:docMk/>
            <pc:sldMk cId="376416817" sldId="920"/>
            <ac:picMk id="7" creationId="{224E705A-30EE-4710-AD29-6841AB78EE1D}"/>
          </ac:picMkLst>
        </pc:picChg>
      </pc:sldChg>
      <pc:sldChg chg="addSp delSp modSp add">
        <pc:chgData name="Kolody, Dale (O&amp;A, Hobart)" userId="6fce53b1-f6b4-437f-92e5-b29623dbcb9a" providerId="ADAL" clId="{06966603-F586-42D6-9D90-D5258345BCB8}" dt="2020-10-20T03:27:38.064" v="13408" actId="14100"/>
        <pc:sldMkLst>
          <pc:docMk/>
          <pc:sldMk cId="2832005362" sldId="921"/>
        </pc:sldMkLst>
        <pc:spChg chg="mod">
          <ac:chgData name="Kolody, Dale (O&amp;A, Hobart)" userId="6fce53b1-f6b4-437f-92e5-b29623dbcb9a" providerId="ADAL" clId="{06966603-F586-42D6-9D90-D5258345BCB8}" dt="2020-10-20T03:27:38.064" v="13408" actId="14100"/>
          <ac:spMkLst>
            <pc:docMk/>
            <pc:sldMk cId="2832005362" sldId="921"/>
            <ac:spMk id="3" creationId="{59801C50-58D2-4D60-AAD4-4B80D3CC6876}"/>
          </ac:spMkLst>
        </pc:spChg>
        <pc:spChg chg="del">
          <ac:chgData name="Kolody, Dale (O&amp;A, Hobart)" userId="6fce53b1-f6b4-437f-92e5-b29623dbcb9a" providerId="ADAL" clId="{06966603-F586-42D6-9D90-D5258345BCB8}" dt="2020-10-19T21:38:58.967" v="10758"/>
          <ac:spMkLst>
            <pc:docMk/>
            <pc:sldMk cId="2832005362" sldId="921"/>
            <ac:spMk id="4" creationId="{635D2C85-5595-4C4B-8137-3906AE47533A}"/>
          </ac:spMkLst>
        </pc:spChg>
        <pc:picChg chg="add mod">
          <ac:chgData name="Kolody, Dale (O&amp;A, Hobart)" userId="6fce53b1-f6b4-437f-92e5-b29623dbcb9a" providerId="ADAL" clId="{06966603-F586-42D6-9D90-D5258345BCB8}" dt="2020-10-20T03:06:15.724" v="13365" actId="14100"/>
          <ac:picMkLst>
            <pc:docMk/>
            <pc:sldMk cId="2832005362" sldId="921"/>
            <ac:picMk id="5" creationId="{14F5F52E-172A-4F01-9EFF-B7BA7719FD71}"/>
          </ac:picMkLst>
        </pc:picChg>
        <pc:picChg chg="add mod">
          <ac:chgData name="Kolody, Dale (O&amp;A, Hobart)" userId="6fce53b1-f6b4-437f-92e5-b29623dbcb9a" providerId="ADAL" clId="{06966603-F586-42D6-9D90-D5258345BCB8}" dt="2020-10-20T03:06:10.765" v="13364" actId="1076"/>
          <ac:picMkLst>
            <pc:docMk/>
            <pc:sldMk cId="2832005362" sldId="921"/>
            <ac:picMk id="6" creationId="{A6A3D532-260C-4558-A041-C2E57C336983}"/>
          </ac:picMkLst>
        </pc:picChg>
        <pc:picChg chg="add mod">
          <ac:chgData name="Kolody, Dale (O&amp;A, Hobart)" userId="6fce53b1-f6b4-437f-92e5-b29623dbcb9a" providerId="ADAL" clId="{06966603-F586-42D6-9D90-D5258345BCB8}" dt="2020-10-20T03:06:20.007" v="13366" actId="1076"/>
          <ac:picMkLst>
            <pc:docMk/>
            <pc:sldMk cId="2832005362" sldId="921"/>
            <ac:picMk id="7" creationId="{D069B690-35D5-4035-87E3-9E6E7B0E222A}"/>
          </ac:picMkLst>
        </pc:picChg>
        <pc:picChg chg="add mod">
          <ac:chgData name="Kolody, Dale (O&amp;A, Hobart)" userId="6fce53b1-f6b4-437f-92e5-b29623dbcb9a" providerId="ADAL" clId="{06966603-F586-42D6-9D90-D5258345BCB8}" dt="2020-10-20T03:06:05.445" v="13363" actId="1076"/>
          <ac:picMkLst>
            <pc:docMk/>
            <pc:sldMk cId="2832005362" sldId="921"/>
            <ac:picMk id="8" creationId="{A4372F75-9757-471D-8452-2D44EEEE5134}"/>
          </ac:picMkLst>
        </pc:picChg>
      </pc:sldChg>
      <pc:sldChg chg="addSp modSp add modAnim">
        <pc:chgData name="Kolody, Dale (O&amp;A, Hobart)" userId="6fce53b1-f6b4-437f-92e5-b29623dbcb9a" providerId="ADAL" clId="{06966603-F586-42D6-9D90-D5258345BCB8}" dt="2020-10-21T02:34:35.621" v="13536" actId="14100"/>
        <pc:sldMkLst>
          <pc:docMk/>
          <pc:sldMk cId="2092720824" sldId="922"/>
        </pc:sldMkLst>
        <pc:spChg chg="mod">
          <ac:chgData name="Kolody, Dale (O&amp;A, Hobart)" userId="6fce53b1-f6b4-437f-92e5-b29623dbcb9a" providerId="ADAL" clId="{06966603-F586-42D6-9D90-D5258345BCB8}" dt="2020-10-20T00:13:55.374" v="12078" actId="27636"/>
          <ac:spMkLst>
            <pc:docMk/>
            <pc:sldMk cId="2092720824" sldId="922"/>
            <ac:spMk id="2" creationId="{267F08BF-E815-436C-A09D-899049905BDA}"/>
          </ac:spMkLst>
        </pc:spChg>
        <pc:spChg chg="mod">
          <ac:chgData name="Kolody, Dale (O&amp;A, Hobart)" userId="6fce53b1-f6b4-437f-92e5-b29623dbcb9a" providerId="ADAL" clId="{06966603-F586-42D6-9D90-D5258345BCB8}" dt="2020-10-20T00:08:07.650" v="11848" actId="20577"/>
          <ac:spMkLst>
            <pc:docMk/>
            <pc:sldMk cId="2092720824" sldId="922"/>
            <ac:spMk id="3" creationId="{DB7F7223-AA26-4E5F-B919-EFA22D6390A6}"/>
          </ac:spMkLst>
        </pc:spChg>
        <pc:spChg chg="mod">
          <ac:chgData name="Kolody, Dale (O&amp;A, Hobart)" userId="6fce53b1-f6b4-437f-92e5-b29623dbcb9a" providerId="ADAL" clId="{06966603-F586-42D6-9D90-D5258345BCB8}" dt="2020-10-20T01:07:55.649" v="13357" actId="20577"/>
          <ac:spMkLst>
            <pc:docMk/>
            <pc:sldMk cId="2092720824" sldId="922"/>
            <ac:spMk id="4" creationId="{2039CC83-2935-4C11-8574-BB2A57807CA9}"/>
          </ac:spMkLst>
        </pc:spChg>
        <pc:spChg chg="add mod">
          <ac:chgData name="Kolody, Dale (O&amp;A, Hobart)" userId="6fce53b1-f6b4-437f-92e5-b29623dbcb9a" providerId="ADAL" clId="{06966603-F586-42D6-9D90-D5258345BCB8}" dt="2020-10-20T02:41:06.843" v="13361" actId="14100"/>
          <ac:spMkLst>
            <pc:docMk/>
            <pc:sldMk cId="2092720824" sldId="922"/>
            <ac:spMk id="5" creationId="{F1960036-480B-4771-8BAC-682460F6D8FE}"/>
          </ac:spMkLst>
        </pc:spChg>
        <pc:spChg chg="add mod">
          <ac:chgData name="Kolody, Dale (O&amp;A, Hobart)" userId="6fce53b1-f6b4-437f-92e5-b29623dbcb9a" providerId="ADAL" clId="{06966603-F586-42D6-9D90-D5258345BCB8}" dt="2020-10-21T02:34:35.621" v="13536" actId="14100"/>
          <ac:spMkLst>
            <pc:docMk/>
            <pc:sldMk cId="2092720824" sldId="922"/>
            <ac:spMk id="6" creationId="{CA23C080-876A-4F26-B877-BFF608284F03}"/>
          </ac:spMkLst>
        </pc:spChg>
        <pc:picChg chg="add mod">
          <ac:chgData name="Kolody, Dale (O&amp;A, Hobart)" userId="6fce53b1-f6b4-437f-92e5-b29623dbcb9a" providerId="ADAL" clId="{06966603-F586-42D6-9D90-D5258345BCB8}" dt="2020-10-20T01:06:07.623" v="13345" actId="1076"/>
          <ac:picMkLst>
            <pc:docMk/>
            <pc:sldMk cId="2092720824" sldId="922"/>
            <ac:picMk id="7" creationId="{CC869520-C265-4B51-A8CA-F9FFA8DEDB02}"/>
          </ac:picMkLst>
        </pc:picChg>
        <pc:picChg chg="add mod">
          <ac:chgData name="Kolody, Dale (O&amp;A, Hobart)" userId="6fce53b1-f6b4-437f-92e5-b29623dbcb9a" providerId="ADAL" clId="{06966603-F586-42D6-9D90-D5258345BCB8}" dt="2020-10-20T01:07:45.233" v="13349" actId="1076"/>
          <ac:picMkLst>
            <pc:docMk/>
            <pc:sldMk cId="2092720824" sldId="922"/>
            <ac:picMk id="8" creationId="{40EDDFAA-BEE6-4E65-9915-AFE62996DB27}"/>
          </ac:picMkLst>
        </pc:picChg>
      </pc:sldChg>
      <pc:sldChg chg="modSp add">
        <pc:chgData name="Kolody, Dale (O&amp;A, Hobart)" userId="6fce53b1-f6b4-437f-92e5-b29623dbcb9a" providerId="ADAL" clId="{06966603-F586-42D6-9D90-D5258345BCB8}" dt="2020-10-21T02:45:15.971" v="13875" actId="20577"/>
        <pc:sldMkLst>
          <pc:docMk/>
          <pc:sldMk cId="204392304" sldId="923"/>
        </pc:sldMkLst>
        <pc:spChg chg="mod">
          <ac:chgData name="Kolody, Dale (O&amp;A, Hobart)" userId="6fce53b1-f6b4-437f-92e5-b29623dbcb9a" providerId="ADAL" clId="{06966603-F586-42D6-9D90-D5258345BCB8}" dt="2020-10-20T00:38:27.600" v="12821" actId="20577"/>
          <ac:spMkLst>
            <pc:docMk/>
            <pc:sldMk cId="204392304" sldId="923"/>
            <ac:spMk id="2" creationId="{FD6C7415-C81C-4BB9-BEB9-0A5869201616}"/>
          </ac:spMkLst>
        </pc:spChg>
        <pc:spChg chg="mod">
          <ac:chgData name="Kolody, Dale (O&amp;A, Hobart)" userId="6fce53b1-f6b4-437f-92e5-b29623dbcb9a" providerId="ADAL" clId="{06966603-F586-42D6-9D90-D5258345BCB8}" dt="2020-10-21T02:45:15.971" v="13875" actId="20577"/>
          <ac:spMkLst>
            <pc:docMk/>
            <pc:sldMk cId="204392304" sldId="923"/>
            <ac:spMk id="3" creationId="{8873E2BB-361C-4668-BA2B-8B271CC3E549}"/>
          </ac:spMkLst>
        </pc:spChg>
      </pc:sldChg>
    </pc:docChg>
  </pc:docChgLst>
  <pc:docChgLst>
    <pc:chgData name="Dale" userId="6fce53b1-f6b4-437f-92e5-b29623dbcb9a" providerId="ADAL" clId="{06966603-F586-42D6-9D90-D5258345BCB8}"/>
    <pc:docChg chg="custSel addSld delSld modSld sldOrd">
      <pc:chgData name="Dale" userId="6fce53b1-f6b4-437f-92e5-b29623dbcb9a" providerId="ADAL" clId="{06966603-F586-42D6-9D90-D5258345BCB8}" dt="2020-10-13T02:28:00.624" v="4662" actId="20577"/>
      <pc:docMkLst>
        <pc:docMk/>
      </pc:docMkLst>
      <pc:sldChg chg="ord">
        <pc:chgData name="Dale" userId="6fce53b1-f6b4-437f-92e5-b29623dbcb9a" providerId="ADAL" clId="{06966603-F586-42D6-9D90-D5258345BCB8}" dt="2020-10-12T23:25:25.718" v="1710"/>
        <pc:sldMkLst>
          <pc:docMk/>
          <pc:sldMk cId="0" sldId="544"/>
        </pc:sldMkLst>
      </pc:sldChg>
      <pc:sldChg chg="del">
        <pc:chgData name="Dale" userId="6fce53b1-f6b4-437f-92e5-b29623dbcb9a" providerId="ADAL" clId="{06966603-F586-42D6-9D90-D5258345BCB8}" dt="2020-10-13T00:37:47.480" v="2504" actId="2696"/>
        <pc:sldMkLst>
          <pc:docMk/>
          <pc:sldMk cId="1355255706" sldId="663"/>
        </pc:sldMkLst>
      </pc:sldChg>
      <pc:sldChg chg="modSp">
        <pc:chgData name="Dale" userId="6fce53b1-f6b4-437f-92e5-b29623dbcb9a" providerId="ADAL" clId="{06966603-F586-42D6-9D90-D5258345BCB8}" dt="2020-10-12T22:36:55.454" v="1345" actId="20577"/>
        <pc:sldMkLst>
          <pc:docMk/>
          <pc:sldMk cId="1748727845" sldId="747"/>
        </pc:sldMkLst>
        <pc:spChg chg="mod">
          <ac:chgData name="Dale" userId="6fce53b1-f6b4-437f-92e5-b29623dbcb9a" providerId="ADAL" clId="{06966603-F586-42D6-9D90-D5258345BCB8}" dt="2020-10-12T22:36:55.454" v="1345" actId="20577"/>
          <ac:spMkLst>
            <pc:docMk/>
            <pc:sldMk cId="1748727845" sldId="747"/>
            <ac:spMk id="3" creationId="{00000000-0000-0000-0000-000000000000}"/>
          </ac:spMkLst>
        </pc:spChg>
      </pc:sldChg>
      <pc:sldChg chg="del">
        <pc:chgData name="Dale" userId="6fce53b1-f6b4-437f-92e5-b29623dbcb9a" providerId="ADAL" clId="{06966603-F586-42D6-9D90-D5258345BCB8}" dt="2020-10-13T00:38:13.538" v="2523" actId="2696"/>
        <pc:sldMkLst>
          <pc:docMk/>
          <pc:sldMk cId="3695070856" sldId="803"/>
        </pc:sldMkLst>
      </pc:sldChg>
      <pc:sldChg chg="del">
        <pc:chgData name="Dale" userId="6fce53b1-f6b4-437f-92e5-b29623dbcb9a" providerId="ADAL" clId="{06966603-F586-42D6-9D90-D5258345BCB8}" dt="2020-10-13T00:37:46.832" v="2503" actId="2696"/>
        <pc:sldMkLst>
          <pc:docMk/>
          <pc:sldMk cId="9992978" sldId="805"/>
        </pc:sldMkLst>
      </pc:sldChg>
      <pc:sldChg chg="addSp delSp modSp delAnim modAnim">
        <pc:chgData name="Dale" userId="6fce53b1-f6b4-437f-92e5-b29623dbcb9a" providerId="ADAL" clId="{06966603-F586-42D6-9D90-D5258345BCB8}" dt="2020-10-12T22:36:08.579" v="1307" actId="20577"/>
        <pc:sldMkLst>
          <pc:docMk/>
          <pc:sldMk cId="254101454" sldId="817"/>
        </pc:sldMkLst>
        <pc:spChg chg="mod">
          <ac:chgData name="Dale" userId="6fce53b1-f6b4-437f-92e5-b29623dbcb9a" providerId="ADAL" clId="{06966603-F586-42D6-9D90-D5258345BCB8}" dt="2020-10-12T22:36:08.579" v="1307" actId="20577"/>
          <ac:spMkLst>
            <pc:docMk/>
            <pc:sldMk cId="254101454" sldId="817"/>
            <ac:spMk id="3" creationId="{00000000-0000-0000-0000-000000000000}"/>
          </ac:spMkLst>
        </pc:spChg>
        <pc:spChg chg="del mod">
          <ac:chgData name="Dale" userId="6fce53b1-f6b4-437f-92e5-b29623dbcb9a" providerId="ADAL" clId="{06966603-F586-42D6-9D90-D5258345BCB8}" dt="2020-10-12T22:35:12.697" v="1267" actId="478"/>
          <ac:spMkLst>
            <pc:docMk/>
            <pc:sldMk cId="254101454" sldId="817"/>
            <ac:spMk id="5" creationId="{8C5F564C-83C1-4D7A-9BD9-BDEE7E440FA4}"/>
          </ac:spMkLst>
        </pc:spChg>
        <pc:spChg chg="del mod">
          <ac:chgData name="Dale" userId="6fce53b1-f6b4-437f-92e5-b29623dbcb9a" providerId="ADAL" clId="{06966603-F586-42D6-9D90-D5258345BCB8}" dt="2020-10-12T22:35:00.052" v="1264" actId="478"/>
          <ac:spMkLst>
            <pc:docMk/>
            <pc:sldMk cId="254101454" sldId="817"/>
            <ac:spMk id="6" creationId="{802DCF4E-93D6-4920-B908-C2F7B0EE6C81}"/>
          </ac:spMkLst>
        </pc:spChg>
        <pc:spChg chg="add del mod">
          <ac:chgData name="Dale" userId="6fce53b1-f6b4-437f-92e5-b29623dbcb9a" providerId="ADAL" clId="{06966603-F586-42D6-9D90-D5258345BCB8}" dt="2020-10-12T22:35:17.787" v="1268" actId="478"/>
          <ac:spMkLst>
            <pc:docMk/>
            <pc:sldMk cId="254101454" sldId="817"/>
            <ac:spMk id="7" creationId="{3C717381-EE44-47F2-A468-C46830CBF81A}"/>
          </ac:spMkLst>
        </pc:spChg>
      </pc:sldChg>
      <pc:sldChg chg="del">
        <pc:chgData name="Dale" userId="6fce53b1-f6b4-437f-92e5-b29623dbcb9a" providerId="ADAL" clId="{06966603-F586-42D6-9D90-D5258345BCB8}" dt="2020-10-13T00:37:36.808" v="2497" actId="2696"/>
        <pc:sldMkLst>
          <pc:docMk/>
          <pc:sldMk cId="2695906391" sldId="819"/>
        </pc:sldMkLst>
      </pc:sldChg>
      <pc:sldChg chg="del">
        <pc:chgData name="Dale" userId="6fce53b1-f6b4-437f-92e5-b29623dbcb9a" providerId="ADAL" clId="{06966603-F586-42D6-9D90-D5258345BCB8}" dt="2020-10-13T00:38:02.653" v="2510" actId="2696"/>
        <pc:sldMkLst>
          <pc:docMk/>
          <pc:sldMk cId="122006240" sldId="833"/>
        </pc:sldMkLst>
      </pc:sldChg>
      <pc:sldChg chg="del">
        <pc:chgData name="Dale" userId="6fce53b1-f6b4-437f-92e5-b29623dbcb9a" providerId="ADAL" clId="{06966603-F586-42D6-9D90-D5258345BCB8}" dt="2020-10-13T00:37:56.776" v="2505" actId="2696"/>
        <pc:sldMkLst>
          <pc:docMk/>
          <pc:sldMk cId="2394406929" sldId="835"/>
        </pc:sldMkLst>
      </pc:sldChg>
      <pc:sldChg chg="del">
        <pc:chgData name="Dale" userId="6fce53b1-f6b4-437f-92e5-b29623dbcb9a" providerId="ADAL" clId="{06966603-F586-42D6-9D90-D5258345BCB8}" dt="2020-10-13T00:38:01.753" v="2509" actId="2696"/>
        <pc:sldMkLst>
          <pc:docMk/>
          <pc:sldMk cId="1209756649" sldId="836"/>
        </pc:sldMkLst>
      </pc:sldChg>
      <pc:sldChg chg="del">
        <pc:chgData name="Dale" userId="6fce53b1-f6b4-437f-92e5-b29623dbcb9a" providerId="ADAL" clId="{06966603-F586-42D6-9D90-D5258345BCB8}" dt="2020-10-13T00:38:04.803" v="2511" actId="2696"/>
        <pc:sldMkLst>
          <pc:docMk/>
          <pc:sldMk cId="3672076471" sldId="839"/>
        </pc:sldMkLst>
      </pc:sldChg>
      <pc:sldChg chg="del">
        <pc:chgData name="Dale" userId="6fce53b1-f6b4-437f-92e5-b29623dbcb9a" providerId="ADAL" clId="{06966603-F586-42D6-9D90-D5258345BCB8}" dt="2020-10-13T00:38:12.938" v="2521" actId="2696"/>
        <pc:sldMkLst>
          <pc:docMk/>
          <pc:sldMk cId="1226757629" sldId="844"/>
        </pc:sldMkLst>
      </pc:sldChg>
      <pc:sldChg chg="del">
        <pc:chgData name="Dale" userId="6fce53b1-f6b4-437f-92e5-b29623dbcb9a" providerId="ADAL" clId="{06966603-F586-42D6-9D90-D5258345BCB8}" dt="2020-10-13T00:38:07.391" v="2515" actId="2696"/>
        <pc:sldMkLst>
          <pc:docMk/>
          <pc:sldMk cId="2444979446" sldId="845"/>
        </pc:sldMkLst>
      </pc:sldChg>
      <pc:sldChg chg="del">
        <pc:chgData name="Dale" userId="6fce53b1-f6b4-437f-92e5-b29623dbcb9a" providerId="ADAL" clId="{06966603-F586-42D6-9D90-D5258345BCB8}" dt="2020-10-13T00:38:08.731" v="2516" actId="2696"/>
        <pc:sldMkLst>
          <pc:docMk/>
          <pc:sldMk cId="1471124528" sldId="846"/>
        </pc:sldMkLst>
      </pc:sldChg>
      <pc:sldChg chg="del">
        <pc:chgData name="Dale" userId="6fce53b1-f6b4-437f-92e5-b29623dbcb9a" providerId="ADAL" clId="{06966603-F586-42D6-9D90-D5258345BCB8}" dt="2020-10-13T00:38:10.481" v="2517" actId="2696"/>
        <pc:sldMkLst>
          <pc:docMk/>
          <pc:sldMk cId="3016718262" sldId="850"/>
        </pc:sldMkLst>
      </pc:sldChg>
      <pc:sldChg chg="del">
        <pc:chgData name="Dale" userId="6fce53b1-f6b4-437f-92e5-b29623dbcb9a" providerId="ADAL" clId="{06966603-F586-42D6-9D90-D5258345BCB8}" dt="2020-10-13T00:38:12.067" v="2519" actId="2696"/>
        <pc:sldMkLst>
          <pc:docMk/>
          <pc:sldMk cId="3665953906" sldId="851"/>
        </pc:sldMkLst>
      </pc:sldChg>
      <pc:sldChg chg="del">
        <pc:chgData name="Dale" userId="6fce53b1-f6b4-437f-92e5-b29623dbcb9a" providerId="ADAL" clId="{06966603-F586-42D6-9D90-D5258345BCB8}" dt="2020-10-13T00:38:13.253" v="2522" actId="2696"/>
        <pc:sldMkLst>
          <pc:docMk/>
          <pc:sldMk cId="304924432" sldId="852"/>
        </pc:sldMkLst>
      </pc:sldChg>
      <pc:sldChg chg="del">
        <pc:chgData name="Dale" userId="6fce53b1-f6b4-437f-92e5-b29623dbcb9a" providerId="ADAL" clId="{06966603-F586-42D6-9D90-D5258345BCB8}" dt="2020-10-13T00:38:14.218" v="2524" actId="2696"/>
        <pc:sldMkLst>
          <pc:docMk/>
          <pc:sldMk cId="2367418465" sldId="855"/>
        </pc:sldMkLst>
      </pc:sldChg>
      <pc:sldChg chg="del">
        <pc:chgData name="Dale" userId="6fce53b1-f6b4-437f-92e5-b29623dbcb9a" providerId="ADAL" clId="{06966603-F586-42D6-9D90-D5258345BCB8}" dt="2020-10-13T00:38:12.553" v="2520" actId="2696"/>
        <pc:sldMkLst>
          <pc:docMk/>
          <pc:sldMk cId="1087135340" sldId="857"/>
        </pc:sldMkLst>
      </pc:sldChg>
      <pc:sldChg chg="del">
        <pc:chgData name="Dale" userId="6fce53b1-f6b4-437f-92e5-b29623dbcb9a" providerId="ADAL" clId="{06966603-F586-42D6-9D90-D5258345BCB8}" dt="2020-10-13T00:37:40.189" v="2498" actId="2696"/>
        <pc:sldMkLst>
          <pc:docMk/>
          <pc:sldMk cId="969140480" sldId="861"/>
        </pc:sldMkLst>
      </pc:sldChg>
      <pc:sldChg chg="del">
        <pc:chgData name="Dale" userId="6fce53b1-f6b4-437f-92e5-b29623dbcb9a" providerId="ADAL" clId="{06966603-F586-42D6-9D90-D5258345BCB8}" dt="2020-10-13T00:37:42.562" v="2499" actId="2696"/>
        <pc:sldMkLst>
          <pc:docMk/>
          <pc:sldMk cId="2337210837" sldId="862"/>
        </pc:sldMkLst>
      </pc:sldChg>
      <pc:sldChg chg="del">
        <pc:chgData name="Dale" userId="6fce53b1-f6b4-437f-92e5-b29623dbcb9a" providerId="ADAL" clId="{06966603-F586-42D6-9D90-D5258345BCB8}" dt="2020-10-13T00:37:43.863" v="2500" actId="2696"/>
        <pc:sldMkLst>
          <pc:docMk/>
          <pc:sldMk cId="2309177331" sldId="863"/>
        </pc:sldMkLst>
      </pc:sldChg>
      <pc:sldChg chg="del">
        <pc:chgData name="Dale" userId="6fce53b1-f6b4-437f-92e5-b29623dbcb9a" providerId="ADAL" clId="{06966603-F586-42D6-9D90-D5258345BCB8}" dt="2020-10-13T00:37:45.349" v="2501" actId="2696"/>
        <pc:sldMkLst>
          <pc:docMk/>
          <pc:sldMk cId="821640501" sldId="864"/>
        </pc:sldMkLst>
      </pc:sldChg>
      <pc:sldChg chg="del">
        <pc:chgData name="Dale" userId="6fce53b1-f6b4-437f-92e5-b29623dbcb9a" providerId="ADAL" clId="{06966603-F586-42D6-9D90-D5258345BCB8}" dt="2020-10-13T00:37:46.215" v="2502" actId="2696"/>
        <pc:sldMkLst>
          <pc:docMk/>
          <pc:sldMk cId="2319242121" sldId="866"/>
        </pc:sldMkLst>
      </pc:sldChg>
      <pc:sldChg chg="del">
        <pc:chgData name="Dale" userId="6fce53b1-f6b4-437f-92e5-b29623dbcb9a" providerId="ADAL" clId="{06966603-F586-42D6-9D90-D5258345BCB8}" dt="2020-10-13T00:38:14.633" v="2525" actId="2696"/>
        <pc:sldMkLst>
          <pc:docMk/>
          <pc:sldMk cId="124554568" sldId="867"/>
        </pc:sldMkLst>
      </pc:sldChg>
      <pc:sldChg chg="del">
        <pc:chgData name="Dale" userId="6fce53b1-f6b4-437f-92e5-b29623dbcb9a" providerId="ADAL" clId="{06966603-F586-42D6-9D90-D5258345BCB8}" dt="2020-10-13T00:38:15.369" v="2526" actId="2696"/>
        <pc:sldMkLst>
          <pc:docMk/>
          <pc:sldMk cId="3654020658" sldId="868"/>
        </pc:sldMkLst>
      </pc:sldChg>
      <pc:sldChg chg="del">
        <pc:chgData name="Dale" userId="6fce53b1-f6b4-437f-92e5-b29623dbcb9a" providerId="ADAL" clId="{06966603-F586-42D6-9D90-D5258345BCB8}" dt="2020-10-13T00:38:15.899" v="2527" actId="2696"/>
        <pc:sldMkLst>
          <pc:docMk/>
          <pc:sldMk cId="1438326251" sldId="871"/>
        </pc:sldMkLst>
      </pc:sldChg>
      <pc:sldChg chg="del">
        <pc:chgData name="Dale" userId="6fce53b1-f6b4-437f-92e5-b29623dbcb9a" providerId="ADAL" clId="{06966603-F586-42D6-9D90-D5258345BCB8}" dt="2020-10-13T00:40:45.479" v="2531" actId="2696"/>
        <pc:sldMkLst>
          <pc:docMk/>
          <pc:sldMk cId="1057627802" sldId="875"/>
        </pc:sldMkLst>
      </pc:sldChg>
      <pc:sldChg chg="del">
        <pc:chgData name="Dale" userId="6fce53b1-f6b4-437f-92e5-b29623dbcb9a" providerId="ADAL" clId="{06966603-F586-42D6-9D90-D5258345BCB8}" dt="2020-10-13T00:37:57.453" v="2506" actId="2696"/>
        <pc:sldMkLst>
          <pc:docMk/>
          <pc:sldMk cId="2403610286" sldId="876"/>
        </pc:sldMkLst>
      </pc:sldChg>
      <pc:sldChg chg="del">
        <pc:chgData name="Dale" userId="6fce53b1-f6b4-437f-92e5-b29623dbcb9a" providerId="ADAL" clId="{06966603-F586-42D6-9D90-D5258345BCB8}" dt="2020-10-13T00:38:00.867" v="2508" actId="2696"/>
        <pc:sldMkLst>
          <pc:docMk/>
          <pc:sldMk cId="3677621371" sldId="877"/>
        </pc:sldMkLst>
      </pc:sldChg>
      <pc:sldChg chg="del">
        <pc:chgData name="Dale" userId="6fce53b1-f6b4-437f-92e5-b29623dbcb9a" providerId="ADAL" clId="{06966603-F586-42D6-9D90-D5258345BCB8}" dt="2020-10-13T00:37:58.047" v="2507" actId="2696"/>
        <pc:sldMkLst>
          <pc:docMk/>
          <pc:sldMk cId="1897840859" sldId="878"/>
        </pc:sldMkLst>
      </pc:sldChg>
      <pc:sldChg chg="del">
        <pc:chgData name="Dale" userId="6fce53b1-f6b4-437f-92e5-b29623dbcb9a" providerId="ADAL" clId="{06966603-F586-42D6-9D90-D5258345BCB8}" dt="2020-10-13T00:40:40.771" v="2529" actId="2696"/>
        <pc:sldMkLst>
          <pc:docMk/>
          <pc:sldMk cId="3710307107" sldId="883"/>
        </pc:sldMkLst>
      </pc:sldChg>
      <pc:sldChg chg="del">
        <pc:chgData name="Dale" userId="6fce53b1-f6b4-437f-92e5-b29623dbcb9a" providerId="ADAL" clId="{06966603-F586-42D6-9D90-D5258345BCB8}" dt="2020-10-13T00:38:16.549" v="2528" actId="2696"/>
        <pc:sldMkLst>
          <pc:docMk/>
          <pc:sldMk cId="625046678" sldId="884"/>
        </pc:sldMkLst>
      </pc:sldChg>
      <pc:sldChg chg="del">
        <pc:chgData name="Dale" userId="6fce53b1-f6b4-437f-92e5-b29623dbcb9a" providerId="ADAL" clId="{06966603-F586-42D6-9D90-D5258345BCB8}" dt="2020-10-13T00:38:11.498" v="2518" actId="2696"/>
        <pc:sldMkLst>
          <pc:docMk/>
          <pc:sldMk cId="2758570720" sldId="885"/>
        </pc:sldMkLst>
      </pc:sldChg>
      <pc:sldChg chg="del">
        <pc:chgData name="Dale" userId="6fce53b1-f6b4-437f-92e5-b29623dbcb9a" providerId="ADAL" clId="{06966603-F586-42D6-9D90-D5258345BCB8}" dt="2020-10-13T00:38:05.504" v="2512" actId="2696"/>
        <pc:sldMkLst>
          <pc:docMk/>
          <pc:sldMk cId="445652276" sldId="888"/>
        </pc:sldMkLst>
      </pc:sldChg>
      <pc:sldChg chg="del">
        <pc:chgData name="Dale" userId="6fce53b1-f6b4-437f-92e5-b29623dbcb9a" providerId="ADAL" clId="{06966603-F586-42D6-9D90-D5258345BCB8}" dt="2020-10-13T00:38:06.042" v="2513" actId="2696"/>
        <pc:sldMkLst>
          <pc:docMk/>
          <pc:sldMk cId="1359164590" sldId="889"/>
        </pc:sldMkLst>
      </pc:sldChg>
      <pc:sldChg chg="del">
        <pc:chgData name="Dale" userId="6fce53b1-f6b4-437f-92e5-b29623dbcb9a" providerId="ADAL" clId="{06966603-F586-42D6-9D90-D5258345BCB8}" dt="2020-10-13T00:38:06.585" v="2514" actId="2696"/>
        <pc:sldMkLst>
          <pc:docMk/>
          <pc:sldMk cId="3607612187" sldId="890"/>
        </pc:sldMkLst>
      </pc:sldChg>
      <pc:sldChg chg="del">
        <pc:chgData name="Dale" userId="6fce53b1-f6b4-437f-92e5-b29623dbcb9a" providerId="ADAL" clId="{06966603-F586-42D6-9D90-D5258345BCB8}" dt="2020-10-13T00:40:44.262" v="2530" actId="2696"/>
        <pc:sldMkLst>
          <pc:docMk/>
          <pc:sldMk cId="159666690" sldId="892"/>
        </pc:sldMkLst>
      </pc:sldChg>
      <pc:sldChg chg="modSp">
        <pc:chgData name="Dale" userId="6fce53b1-f6b4-437f-92e5-b29623dbcb9a" providerId="ADAL" clId="{06966603-F586-42D6-9D90-D5258345BCB8}" dt="2020-10-12T22:08:12.142" v="304" actId="20577"/>
        <pc:sldMkLst>
          <pc:docMk/>
          <pc:sldMk cId="862668460" sldId="895"/>
        </pc:sldMkLst>
        <pc:spChg chg="mod">
          <ac:chgData name="Dale" userId="6fce53b1-f6b4-437f-92e5-b29623dbcb9a" providerId="ADAL" clId="{06966603-F586-42D6-9D90-D5258345BCB8}" dt="2020-10-12T22:08:12.142" v="304" actId="20577"/>
          <ac:spMkLst>
            <pc:docMk/>
            <pc:sldMk cId="862668460" sldId="895"/>
            <ac:spMk id="3" creationId="{0C0220F5-94C0-4856-B7EE-32276EEE1C0D}"/>
          </ac:spMkLst>
        </pc:spChg>
      </pc:sldChg>
      <pc:sldChg chg="addSp delSp modSp">
        <pc:chgData name="Dale" userId="6fce53b1-f6b4-437f-92e5-b29623dbcb9a" providerId="ADAL" clId="{06966603-F586-42D6-9D90-D5258345BCB8}" dt="2020-10-13T00:30:13.987" v="2021" actId="27636"/>
        <pc:sldMkLst>
          <pc:docMk/>
          <pc:sldMk cId="3473177686" sldId="902"/>
        </pc:sldMkLst>
        <pc:spChg chg="mod">
          <ac:chgData name="Dale" userId="6fce53b1-f6b4-437f-92e5-b29623dbcb9a" providerId="ADAL" clId="{06966603-F586-42D6-9D90-D5258345BCB8}" dt="2020-10-13T00:30:13.987" v="2021" actId="27636"/>
          <ac:spMkLst>
            <pc:docMk/>
            <pc:sldMk cId="3473177686" sldId="902"/>
            <ac:spMk id="3" creationId="{01ABCFDF-11FA-4E2B-B564-66DC2584DDC4}"/>
          </ac:spMkLst>
        </pc:spChg>
        <pc:spChg chg="del mod">
          <ac:chgData name="Dale" userId="6fce53b1-f6b4-437f-92e5-b29623dbcb9a" providerId="ADAL" clId="{06966603-F586-42D6-9D90-D5258345BCB8}" dt="2020-10-12T22:09:45.951" v="332" actId="478"/>
          <ac:spMkLst>
            <pc:docMk/>
            <pc:sldMk cId="3473177686" sldId="902"/>
            <ac:spMk id="4" creationId="{FD6B5D8F-6671-4445-9120-65CAC6D39956}"/>
          </ac:spMkLst>
        </pc:spChg>
        <pc:spChg chg="add del mod">
          <ac:chgData name="Dale" userId="6fce53b1-f6b4-437f-92e5-b29623dbcb9a" providerId="ADAL" clId="{06966603-F586-42D6-9D90-D5258345BCB8}" dt="2020-10-12T22:09:48.489" v="333" actId="478"/>
          <ac:spMkLst>
            <pc:docMk/>
            <pc:sldMk cId="3473177686" sldId="902"/>
            <ac:spMk id="6" creationId="{87196E87-2625-4658-A420-0621408AB39A}"/>
          </ac:spMkLst>
        </pc:spChg>
      </pc:sldChg>
      <pc:sldChg chg="modSp">
        <pc:chgData name="Dale" userId="6fce53b1-f6b4-437f-92e5-b29623dbcb9a" providerId="ADAL" clId="{06966603-F586-42D6-9D90-D5258345BCB8}" dt="2020-10-12T23:26:42.282" v="1721" actId="114"/>
        <pc:sldMkLst>
          <pc:docMk/>
          <pc:sldMk cId="2431679205" sldId="903"/>
        </pc:sldMkLst>
        <pc:spChg chg="mod">
          <ac:chgData name="Dale" userId="6fce53b1-f6b4-437f-92e5-b29623dbcb9a" providerId="ADAL" clId="{06966603-F586-42D6-9D90-D5258345BCB8}" dt="2020-10-12T23:26:42.282" v="1721" actId="114"/>
          <ac:spMkLst>
            <pc:docMk/>
            <pc:sldMk cId="2431679205" sldId="903"/>
            <ac:spMk id="2" creationId="{ECBEA332-8216-48D0-A97E-27AF4C4E80EB}"/>
          </ac:spMkLst>
        </pc:spChg>
        <pc:spChg chg="mod">
          <ac:chgData name="Dale" userId="6fce53b1-f6b4-437f-92e5-b29623dbcb9a" providerId="ADAL" clId="{06966603-F586-42D6-9D90-D5258345BCB8}" dt="2020-10-12T22:14:04.053" v="471" actId="20577"/>
          <ac:spMkLst>
            <pc:docMk/>
            <pc:sldMk cId="2431679205" sldId="903"/>
            <ac:spMk id="4" creationId="{591287CE-9291-4195-87F8-45E4223E30F9}"/>
          </ac:spMkLst>
        </pc:spChg>
      </pc:sldChg>
      <pc:sldChg chg="addSp delSp modSp">
        <pc:chgData name="Dale" userId="6fce53b1-f6b4-437f-92e5-b29623dbcb9a" providerId="ADAL" clId="{06966603-F586-42D6-9D90-D5258345BCB8}" dt="2020-10-12T23:50:22.381" v="1829" actId="478"/>
        <pc:sldMkLst>
          <pc:docMk/>
          <pc:sldMk cId="3145656507" sldId="904"/>
        </pc:sldMkLst>
        <pc:spChg chg="mod">
          <ac:chgData name="Dale" userId="6fce53b1-f6b4-437f-92e5-b29623dbcb9a" providerId="ADAL" clId="{06966603-F586-42D6-9D90-D5258345BCB8}" dt="2020-10-12T22:21:36.669" v="514" actId="6549"/>
          <ac:spMkLst>
            <pc:docMk/>
            <pc:sldMk cId="3145656507" sldId="904"/>
            <ac:spMk id="2" creationId="{52AB28C3-0F20-4047-A480-F4B952C2D8F4}"/>
          </ac:spMkLst>
        </pc:spChg>
        <pc:spChg chg="del">
          <ac:chgData name="Dale" userId="6fce53b1-f6b4-437f-92e5-b29623dbcb9a" providerId="ADAL" clId="{06966603-F586-42D6-9D90-D5258345BCB8}" dt="2020-10-12T22:20:20.267" v="472" actId="478"/>
          <ac:spMkLst>
            <pc:docMk/>
            <pc:sldMk cId="3145656507" sldId="904"/>
            <ac:spMk id="3" creationId="{1B7E59FD-0B1A-4892-83D5-DE2145DFA08D}"/>
          </ac:spMkLst>
        </pc:spChg>
        <pc:spChg chg="del mod">
          <ac:chgData name="Dale" userId="6fce53b1-f6b4-437f-92e5-b29623dbcb9a" providerId="ADAL" clId="{06966603-F586-42D6-9D90-D5258345BCB8}" dt="2020-10-12T22:20:22.540" v="474" actId="478"/>
          <ac:spMkLst>
            <pc:docMk/>
            <pc:sldMk cId="3145656507" sldId="904"/>
            <ac:spMk id="4" creationId="{6B283449-55FA-47D9-AA47-782FA74720D3}"/>
          </ac:spMkLst>
        </pc:spChg>
        <pc:picChg chg="add">
          <ac:chgData name="Dale" userId="6fce53b1-f6b4-437f-92e5-b29623dbcb9a" providerId="ADAL" clId="{06966603-F586-42D6-9D90-D5258345BCB8}" dt="2020-10-12T22:20:24.127" v="475"/>
          <ac:picMkLst>
            <pc:docMk/>
            <pc:sldMk cId="3145656507" sldId="904"/>
            <ac:picMk id="5" creationId="{5C44CC63-E2B4-402B-92EB-250110A7CE3E}"/>
          </ac:picMkLst>
        </pc:picChg>
        <pc:cxnChg chg="add del mod">
          <ac:chgData name="Dale" userId="6fce53b1-f6b4-437f-92e5-b29623dbcb9a" providerId="ADAL" clId="{06966603-F586-42D6-9D90-D5258345BCB8}" dt="2020-10-12T23:50:22.381" v="1829" actId="478"/>
          <ac:cxnSpMkLst>
            <pc:docMk/>
            <pc:sldMk cId="3145656507" sldId="904"/>
            <ac:cxnSpMk id="6" creationId="{2E358DE2-13E5-4622-8D50-26A486318487}"/>
          </ac:cxnSpMkLst>
        </pc:cxnChg>
      </pc:sldChg>
      <pc:sldChg chg="delSp modSp add">
        <pc:chgData name="Dale" userId="6fce53b1-f6b4-437f-92e5-b29623dbcb9a" providerId="ADAL" clId="{06966603-F586-42D6-9D90-D5258345BCB8}" dt="2020-10-13T02:27:50.510" v="4660" actId="20577"/>
        <pc:sldMkLst>
          <pc:docMk/>
          <pc:sldMk cId="1887090467" sldId="905"/>
        </pc:sldMkLst>
        <pc:spChg chg="mod">
          <ac:chgData name="Dale" userId="6fce53b1-f6b4-437f-92e5-b29623dbcb9a" providerId="ADAL" clId="{06966603-F586-42D6-9D90-D5258345BCB8}" dt="2020-10-13T02:27:50.510" v="4660" actId="20577"/>
          <ac:spMkLst>
            <pc:docMk/>
            <pc:sldMk cId="1887090467" sldId="905"/>
            <ac:spMk id="2" creationId="{369938D7-8A14-4F74-BBB9-CE19BD33D053}"/>
          </ac:spMkLst>
        </pc:spChg>
        <pc:spChg chg="mod">
          <ac:chgData name="Dale" userId="6fce53b1-f6b4-437f-92e5-b29623dbcb9a" providerId="ADAL" clId="{06966603-F586-42D6-9D90-D5258345BCB8}" dt="2020-10-13T00:32:27.961" v="2076" actId="20577"/>
          <ac:spMkLst>
            <pc:docMk/>
            <pc:sldMk cId="1887090467" sldId="905"/>
            <ac:spMk id="3" creationId="{DDBFAADF-F289-4A43-BD7B-FA41F51AD32F}"/>
          </ac:spMkLst>
        </pc:spChg>
        <pc:spChg chg="del">
          <ac:chgData name="Dale" userId="6fce53b1-f6b4-437f-92e5-b29623dbcb9a" providerId="ADAL" clId="{06966603-F586-42D6-9D90-D5258345BCB8}" dt="2020-10-12T22:22:40.062" v="562" actId="478"/>
          <ac:spMkLst>
            <pc:docMk/>
            <pc:sldMk cId="1887090467" sldId="905"/>
            <ac:spMk id="4" creationId="{20E0DC40-362C-4626-94C4-CC992DAE9C9C}"/>
          </ac:spMkLst>
        </pc:spChg>
      </pc:sldChg>
      <pc:sldChg chg="addSp delSp modSp add">
        <pc:chgData name="Dale" userId="6fce53b1-f6b4-437f-92e5-b29623dbcb9a" providerId="ADAL" clId="{06966603-F586-42D6-9D90-D5258345BCB8}" dt="2020-10-12T23:21:49.276" v="1709" actId="14100"/>
        <pc:sldMkLst>
          <pc:docMk/>
          <pc:sldMk cId="1765288180" sldId="906"/>
        </pc:sldMkLst>
        <pc:spChg chg="mod">
          <ac:chgData name="Dale" userId="6fce53b1-f6b4-437f-92e5-b29623dbcb9a" providerId="ADAL" clId="{06966603-F586-42D6-9D90-D5258345BCB8}" dt="2020-10-12T23:08:07.285" v="1429" actId="6549"/>
          <ac:spMkLst>
            <pc:docMk/>
            <pc:sldMk cId="1765288180" sldId="906"/>
            <ac:spMk id="2" creationId="{63F8D8EB-3195-43EF-B784-FE673F6FA7DB}"/>
          </ac:spMkLst>
        </pc:spChg>
        <pc:spChg chg="del mod">
          <ac:chgData name="Dale" userId="6fce53b1-f6b4-437f-92e5-b29623dbcb9a" providerId="ADAL" clId="{06966603-F586-42D6-9D90-D5258345BCB8}" dt="2020-10-12T23:18:31.234" v="1545" actId="478"/>
          <ac:spMkLst>
            <pc:docMk/>
            <pc:sldMk cId="1765288180" sldId="906"/>
            <ac:spMk id="3" creationId="{65C166D1-7F82-4A6F-8DC7-45D8E374A112}"/>
          </ac:spMkLst>
        </pc:spChg>
        <pc:spChg chg="mod">
          <ac:chgData name="Dale" userId="6fce53b1-f6b4-437f-92e5-b29623dbcb9a" providerId="ADAL" clId="{06966603-F586-42D6-9D90-D5258345BCB8}" dt="2020-10-12T23:14:52.812" v="1502" actId="27636"/>
          <ac:spMkLst>
            <pc:docMk/>
            <pc:sldMk cId="1765288180" sldId="906"/>
            <ac:spMk id="4" creationId="{52FE518F-0CE1-47F1-AB1E-58D0A8C06C31}"/>
          </ac:spMkLst>
        </pc:spChg>
        <pc:spChg chg="add mod">
          <ac:chgData name="Dale" userId="6fce53b1-f6b4-437f-92e5-b29623dbcb9a" providerId="ADAL" clId="{06966603-F586-42D6-9D90-D5258345BCB8}" dt="2020-10-12T23:17:34.132" v="1538" actId="207"/>
          <ac:spMkLst>
            <pc:docMk/>
            <pc:sldMk cId="1765288180" sldId="906"/>
            <ac:spMk id="15" creationId="{13CA1873-E076-4007-90A1-88196880D342}"/>
          </ac:spMkLst>
        </pc:spChg>
        <pc:spChg chg="add del mod">
          <ac:chgData name="Dale" userId="6fce53b1-f6b4-437f-92e5-b29623dbcb9a" providerId="ADAL" clId="{06966603-F586-42D6-9D90-D5258345BCB8}" dt="2020-10-12T23:17:43.125" v="1541" actId="478"/>
          <ac:spMkLst>
            <pc:docMk/>
            <pc:sldMk cId="1765288180" sldId="906"/>
            <ac:spMk id="16" creationId="{20DA7B71-193E-4690-9F05-10E0E0C7FC68}"/>
          </ac:spMkLst>
        </pc:spChg>
        <pc:spChg chg="add mod">
          <ac:chgData name="Dale" userId="6fce53b1-f6b4-437f-92e5-b29623dbcb9a" providerId="ADAL" clId="{06966603-F586-42D6-9D90-D5258345BCB8}" dt="2020-10-12T23:17:50.894" v="1544" actId="1076"/>
          <ac:spMkLst>
            <pc:docMk/>
            <pc:sldMk cId="1765288180" sldId="906"/>
            <ac:spMk id="17" creationId="{7885D5B2-A5CB-4A43-B06A-A14943269078}"/>
          </ac:spMkLst>
        </pc:spChg>
        <pc:spChg chg="add del mod">
          <ac:chgData name="Dale" userId="6fce53b1-f6b4-437f-92e5-b29623dbcb9a" providerId="ADAL" clId="{06966603-F586-42D6-9D90-D5258345BCB8}" dt="2020-10-12T23:18:40.764" v="1546" actId="478"/>
          <ac:spMkLst>
            <pc:docMk/>
            <pc:sldMk cId="1765288180" sldId="906"/>
            <ac:spMk id="19" creationId="{1F2CAE3E-241B-4274-896B-07509467BC63}"/>
          </ac:spMkLst>
        </pc:spChg>
        <pc:spChg chg="add mod">
          <ac:chgData name="Dale" userId="6fce53b1-f6b4-437f-92e5-b29623dbcb9a" providerId="ADAL" clId="{06966603-F586-42D6-9D90-D5258345BCB8}" dt="2020-10-12T23:20:53.733" v="1693" actId="6549"/>
          <ac:spMkLst>
            <pc:docMk/>
            <pc:sldMk cId="1765288180" sldId="906"/>
            <ac:spMk id="20" creationId="{4D0BBCF2-8622-48A5-9DD0-7BB8F640AEDC}"/>
          </ac:spMkLst>
        </pc:spChg>
        <pc:spChg chg="add mod">
          <ac:chgData name="Dale" userId="6fce53b1-f6b4-437f-92e5-b29623dbcb9a" providerId="ADAL" clId="{06966603-F586-42D6-9D90-D5258345BCB8}" dt="2020-10-12T23:20:03.600" v="1615" actId="1076"/>
          <ac:spMkLst>
            <pc:docMk/>
            <pc:sldMk cId="1765288180" sldId="906"/>
            <ac:spMk id="21" creationId="{19873613-ED49-4F20-941C-187DE1A39840}"/>
          </ac:spMkLst>
        </pc:spChg>
        <pc:spChg chg="add mod">
          <ac:chgData name="Dale" userId="6fce53b1-f6b4-437f-92e5-b29623dbcb9a" providerId="ADAL" clId="{06966603-F586-42D6-9D90-D5258345BCB8}" dt="2020-10-12T23:20:25.663" v="1646" actId="6549"/>
          <ac:spMkLst>
            <pc:docMk/>
            <pc:sldMk cId="1765288180" sldId="906"/>
            <ac:spMk id="22" creationId="{5A8B403F-DC21-4F13-8A51-3AD54684DA49}"/>
          </ac:spMkLst>
        </pc:spChg>
        <pc:spChg chg="add mod">
          <ac:chgData name="Dale" userId="6fce53b1-f6b4-437f-92e5-b29623dbcb9a" providerId="ADAL" clId="{06966603-F586-42D6-9D90-D5258345BCB8}" dt="2020-10-12T23:20:43.986" v="1685" actId="6549"/>
          <ac:spMkLst>
            <pc:docMk/>
            <pc:sldMk cId="1765288180" sldId="906"/>
            <ac:spMk id="23" creationId="{5C4D3F03-9F59-4E9E-A859-683B7D6E7AC3}"/>
          </ac:spMkLst>
        </pc:spChg>
        <pc:spChg chg="add mod">
          <ac:chgData name="Dale" userId="6fce53b1-f6b4-437f-92e5-b29623dbcb9a" providerId="ADAL" clId="{06966603-F586-42D6-9D90-D5258345BCB8}" dt="2020-10-12T23:21:49.276" v="1709" actId="14100"/>
          <ac:spMkLst>
            <pc:docMk/>
            <pc:sldMk cId="1765288180" sldId="906"/>
            <ac:spMk id="24" creationId="{D55A953D-A1FE-49F8-9EFC-DC63FD6B611C}"/>
          </ac:spMkLst>
        </pc:spChg>
        <pc:picChg chg="add mod">
          <ac:chgData name="Dale" userId="6fce53b1-f6b4-437f-92e5-b29623dbcb9a" providerId="ADAL" clId="{06966603-F586-42D6-9D90-D5258345BCB8}" dt="2020-10-12T23:13:36.397" v="1496" actId="1076"/>
          <ac:picMkLst>
            <pc:docMk/>
            <pc:sldMk cId="1765288180" sldId="906"/>
            <ac:picMk id="5" creationId="{F9FDA54E-8E7B-482F-845E-8A9A11325DFA}"/>
          </ac:picMkLst>
        </pc:picChg>
        <pc:picChg chg="add mod">
          <ac:chgData name="Dale" userId="6fce53b1-f6b4-437f-92e5-b29623dbcb9a" providerId="ADAL" clId="{06966603-F586-42D6-9D90-D5258345BCB8}" dt="2020-10-12T23:14:57.651" v="1504" actId="1076"/>
          <ac:picMkLst>
            <pc:docMk/>
            <pc:sldMk cId="1765288180" sldId="906"/>
            <ac:picMk id="6" creationId="{E99103C2-BD4B-4657-B634-400CCF73C173}"/>
          </ac:picMkLst>
        </pc:picChg>
        <pc:picChg chg="add mod">
          <ac:chgData name="Dale" userId="6fce53b1-f6b4-437f-92e5-b29623dbcb9a" providerId="ADAL" clId="{06966603-F586-42D6-9D90-D5258345BCB8}" dt="2020-10-12T23:14:45.567" v="1500" actId="1076"/>
          <ac:picMkLst>
            <pc:docMk/>
            <pc:sldMk cId="1765288180" sldId="906"/>
            <ac:picMk id="7" creationId="{0D56709A-C7ED-4253-BD3C-C3B4AA3C43BA}"/>
          </ac:picMkLst>
        </pc:picChg>
        <pc:cxnChg chg="add del mod">
          <ac:chgData name="Dale" userId="6fce53b1-f6b4-437f-92e5-b29623dbcb9a" providerId="ADAL" clId="{06966603-F586-42D6-9D90-D5258345BCB8}" dt="2020-10-12T23:17:00.533" v="1524" actId="478"/>
          <ac:cxnSpMkLst>
            <pc:docMk/>
            <pc:sldMk cId="1765288180" sldId="906"/>
            <ac:cxnSpMk id="9" creationId="{299B6042-C1E7-4FD8-92E3-BCF6CA77E636}"/>
          </ac:cxnSpMkLst>
        </pc:cxnChg>
        <pc:cxnChg chg="add del mod">
          <ac:chgData name="Dale" userId="6fce53b1-f6b4-437f-92e5-b29623dbcb9a" providerId="ADAL" clId="{06966603-F586-42D6-9D90-D5258345BCB8}" dt="2020-10-12T23:16:59.219" v="1523" actId="478"/>
          <ac:cxnSpMkLst>
            <pc:docMk/>
            <pc:sldMk cId="1765288180" sldId="906"/>
            <ac:cxnSpMk id="13" creationId="{08474AB9-F6F3-41FD-8155-5A2AB030EADC}"/>
          </ac:cxnSpMkLst>
        </pc:cxnChg>
      </pc:sldChg>
      <pc:sldChg chg="addSp delSp modSp add ord">
        <pc:chgData name="Dale" userId="6fce53b1-f6b4-437f-92e5-b29623dbcb9a" providerId="ADAL" clId="{06966603-F586-42D6-9D90-D5258345BCB8}" dt="2020-10-13T00:29:17.096" v="1917"/>
        <pc:sldMkLst>
          <pc:docMk/>
          <pc:sldMk cId="390529568" sldId="907"/>
        </pc:sldMkLst>
        <pc:spChg chg="mod">
          <ac:chgData name="Dale" userId="6fce53b1-f6b4-437f-92e5-b29623dbcb9a" providerId="ADAL" clId="{06966603-F586-42D6-9D90-D5258345BCB8}" dt="2020-10-13T00:28:31.010" v="1916" actId="1076"/>
          <ac:spMkLst>
            <pc:docMk/>
            <pc:sldMk cId="390529568" sldId="907"/>
            <ac:spMk id="2" creationId="{9C345694-5E6B-472E-81A3-1247AF74F641}"/>
          </ac:spMkLst>
        </pc:spChg>
        <pc:spChg chg="del">
          <ac:chgData name="Dale" userId="6fce53b1-f6b4-437f-92e5-b29623dbcb9a" providerId="ADAL" clId="{06966603-F586-42D6-9D90-D5258345BCB8}" dt="2020-10-12T23:28:46.718" v="1724"/>
          <ac:spMkLst>
            <pc:docMk/>
            <pc:sldMk cId="390529568" sldId="907"/>
            <ac:spMk id="4" creationId="{E7CDE5EC-5CD5-4D60-83FD-6087EF62489F}"/>
          </ac:spMkLst>
        </pc:spChg>
        <pc:spChg chg="add mod">
          <ac:chgData name="Dale" userId="6fce53b1-f6b4-437f-92e5-b29623dbcb9a" providerId="ADAL" clId="{06966603-F586-42D6-9D90-D5258345BCB8}" dt="2020-10-12T23:40:34.533" v="1777" actId="1076"/>
          <ac:spMkLst>
            <pc:docMk/>
            <pc:sldMk cId="390529568" sldId="907"/>
            <ac:spMk id="7" creationId="{DC43A3CA-04C2-471D-AB9A-D179F01A5605}"/>
          </ac:spMkLst>
        </pc:spChg>
        <pc:spChg chg="add mod">
          <ac:chgData name="Dale" userId="6fce53b1-f6b4-437f-92e5-b29623dbcb9a" providerId="ADAL" clId="{06966603-F586-42D6-9D90-D5258345BCB8}" dt="2020-10-13T00:09:43.478" v="1882" actId="20577"/>
          <ac:spMkLst>
            <pc:docMk/>
            <pc:sldMk cId="390529568" sldId="907"/>
            <ac:spMk id="8" creationId="{BB92F5F0-A753-4710-ABAE-0758E4748C6F}"/>
          </ac:spMkLst>
        </pc:spChg>
        <pc:spChg chg="add mod">
          <ac:chgData name="Dale" userId="6fce53b1-f6b4-437f-92e5-b29623dbcb9a" providerId="ADAL" clId="{06966603-F586-42D6-9D90-D5258345BCB8}" dt="2020-10-12T23:39:35.936" v="1775" actId="20577"/>
          <ac:spMkLst>
            <pc:docMk/>
            <pc:sldMk cId="390529568" sldId="907"/>
            <ac:spMk id="9" creationId="{8B0A4110-4CC1-4657-9DD9-D49F4C5BAF01}"/>
          </ac:spMkLst>
        </pc:spChg>
        <pc:spChg chg="add mod">
          <ac:chgData name="Dale" userId="6fce53b1-f6b4-437f-92e5-b29623dbcb9a" providerId="ADAL" clId="{06966603-F586-42D6-9D90-D5258345BCB8}" dt="2020-10-12T23:44:46.625" v="1822" actId="14100"/>
          <ac:spMkLst>
            <pc:docMk/>
            <pc:sldMk cId="390529568" sldId="907"/>
            <ac:spMk id="20" creationId="{7CFABA08-D9EA-48A4-8509-067015BE59CD}"/>
          </ac:spMkLst>
        </pc:spChg>
        <pc:spChg chg="add mod">
          <ac:chgData name="Dale" userId="6fce53b1-f6b4-437f-92e5-b29623dbcb9a" providerId="ADAL" clId="{06966603-F586-42D6-9D90-D5258345BCB8}" dt="2020-10-12T23:51:35.012" v="1832" actId="14100"/>
          <ac:spMkLst>
            <pc:docMk/>
            <pc:sldMk cId="390529568" sldId="907"/>
            <ac:spMk id="21" creationId="{FE874539-EBD2-4CE1-BA21-D773252E0912}"/>
          </ac:spMkLst>
        </pc:spChg>
        <pc:spChg chg="add mod">
          <ac:chgData name="Dale" userId="6fce53b1-f6b4-437f-92e5-b29623dbcb9a" providerId="ADAL" clId="{06966603-F586-42D6-9D90-D5258345BCB8}" dt="2020-10-12T23:52:20.184" v="1839" actId="1076"/>
          <ac:spMkLst>
            <pc:docMk/>
            <pc:sldMk cId="390529568" sldId="907"/>
            <ac:spMk id="22" creationId="{147AB3EC-ACE7-46D3-B522-4F087A5F2D04}"/>
          </ac:spMkLst>
        </pc:spChg>
        <pc:spChg chg="add mod">
          <ac:chgData name="Dale" userId="6fce53b1-f6b4-437f-92e5-b29623dbcb9a" providerId="ADAL" clId="{06966603-F586-42D6-9D90-D5258345BCB8}" dt="2020-10-12T23:52:25.491" v="1854" actId="1037"/>
          <ac:spMkLst>
            <pc:docMk/>
            <pc:sldMk cId="390529568" sldId="907"/>
            <ac:spMk id="23" creationId="{8FC14CDB-D634-452C-9F1C-3A9AAA846E5A}"/>
          </ac:spMkLst>
        </pc:spChg>
        <pc:spChg chg="add mod">
          <ac:chgData name="Dale" userId="6fce53b1-f6b4-437f-92e5-b29623dbcb9a" providerId="ADAL" clId="{06966603-F586-42D6-9D90-D5258345BCB8}" dt="2020-10-12T23:52:29.478" v="1873" actId="1037"/>
          <ac:spMkLst>
            <pc:docMk/>
            <pc:sldMk cId="390529568" sldId="907"/>
            <ac:spMk id="24" creationId="{2E8B50B9-4EFD-4B58-8BDC-B0B06F55B9FA}"/>
          </ac:spMkLst>
        </pc:spChg>
        <pc:picChg chg="add mod">
          <ac:chgData name="Dale" userId="6fce53b1-f6b4-437f-92e5-b29623dbcb9a" providerId="ADAL" clId="{06966603-F586-42D6-9D90-D5258345BCB8}" dt="2020-10-12T23:30:10.546" v="1740" actId="1076"/>
          <ac:picMkLst>
            <pc:docMk/>
            <pc:sldMk cId="390529568" sldId="907"/>
            <ac:picMk id="5" creationId="{21210F6C-61C4-4949-B2E7-C6D691D9A427}"/>
          </ac:picMkLst>
        </pc:picChg>
        <pc:picChg chg="add mod">
          <ac:chgData name="Dale" userId="6fce53b1-f6b4-437f-92e5-b29623dbcb9a" providerId="ADAL" clId="{06966603-F586-42D6-9D90-D5258345BCB8}" dt="2020-10-12T23:29:07.797" v="1739" actId="1037"/>
          <ac:picMkLst>
            <pc:docMk/>
            <pc:sldMk cId="390529568" sldId="907"/>
            <ac:picMk id="6" creationId="{23591145-A2F4-4FBC-A8B8-56ED51BA8C25}"/>
          </ac:picMkLst>
        </pc:picChg>
        <pc:cxnChg chg="add mod">
          <ac:chgData name="Dale" userId="6fce53b1-f6b4-437f-92e5-b29623dbcb9a" providerId="ADAL" clId="{06966603-F586-42D6-9D90-D5258345BCB8}" dt="2020-10-12T23:41:31.275" v="1796" actId="14100"/>
          <ac:cxnSpMkLst>
            <pc:docMk/>
            <pc:sldMk cId="390529568" sldId="907"/>
            <ac:cxnSpMk id="11" creationId="{CBBC3C54-2623-40B2-A23B-CE0F6E16A251}"/>
          </ac:cxnSpMkLst>
        </pc:cxnChg>
        <pc:cxnChg chg="add mod">
          <ac:chgData name="Dale" userId="6fce53b1-f6b4-437f-92e5-b29623dbcb9a" providerId="ADAL" clId="{06966603-F586-42D6-9D90-D5258345BCB8}" dt="2020-10-12T23:41:48.670" v="1799" actId="14100"/>
          <ac:cxnSpMkLst>
            <pc:docMk/>
            <pc:sldMk cId="390529568" sldId="907"/>
            <ac:cxnSpMk id="13" creationId="{DE136B80-F3FD-4802-B947-A71F8AEEE7D6}"/>
          </ac:cxnSpMkLst>
        </pc:cxnChg>
        <pc:cxnChg chg="add mod">
          <ac:chgData name="Dale" userId="6fce53b1-f6b4-437f-92e5-b29623dbcb9a" providerId="ADAL" clId="{06966603-F586-42D6-9D90-D5258345BCB8}" dt="2020-10-12T23:49:44.120" v="1824" actId="1076"/>
          <ac:cxnSpMkLst>
            <pc:docMk/>
            <pc:sldMk cId="390529568" sldId="907"/>
            <ac:cxnSpMk id="16" creationId="{EEFFA10E-03AF-4393-8373-5981794EDB97}"/>
          </ac:cxnSpMkLst>
        </pc:cxnChg>
        <pc:cxnChg chg="add del">
          <ac:chgData name="Dale" userId="6fce53b1-f6b4-437f-92e5-b29623dbcb9a" providerId="ADAL" clId="{06966603-F586-42D6-9D90-D5258345BCB8}" dt="2020-10-12T23:42:47.854" v="1804" actId="478"/>
          <ac:cxnSpMkLst>
            <pc:docMk/>
            <pc:sldMk cId="390529568" sldId="907"/>
            <ac:cxnSpMk id="19" creationId="{7CF8FFA1-0F7F-4930-8791-CE5246F2EA2C}"/>
          </ac:cxnSpMkLst>
        </pc:cxnChg>
      </pc:sldChg>
      <pc:sldChg chg="modSp add">
        <pc:chgData name="Dale" userId="6fce53b1-f6b4-437f-92e5-b29623dbcb9a" providerId="ADAL" clId="{06966603-F586-42D6-9D90-D5258345BCB8}" dt="2020-10-13T02:27:20.296" v="4659" actId="20577"/>
        <pc:sldMkLst>
          <pc:docMk/>
          <pc:sldMk cId="950062941" sldId="908"/>
        </pc:sldMkLst>
        <pc:spChg chg="mod">
          <ac:chgData name="Dale" userId="6fce53b1-f6b4-437f-92e5-b29623dbcb9a" providerId="ADAL" clId="{06966603-F586-42D6-9D90-D5258345BCB8}" dt="2020-10-13T00:33:01.122" v="2098" actId="20577"/>
          <ac:spMkLst>
            <pc:docMk/>
            <pc:sldMk cId="950062941" sldId="908"/>
            <ac:spMk id="2" creationId="{84F80A46-A7D7-452E-AE36-21DF6F976C38}"/>
          </ac:spMkLst>
        </pc:spChg>
        <pc:spChg chg="mod">
          <ac:chgData name="Dale" userId="6fce53b1-f6b4-437f-92e5-b29623dbcb9a" providerId="ADAL" clId="{06966603-F586-42D6-9D90-D5258345BCB8}" dt="2020-10-13T02:27:20.296" v="4659" actId="20577"/>
          <ac:spMkLst>
            <pc:docMk/>
            <pc:sldMk cId="950062941" sldId="908"/>
            <ac:spMk id="3" creationId="{AD443CAC-F8F9-4EDE-9292-8B9A83E74031}"/>
          </ac:spMkLst>
        </pc:spChg>
        <pc:spChg chg="mod">
          <ac:chgData name="Dale" userId="6fce53b1-f6b4-437f-92e5-b29623dbcb9a" providerId="ADAL" clId="{06966603-F586-42D6-9D90-D5258345BCB8}" dt="2020-10-13T02:27:02.165" v="4625" actId="27636"/>
          <ac:spMkLst>
            <pc:docMk/>
            <pc:sldMk cId="950062941" sldId="908"/>
            <ac:spMk id="4" creationId="{1E0FDC6B-C5D5-4270-BE0F-1F7E824E5280}"/>
          </ac:spMkLst>
        </pc:spChg>
      </pc:sldChg>
      <pc:sldChg chg="addSp modSp add">
        <pc:chgData name="Dale" userId="6fce53b1-f6b4-437f-92e5-b29623dbcb9a" providerId="ADAL" clId="{06966603-F586-42D6-9D90-D5258345BCB8}" dt="2020-10-13T02:28:00.624" v="4662" actId="20577"/>
        <pc:sldMkLst>
          <pc:docMk/>
          <pc:sldMk cId="1480069988" sldId="909"/>
        </pc:sldMkLst>
        <pc:spChg chg="mod">
          <ac:chgData name="Dale" userId="6fce53b1-f6b4-437f-92e5-b29623dbcb9a" providerId="ADAL" clId="{06966603-F586-42D6-9D90-D5258345BCB8}" dt="2020-10-13T02:28:00.624" v="4662" actId="20577"/>
          <ac:spMkLst>
            <pc:docMk/>
            <pc:sldMk cId="1480069988" sldId="909"/>
            <ac:spMk id="3" creationId="{DDBFAADF-F289-4A43-BD7B-FA41F51AD32F}"/>
          </ac:spMkLst>
        </pc:spChg>
        <pc:spChg chg="add mod">
          <ac:chgData name="Dale" userId="6fce53b1-f6b4-437f-92e5-b29623dbcb9a" providerId="ADAL" clId="{06966603-F586-42D6-9D90-D5258345BCB8}" dt="2020-10-13T02:24:24.643" v="4622" actId="1036"/>
          <ac:spMkLst>
            <pc:docMk/>
            <pc:sldMk cId="1480069988" sldId="909"/>
            <ac:spMk id="4" creationId="{9288FC7B-052B-4583-B7DC-C17B91EAE546}"/>
          </ac:spMkLst>
        </pc:spChg>
        <pc:spChg chg="add mod">
          <ac:chgData name="Dale" userId="6fce53b1-f6b4-437f-92e5-b29623dbcb9a" providerId="ADAL" clId="{06966603-F586-42D6-9D90-D5258345BCB8}" dt="2020-10-13T02:24:24.643" v="4622" actId="1036"/>
          <ac:spMkLst>
            <pc:docMk/>
            <pc:sldMk cId="1480069988" sldId="909"/>
            <ac:spMk id="13" creationId="{D0D9727C-1DFF-4035-8A64-434F37A58512}"/>
          </ac:spMkLst>
        </pc:spChg>
        <pc:spChg chg="add mod">
          <ac:chgData name="Dale" userId="6fce53b1-f6b4-437f-92e5-b29623dbcb9a" providerId="ADAL" clId="{06966603-F586-42D6-9D90-D5258345BCB8}" dt="2020-10-13T02:24:24.643" v="4622" actId="1036"/>
          <ac:spMkLst>
            <pc:docMk/>
            <pc:sldMk cId="1480069988" sldId="909"/>
            <ac:spMk id="14" creationId="{8C3E65F4-B668-4901-B0DB-7F26F07265F1}"/>
          </ac:spMkLst>
        </pc:spChg>
        <pc:spChg chg="add mod">
          <ac:chgData name="Dale" userId="6fce53b1-f6b4-437f-92e5-b29623dbcb9a" providerId="ADAL" clId="{06966603-F586-42D6-9D90-D5258345BCB8}" dt="2020-10-13T02:24:24.643" v="4622" actId="1036"/>
          <ac:spMkLst>
            <pc:docMk/>
            <pc:sldMk cId="1480069988" sldId="909"/>
            <ac:spMk id="15" creationId="{30A7CDA0-18CB-4877-AF96-27217D7A051E}"/>
          </ac:spMkLst>
        </pc:spChg>
        <pc:spChg chg="add mod">
          <ac:chgData name="Dale" userId="6fce53b1-f6b4-437f-92e5-b29623dbcb9a" providerId="ADAL" clId="{06966603-F586-42D6-9D90-D5258345BCB8}" dt="2020-10-13T02:24:24.643" v="4622" actId="1036"/>
          <ac:spMkLst>
            <pc:docMk/>
            <pc:sldMk cId="1480069988" sldId="909"/>
            <ac:spMk id="16" creationId="{126F599B-64C7-4F19-8B87-259EA61FAEE9}"/>
          </ac:spMkLst>
        </pc:spChg>
        <pc:spChg chg="add mod">
          <ac:chgData name="Dale" userId="6fce53b1-f6b4-437f-92e5-b29623dbcb9a" providerId="ADAL" clId="{06966603-F586-42D6-9D90-D5258345BCB8}" dt="2020-10-13T02:24:24.643" v="4622" actId="1036"/>
          <ac:spMkLst>
            <pc:docMk/>
            <pc:sldMk cId="1480069988" sldId="909"/>
            <ac:spMk id="17" creationId="{58C1D79D-ABFE-4113-8D84-59DF8B06D42C}"/>
          </ac:spMkLst>
        </pc:spChg>
        <pc:spChg chg="add mod">
          <ac:chgData name="Dale" userId="6fce53b1-f6b4-437f-92e5-b29623dbcb9a" providerId="ADAL" clId="{06966603-F586-42D6-9D90-D5258345BCB8}" dt="2020-10-13T02:24:24.643" v="4622" actId="1036"/>
          <ac:spMkLst>
            <pc:docMk/>
            <pc:sldMk cId="1480069988" sldId="909"/>
            <ac:spMk id="18" creationId="{2F775F61-01B7-4328-A4CA-BB59E0AC0637}"/>
          </ac:spMkLst>
        </pc:spChg>
        <pc:spChg chg="add mod">
          <ac:chgData name="Dale" userId="6fce53b1-f6b4-437f-92e5-b29623dbcb9a" providerId="ADAL" clId="{06966603-F586-42D6-9D90-D5258345BCB8}" dt="2020-10-13T02:24:24.643" v="4622" actId="1036"/>
          <ac:spMkLst>
            <pc:docMk/>
            <pc:sldMk cId="1480069988" sldId="909"/>
            <ac:spMk id="19" creationId="{FBE3AE21-FD50-468A-87CE-8C17A413491E}"/>
          </ac:spMkLst>
        </pc:spChg>
        <pc:spChg chg="add mod">
          <ac:chgData name="Dale" userId="6fce53b1-f6b4-437f-92e5-b29623dbcb9a" providerId="ADAL" clId="{06966603-F586-42D6-9D90-D5258345BCB8}" dt="2020-10-13T02:24:24.643" v="4622" actId="1036"/>
          <ac:spMkLst>
            <pc:docMk/>
            <pc:sldMk cId="1480069988" sldId="909"/>
            <ac:spMk id="20" creationId="{429696AB-423B-43C6-8D06-A7830B9680AC}"/>
          </ac:spMkLst>
        </pc:spChg>
        <pc:spChg chg="add mod">
          <ac:chgData name="Dale" userId="6fce53b1-f6b4-437f-92e5-b29623dbcb9a" providerId="ADAL" clId="{06966603-F586-42D6-9D90-D5258345BCB8}" dt="2020-10-13T02:24:24.643" v="4622" actId="1036"/>
          <ac:spMkLst>
            <pc:docMk/>
            <pc:sldMk cId="1480069988" sldId="909"/>
            <ac:spMk id="21" creationId="{2765C784-53C5-4C6B-B3E3-C063570D6C23}"/>
          </ac:spMkLst>
        </pc:spChg>
        <pc:spChg chg="add mod">
          <ac:chgData name="Dale" userId="6fce53b1-f6b4-437f-92e5-b29623dbcb9a" providerId="ADAL" clId="{06966603-F586-42D6-9D90-D5258345BCB8}" dt="2020-10-13T02:24:24.643" v="4622" actId="1036"/>
          <ac:spMkLst>
            <pc:docMk/>
            <pc:sldMk cId="1480069988" sldId="909"/>
            <ac:spMk id="22" creationId="{D0D919FD-0468-4A54-8ACF-D3D5002D09C0}"/>
          </ac:spMkLst>
        </pc:spChg>
        <pc:spChg chg="add mod">
          <ac:chgData name="Dale" userId="6fce53b1-f6b4-437f-92e5-b29623dbcb9a" providerId="ADAL" clId="{06966603-F586-42D6-9D90-D5258345BCB8}" dt="2020-10-13T02:24:24.643" v="4622" actId="1036"/>
          <ac:spMkLst>
            <pc:docMk/>
            <pc:sldMk cId="1480069988" sldId="909"/>
            <ac:spMk id="23" creationId="{8BF64ABC-9A43-480F-9FC2-D529EC0E63D5}"/>
          </ac:spMkLst>
        </pc:spChg>
        <pc:spChg chg="add mod">
          <ac:chgData name="Dale" userId="6fce53b1-f6b4-437f-92e5-b29623dbcb9a" providerId="ADAL" clId="{06966603-F586-42D6-9D90-D5258345BCB8}" dt="2020-10-13T02:24:24.643" v="4622" actId="1036"/>
          <ac:spMkLst>
            <pc:docMk/>
            <pc:sldMk cId="1480069988" sldId="909"/>
            <ac:spMk id="24" creationId="{FCE59C14-19C6-45F5-B882-4DCDEAF96B05}"/>
          </ac:spMkLst>
        </pc:spChg>
        <pc:spChg chg="add mod">
          <ac:chgData name="Dale" userId="6fce53b1-f6b4-437f-92e5-b29623dbcb9a" providerId="ADAL" clId="{06966603-F586-42D6-9D90-D5258345BCB8}" dt="2020-10-13T02:24:24.643" v="4622" actId="1036"/>
          <ac:spMkLst>
            <pc:docMk/>
            <pc:sldMk cId="1480069988" sldId="909"/>
            <ac:spMk id="25" creationId="{150DF94E-EDC7-43AC-AC01-0A6FAC12BB1B}"/>
          </ac:spMkLst>
        </pc:spChg>
        <pc:spChg chg="add mod">
          <ac:chgData name="Dale" userId="6fce53b1-f6b4-437f-92e5-b29623dbcb9a" providerId="ADAL" clId="{06966603-F586-42D6-9D90-D5258345BCB8}" dt="2020-10-13T02:24:24.643" v="4622" actId="1036"/>
          <ac:spMkLst>
            <pc:docMk/>
            <pc:sldMk cId="1480069988" sldId="909"/>
            <ac:spMk id="26" creationId="{A3479B42-1EC0-42A5-B829-8A3D622244BD}"/>
          </ac:spMkLst>
        </pc:spChg>
        <pc:spChg chg="add mod">
          <ac:chgData name="Dale" userId="6fce53b1-f6b4-437f-92e5-b29623dbcb9a" providerId="ADAL" clId="{06966603-F586-42D6-9D90-D5258345BCB8}" dt="2020-10-13T02:24:24.643" v="4622" actId="1036"/>
          <ac:spMkLst>
            <pc:docMk/>
            <pc:sldMk cId="1480069988" sldId="909"/>
            <ac:spMk id="27" creationId="{EFD49E12-6540-4532-B770-2975B70C5BF9}"/>
          </ac:spMkLst>
        </pc:spChg>
        <pc:spChg chg="add mod">
          <ac:chgData name="Dale" userId="6fce53b1-f6b4-437f-92e5-b29623dbcb9a" providerId="ADAL" clId="{06966603-F586-42D6-9D90-D5258345BCB8}" dt="2020-10-13T02:24:24.643" v="4622" actId="1036"/>
          <ac:spMkLst>
            <pc:docMk/>
            <pc:sldMk cId="1480069988" sldId="909"/>
            <ac:spMk id="28" creationId="{5DEB2FB3-C481-452B-BAB8-E5452C9BE79D}"/>
          </ac:spMkLst>
        </pc:spChg>
        <pc:spChg chg="add mod">
          <ac:chgData name="Dale" userId="6fce53b1-f6b4-437f-92e5-b29623dbcb9a" providerId="ADAL" clId="{06966603-F586-42D6-9D90-D5258345BCB8}" dt="2020-10-13T02:24:24.643" v="4622" actId="1036"/>
          <ac:spMkLst>
            <pc:docMk/>
            <pc:sldMk cId="1480069988" sldId="909"/>
            <ac:spMk id="29" creationId="{37D68928-131C-466D-A62E-E1EC0336883D}"/>
          </ac:spMkLst>
        </pc:spChg>
        <pc:spChg chg="add mod">
          <ac:chgData name="Dale" userId="6fce53b1-f6b4-437f-92e5-b29623dbcb9a" providerId="ADAL" clId="{06966603-F586-42D6-9D90-D5258345BCB8}" dt="2020-10-13T02:24:24.643" v="4622" actId="1036"/>
          <ac:spMkLst>
            <pc:docMk/>
            <pc:sldMk cId="1480069988" sldId="909"/>
            <ac:spMk id="30" creationId="{8DB5C886-01F9-4CA0-ABAA-17AF17BA52A4}"/>
          </ac:spMkLst>
        </pc:spChg>
        <pc:grpChg chg="add mod">
          <ac:chgData name="Dale" userId="6fce53b1-f6b4-437f-92e5-b29623dbcb9a" providerId="ADAL" clId="{06966603-F586-42D6-9D90-D5258345BCB8}" dt="2020-10-13T02:24:24.643" v="4622" actId="1036"/>
          <ac:grpSpMkLst>
            <pc:docMk/>
            <pc:sldMk cId="1480069988" sldId="909"/>
            <ac:grpSpMk id="5" creationId="{8D684B0E-B65D-4F02-8175-44F7D8B99C08}"/>
          </ac:grpSpMkLst>
        </pc:grpChg>
        <pc:grpChg chg="add mod">
          <ac:chgData name="Dale" userId="6fce53b1-f6b4-437f-92e5-b29623dbcb9a" providerId="ADAL" clId="{06966603-F586-42D6-9D90-D5258345BCB8}" dt="2020-10-13T02:24:24.643" v="4622" actId="1036"/>
          <ac:grpSpMkLst>
            <pc:docMk/>
            <pc:sldMk cId="1480069988" sldId="909"/>
            <ac:grpSpMk id="9" creationId="{4D6D91CE-9617-44DD-BBBD-8E9E3514E55D}"/>
          </ac:grpSpMkLst>
        </pc:grpChg>
        <pc:cxnChg chg="add mod">
          <ac:chgData name="Dale" userId="6fce53b1-f6b4-437f-92e5-b29623dbcb9a" providerId="ADAL" clId="{06966603-F586-42D6-9D90-D5258345BCB8}" dt="2020-10-13T02:24:24.643" v="4622" actId="1036"/>
          <ac:cxnSpMkLst>
            <pc:docMk/>
            <pc:sldMk cId="1480069988" sldId="909"/>
            <ac:cxnSpMk id="31" creationId="{5F7E3A02-8721-4A2A-849D-A55D4C7B45D8}"/>
          </ac:cxnSpMkLst>
        </pc:cxnChg>
      </pc:sldChg>
      <pc:sldChg chg="addSp delSp modSp add del setBg">
        <pc:chgData name="Dale" userId="6fce53b1-f6b4-437f-92e5-b29623dbcb9a" providerId="ADAL" clId="{06966603-F586-42D6-9D90-D5258345BCB8}" dt="2020-10-13T02:24:54.203" v="4623" actId="2696"/>
        <pc:sldMkLst>
          <pc:docMk/>
          <pc:sldMk cId="176336385" sldId="910"/>
        </pc:sldMkLst>
        <pc:spChg chg="mod">
          <ac:chgData name="Dale" userId="6fce53b1-f6b4-437f-92e5-b29623dbcb9a" providerId="ADAL" clId="{06966603-F586-42D6-9D90-D5258345BCB8}" dt="2020-10-13T02:23:59.176" v="4585" actId="1076"/>
          <ac:spMkLst>
            <pc:docMk/>
            <pc:sldMk cId="176336385" sldId="910"/>
            <ac:spMk id="2" creationId="{5829BE83-259D-4F9E-B2CC-163DF6335002}"/>
          </ac:spMkLst>
        </pc:spChg>
        <pc:spChg chg="del mod">
          <ac:chgData name="Dale" userId="6fce53b1-f6b4-437f-92e5-b29623dbcb9a" providerId="ADAL" clId="{06966603-F586-42D6-9D90-D5258345BCB8}" dt="2020-10-13T02:05:37.262" v="3496" actId="478"/>
          <ac:spMkLst>
            <pc:docMk/>
            <pc:sldMk cId="176336385" sldId="910"/>
            <ac:spMk id="3" creationId="{ADA445AF-2B6C-40E6-9EA5-D0D23425CCA9}"/>
          </ac:spMkLst>
        </pc:spChg>
        <pc:spChg chg="del">
          <ac:chgData name="Dale" userId="6fce53b1-f6b4-437f-92e5-b29623dbcb9a" providerId="ADAL" clId="{06966603-F586-42D6-9D90-D5258345BCB8}" dt="2020-10-13T02:07:42.367" v="3557" actId="478"/>
          <ac:spMkLst>
            <pc:docMk/>
            <pc:sldMk cId="176336385" sldId="910"/>
            <ac:spMk id="4" creationId="{06181EBA-A3FF-4E69-822F-DC1DBAC9E771}"/>
          </ac:spMkLst>
        </pc:spChg>
        <pc:spChg chg="add mod">
          <ac:chgData name="Dale" userId="6fce53b1-f6b4-437f-92e5-b29623dbcb9a" providerId="ADAL" clId="{06966603-F586-42D6-9D90-D5258345BCB8}" dt="2020-10-13T00:59:13.177" v="3366" actId="164"/>
          <ac:spMkLst>
            <pc:docMk/>
            <pc:sldMk cId="176336385" sldId="910"/>
            <ac:spMk id="5" creationId="{C201F147-A7D3-41CB-BCC0-6040F13F3E76}"/>
          </ac:spMkLst>
        </pc:spChg>
        <pc:spChg chg="add mod">
          <ac:chgData name="Dale" userId="6fce53b1-f6b4-437f-92e5-b29623dbcb9a" providerId="ADAL" clId="{06966603-F586-42D6-9D90-D5258345BCB8}" dt="2020-10-13T00:59:13.177" v="3366" actId="164"/>
          <ac:spMkLst>
            <pc:docMk/>
            <pc:sldMk cId="176336385" sldId="910"/>
            <ac:spMk id="6" creationId="{343E26BD-9509-47C2-8DC0-D40444E518D8}"/>
          </ac:spMkLst>
        </pc:spChg>
        <pc:spChg chg="mod topLvl">
          <ac:chgData name="Dale" userId="6fce53b1-f6b4-437f-92e5-b29623dbcb9a" providerId="ADAL" clId="{06966603-F586-42D6-9D90-D5258345BCB8}" dt="2020-10-13T02:07:32.748" v="3521" actId="164"/>
          <ac:spMkLst>
            <pc:docMk/>
            <pc:sldMk cId="176336385" sldId="910"/>
            <ac:spMk id="12" creationId="{034BBB4E-C629-4C61-A4F4-C8540B062B38}"/>
          </ac:spMkLst>
        </pc:spChg>
        <pc:spChg chg="mod topLvl">
          <ac:chgData name="Dale" userId="6fce53b1-f6b4-437f-92e5-b29623dbcb9a" providerId="ADAL" clId="{06966603-F586-42D6-9D90-D5258345BCB8}" dt="2020-10-13T02:07:32.748" v="3521" actId="164"/>
          <ac:spMkLst>
            <pc:docMk/>
            <pc:sldMk cId="176336385" sldId="910"/>
            <ac:spMk id="13" creationId="{859F0AFD-84E1-4851-B97D-BBE36539A38F}"/>
          </ac:spMkLst>
        </pc:spChg>
        <pc:spChg chg="add mod">
          <ac:chgData name="Dale" userId="6fce53b1-f6b4-437f-92e5-b29623dbcb9a" providerId="ADAL" clId="{06966603-F586-42D6-9D90-D5258345BCB8}" dt="2020-10-13T02:07:32.748" v="3521" actId="164"/>
          <ac:spMkLst>
            <pc:docMk/>
            <pc:sldMk cId="176336385" sldId="910"/>
            <ac:spMk id="17" creationId="{3A4FE52E-A01C-42AC-9193-D2269B21D697}"/>
          </ac:spMkLst>
        </pc:spChg>
        <pc:spChg chg="add mod">
          <ac:chgData name="Dale" userId="6fce53b1-f6b4-437f-92e5-b29623dbcb9a" providerId="ADAL" clId="{06966603-F586-42D6-9D90-D5258345BCB8}" dt="2020-10-13T02:09:22.151" v="3611" actId="1076"/>
          <ac:spMkLst>
            <pc:docMk/>
            <pc:sldMk cId="176336385" sldId="910"/>
            <ac:spMk id="23" creationId="{E71B5448-38F4-4118-9DD4-6457B9C7BD9C}"/>
          </ac:spMkLst>
        </pc:spChg>
        <pc:spChg chg="add mod">
          <ac:chgData name="Dale" userId="6fce53b1-f6b4-437f-92e5-b29623dbcb9a" providerId="ADAL" clId="{06966603-F586-42D6-9D90-D5258345BCB8}" dt="2020-10-13T02:09:26.986" v="3613" actId="14100"/>
          <ac:spMkLst>
            <pc:docMk/>
            <pc:sldMk cId="176336385" sldId="910"/>
            <ac:spMk id="24" creationId="{79B845CC-27BE-48F4-B2E9-F697363BBE4A}"/>
          </ac:spMkLst>
        </pc:spChg>
        <pc:spChg chg="add mod">
          <ac:chgData name="Dale" userId="6fce53b1-f6b4-437f-92e5-b29623dbcb9a" providerId="ADAL" clId="{06966603-F586-42D6-9D90-D5258345BCB8}" dt="2020-10-13T02:10:47.456" v="4223" actId="1037"/>
          <ac:spMkLst>
            <pc:docMk/>
            <pc:sldMk cId="176336385" sldId="910"/>
            <ac:spMk id="25" creationId="{396305CB-DE6E-44EE-A11D-54EDC5C2B18C}"/>
          </ac:spMkLst>
        </pc:spChg>
        <pc:spChg chg="add mod">
          <ac:chgData name="Dale" userId="6fce53b1-f6b4-437f-92e5-b29623dbcb9a" providerId="ADAL" clId="{06966603-F586-42D6-9D90-D5258345BCB8}" dt="2020-10-13T02:09:33.950" v="3633" actId="1036"/>
          <ac:spMkLst>
            <pc:docMk/>
            <pc:sldMk cId="176336385" sldId="910"/>
            <ac:spMk id="26" creationId="{0A8022F4-B769-4F53-868B-6F429D2C41E7}"/>
          </ac:spMkLst>
        </pc:spChg>
        <pc:spChg chg="add mod">
          <ac:chgData name="Dale" userId="6fce53b1-f6b4-437f-92e5-b29623dbcb9a" providerId="ADAL" clId="{06966603-F586-42D6-9D90-D5258345BCB8}" dt="2020-10-13T02:09:38.339" v="3643" actId="1035"/>
          <ac:spMkLst>
            <pc:docMk/>
            <pc:sldMk cId="176336385" sldId="910"/>
            <ac:spMk id="27" creationId="{29D3A268-8E39-46B7-9033-1F38919C6DF4}"/>
          </ac:spMkLst>
        </pc:spChg>
        <pc:spChg chg="add mod">
          <ac:chgData name="Dale" userId="6fce53b1-f6b4-437f-92e5-b29623dbcb9a" providerId="ADAL" clId="{06966603-F586-42D6-9D90-D5258345BCB8}" dt="2020-10-13T02:11:36.131" v="4224" actId="1076"/>
          <ac:spMkLst>
            <pc:docMk/>
            <pc:sldMk cId="176336385" sldId="910"/>
            <ac:spMk id="28" creationId="{06A7F507-887F-46EC-B7FE-4AA297DB5699}"/>
          </ac:spMkLst>
        </pc:spChg>
        <pc:spChg chg="add mod">
          <ac:chgData name="Dale" userId="6fce53b1-f6b4-437f-92e5-b29623dbcb9a" providerId="ADAL" clId="{06966603-F586-42D6-9D90-D5258345BCB8}" dt="2020-10-13T02:19:54.502" v="4543" actId="1076"/>
          <ac:spMkLst>
            <pc:docMk/>
            <pc:sldMk cId="176336385" sldId="910"/>
            <ac:spMk id="29" creationId="{B617187D-1353-419A-A2A7-1AFCAC49A895}"/>
          </ac:spMkLst>
        </pc:spChg>
        <pc:spChg chg="add mod">
          <ac:chgData name="Dale" userId="6fce53b1-f6b4-437f-92e5-b29623dbcb9a" providerId="ADAL" clId="{06966603-F586-42D6-9D90-D5258345BCB8}" dt="2020-10-13T02:09:59.144" v="3772" actId="1036"/>
          <ac:spMkLst>
            <pc:docMk/>
            <pc:sldMk cId="176336385" sldId="910"/>
            <ac:spMk id="30" creationId="{EAB064D0-CB08-43DA-80E6-32C954EBD9DD}"/>
          </ac:spMkLst>
        </pc:spChg>
        <pc:spChg chg="add mod">
          <ac:chgData name="Dale" userId="6fce53b1-f6b4-437f-92e5-b29623dbcb9a" providerId="ADAL" clId="{06966603-F586-42D6-9D90-D5258345BCB8}" dt="2020-10-13T02:16:41.189" v="4361" actId="1076"/>
          <ac:spMkLst>
            <pc:docMk/>
            <pc:sldMk cId="176336385" sldId="910"/>
            <ac:spMk id="31" creationId="{8A8C4513-7E1B-4320-86BA-44397C5F18D3}"/>
          </ac:spMkLst>
        </pc:spChg>
        <pc:spChg chg="add mod">
          <ac:chgData name="Dale" userId="6fce53b1-f6b4-437f-92e5-b29623dbcb9a" providerId="ADAL" clId="{06966603-F586-42D6-9D90-D5258345BCB8}" dt="2020-10-13T02:19:56.486" v="4544" actId="1076"/>
          <ac:spMkLst>
            <pc:docMk/>
            <pc:sldMk cId="176336385" sldId="910"/>
            <ac:spMk id="32" creationId="{A8276017-A124-4CCA-AFD4-1AFE9ED5CAFA}"/>
          </ac:spMkLst>
        </pc:spChg>
        <pc:spChg chg="add mod">
          <ac:chgData name="Dale" userId="6fce53b1-f6b4-437f-92e5-b29623dbcb9a" providerId="ADAL" clId="{06966603-F586-42D6-9D90-D5258345BCB8}" dt="2020-10-13T02:19:49.990" v="4541" actId="1076"/>
          <ac:spMkLst>
            <pc:docMk/>
            <pc:sldMk cId="176336385" sldId="910"/>
            <ac:spMk id="33" creationId="{CD4EB502-B814-472B-A90F-77997CE92242}"/>
          </ac:spMkLst>
        </pc:spChg>
        <pc:spChg chg="add mod">
          <ac:chgData name="Dale" userId="6fce53b1-f6b4-437f-92e5-b29623dbcb9a" providerId="ADAL" clId="{06966603-F586-42D6-9D90-D5258345BCB8}" dt="2020-10-13T02:20:46.930" v="4562" actId="1076"/>
          <ac:spMkLst>
            <pc:docMk/>
            <pc:sldMk cId="176336385" sldId="910"/>
            <ac:spMk id="34" creationId="{0F75538E-D40E-44C5-A295-EE6A97854C5B}"/>
          </ac:spMkLst>
        </pc:spChg>
        <pc:spChg chg="add mod">
          <ac:chgData name="Dale" userId="6fce53b1-f6b4-437f-92e5-b29623dbcb9a" providerId="ADAL" clId="{06966603-F586-42D6-9D90-D5258345BCB8}" dt="2020-10-13T02:19:58.795" v="4545" actId="1076"/>
          <ac:spMkLst>
            <pc:docMk/>
            <pc:sldMk cId="176336385" sldId="910"/>
            <ac:spMk id="35" creationId="{03769315-FE88-4A99-BD9D-9B5658B1612A}"/>
          </ac:spMkLst>
        </pc:spChg>
        <pc:spChg chg="add mod">
          <ac:chgData name="Dale" userId="6fce53b1-f6b4-437f-92e5-b29623dbcb9a" providerId="ADAL" clId="{06966603-F586-42D6-9D90-D5258345BCB8}" dt="2020-10-13T02:20:49.571" v="4563" actId="1076"/>
          <ac:spMkLst>
            <pc:docMk/>
            <pc:sldMk cId="176336385" sldId="910"/>
            <ac:spMk id="36" creationId="{1426693C-B388-4306-9E2F-80298D0D7722}"/>
          </ac:spMkLst>
        </pc:spChg>
        <pc:spChg chg="add mod">
          <ac:chgData name="Dale" userId="6fce53b1-f6b4-437f-92e5-b29623dbcb9a" providerId="ADAL" clId="{06966603-F586-42D6-9D90-D5258345BCB8}" dt="2020-10-13T02:20:52.051" v="4564" actId="1076"/>
          <ac:spMkLst>
            <pc:docMk/>
            <pc:sldMk cId="176336385" sldId="910"/>
            <ac:spMk id="37" creationId="{9E9D4C3E-8AA6-447C-9233-44D9F21CA29F}"/>
          </ac:spMkLst>
        </pc:spChg>
        <pc:spChg chg="add mod">
          <ac:chgData name="Dale" userId="6fce53b1-f6b4-437f-92e5-b29623dbcb9a" providerId="ADAL" clId="{06966603-F586-42D6-9D90-D5258345BCB8}" dt="2020-10-13T02:22:07.717" v="4569" actId="113"/>
          <ac:spMkLst>
            <pc:docMk/>
            <pc:sldMk cId="176336385" sldId="910"/>
            <ac:spMk id="38" creationId="{0C922AA2-6BC4-4232-B789-44FA9BA55ABA}"/>
          </ac:spMkLst>
        </pc:spChg>
        <pc:spChg chg="add mod">
          <ac:chgData name="Dale" userId="6fce53b1-f6b4-437f-92e5-b29623dbcb9a" providerId="ADAL" clId="{06966603-F586-42D6-9D90-D5258345BCB8}" dt="2020-10-13T02:22:04.476" v="4568" actId="113"/>
          <ac:spMkLst>
            <pc:docMk/>
            <pc:sldMk cId="176336385" sldId="910"/>
            <ac:spMk id="39" creationId="{CD5FAC8B-D03A-401E-9813-E4865D47D1E6}"/>
          </ac:spMkLst>
        </pc:spChg>
        <pc:spChg chg="add mod">
          <ac:chgData name="Dale" userId="6fce53b1-f6b4-437f-92e5-b29623dbcb9a" providerId="ADAL" clId="{06966603-F586-42D6-9D90-D5258345BCB8}" dt="2020-10-13T02:24:11.743" v="4604" actId="1035"/>
          <ac:spMkLst>
            <pc:docMk/>
            <pc:sldMk cId="176336385" sldId="910"/>
            <ac:spMk id="40" creationId="{83E497FA-1F19-47C1-9131-7EE6ADF1A3A5}"/>
          </ac:spMkLst>
        </pc:spChg>
        <pc:grpChg chg="add del mod">
          <ac:chgData name="Dale" userId="6fce53b1-f6b4-437f-92e5-b29623dbcb9a" providerId="ADAL" clId="{06966603-F586-42D6-9D90-D5258345BCB8}" dt="2020-10-13T02:05:43.395" v="3497" actId="478"/>
          <ac:grpSpMkLst>
            <pc:docMk/>
            <pc:sldMk cId="176336385" sldId="910"/>
            <ac:grpSpMk id="7" creationId="{A96FB6BB-B8CD-4114-B967-8ACE2AD11204}"/>
          </ac:grpSpMkLst>
        </pc:grpChg>
        <pc:grpChg chg="add del mod">
          <ac:chgData name="Dale" userId="6fce53b1-f6b4-437f-92e5-b29623dbcb9a" providerId="ADAL" clId="{06966603-F586-42D6-9D90-D5258345BCB8}" dt="2020-10-13T02:05:44.651" v="3498" actId="478"/>
          <ac:grpSpMkLst>
            <pc:docMk/>
            <pc:sldMk cId="176336385" sldId="910"/>
            <ac:grpSpMk id="8" creationId="{23E87D76-6351-413A-ACD4-5DDECFA2AEE0}"/>
          </ac:grpSpMkLst>
        </pc:grpChg>
        <pc:grpChg chg="add del mod">
          <ac:chgData name="Dale" userId="6fce53b1-f6b4-437f-92e5-b29623dbcb9a" providerId="ADAL" clId="{06966603-F586-42D6-9D90-D5258345BCB8}" dt="2020-10-13T02:06:28.545" v="3499" actId="165"/>
          <ac:grpSpMkLst>
            <pc:docMk/>
            <pc:sldMk cId="176336385" sldId="910"/>
            <ac:grpSpMk id="11" creationId="{1D2D1776-F0BA-4210-A51B-64E739F5AA69}"/>
          </ac:grpSpMkLst>
        </pc:grpChg>
        <pc:grpChg chg="add del mod">
          <ac:chgData name="Dale" userId="6fce53b1-f6b4-437f-92e5-b29623dbcb9a" providerId="ADAL" clId="{06966603-F586-42D6-9D90-D5258345BCB8}" dt="2020-10-13T02:06:31.949" v="3500" actId="478"/>
          <ac:grpSpMkLst>
            <pc:docMk/>
            <pc:sldMk cId="176336385" sldId="910"/>
            <ac:grpSpMk id="14" creationId="{28B83957-75A1-4923-9E26-D1088F22DD9C}"/>
          </ac:grpSpMkLst>
        </pc:grpChg>
        <pc:grpChg chg="add mod">
          <ac:chgData name="Dale" userId="6fce53b1-f6b4-437f-92e5-b29623dbcb9a" providerId="ADAL" clId="{06966603-F586-42D6-9D90-D5258345BCB8}" dt="2020-10-13T02:19:36.553" v="4527" actId="1037"/>
          <ac:grpSpMkLst>
            <pc:docMk/>
            <pc:sldMk cId="176336385" sldId="910"/>
            <ac:grpSpMk id="18" creationId="{E51E0531-DCCD-4644-858C-77E30F9B4441}"/>
          </ac:grpSpMkLst>
        </pc:grpChg>
        <pc:grpChg chg="add mod">
          <ac:chgData name="Dale" userId="6fce53b1-f6b4-437f-92e5-b29623dbcb9a" providerId="ADAL" clId="{06966603-F586-42D6-9D90-D5258345BCB8}" dt="2020-10-13T02:24:07.552" v="4601" actId="1035"/>
          <ac:grpSpMkLst>
            <pc:docMk/>
            <pc:sldMk cId="176336385" sldId="910"/>
            <ac:grpSpMk id="19" creationId="{063F15A3-A693-4E25-ACF8-EADA0234C19C}"/>
          </ac:grpSpMkLst>
        </pc:grpChg>
        <pc:cxnChg chg="add mod">
          <ac:chgData name="Dale" userId="6fce53b1-f6b4-437f-92e5-b29623dbcb9a" providerId="ADAL" clId="{06966603-F586-42D6-9D90-D5258345BCB8}" dt="2020-10-13T02:24:05.116" v="4600" actId="1035"/>
          <ac:cxnSpMkLst>
            <pc:docMk/>
            <pc:sldMk cId="176336385" sldId="910"/>
            <ac:cxnSpMk id="42" creationId="{FFCECAC0-E333-49E1-B5F3-346875607AA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B061C1-DD3C-401D-AD87-B8C7667D97DB}" type="datetimeFigureOut">
              <a:rPr lang="en-AU" smtClean="0"/>
              <a:pPr/>
              <a:t>1/03/2021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3553F6-962E-4330-9629-7C9B66BB78A2}" type="slidenum">
              <a:rPr lang="en-AU" smtClean="0"/>
              <a:pPr/>
              <a:t>‹#›</a:t>
            </a:fld>
            <a:endParaRPr lang="en-AU"/>
          </a:p>
        </p:txBody>
      </p:sp>
    </p:spTree>
    <p:extLst>
      <p:ext uri="{BB962C8B-B14F-4D97-AF65-F5344CB8AC3E}">
        <p14:creationId xmlns:p14="http://schemas.microsoft.com/office/powerpoint/2010/main" val="3524780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53553F6-962E-4330-9629-7C9B66BB78A2}" type="slidenum">
              <a:rPr lang="en-AU" smtClean="0"/>
              <a:pPr/>
              <a:t>4</a:t>
            </a:fld>
            <a:endParaRPr lang="en-AU"/>
          </a:p>
        </p:txBody>
      </p:sp>
    </p:spTree>
    <p:extLst>
      <p:ext uri="{BB962C8B-B14F-4D97-AF65-F5344CB8AC3E}">
        <p14:creationId xmlns:p14="http://schemas.microsoft.com/office/powerpoint/2010/main" val="2733210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Collaborator logos">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grpSp>
        <p:nvGrpSpPr>
          <p:cNvPr id="4" name="Group 6"/>
          <p:cNvGrpSpPr/>
          <p:nvPr/>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352071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6388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4" name="Footer Placeholder 3"/>
          <p:cNvSpPr>
            <a:spLocks noGrp="1"/>
          </p:cNvSpPr>
          <p:nvPr>
            <p:ph type="ftr" sz="quarter" idx="11"/>
          </p:nvPr>
        </p:nvSpPr>
        <p:spPr/>
        <p:txBody>
          <a:bodyPr/>
          <a:lstStyle/>
          <a:p>
            <a:endParaRPr lang="en-US"/>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a:t>Click to edit Master text styles</a:t>
            </a:r>
          </a:p>
          <a:p>
            <a:pPr lvl="1"/>
            <a:r>
              <a:rPr lang="en-US"/>
              <a:t>Second level</a:t>
            </a:r>
          </a:p>
          <a:p>
            <a:pPr lvl="2"/>
            <a:r>
              <a:rPr lang="en-US"/>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382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30"/>
          <p:cNvGrpSpPr/>
          <p:nvPr/>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p:spPr>
          <p:txBody>
            <a:bodyPr/>
            <a:lstStyle/>
            <a:p>
              <a:pPr>
                <a:defRPr/>
              </a:pPr>
              <a:endParaRPr lang="en-AU"/>
            </a:p>
          </p:txBody>
        </p:sp>
        <p:grpSp>
          <p:nvGrpSpPr>
            <p:cNvPr id="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a:t>Click to edit Master text styles</a:t>
            </a:r>
          </a:p>
          <a:p>
            <a:pPr lvl="1"/>
            <a:r>
              <a:rPr lang="en-US"/>
              <a:t>Second level</a:t>
            </a:r>
          </a:p>
          <a:p>
            <a:pPr lvl="2"/>
            <a:r>
              <a:rPr lang="en-US"/>
              <a:t>Third level</a:t>
            </a:r>
          </a:p>
        </p:txBody>
      </p:sp>
      <p:sp>
        <p:nvSpPr>
          <p:cNvPr id="12" name="Footer Placeholder 3"/>
          <p:cNvSpPr>
            <a:spLocks noGrp="1"/>
          </p:cNvSpPr>
          <p:nvPr>
            <p:ph type="ftr" sz="quarter" idx="11"/>
          </p:nvPr>
        </p:nvSpPr>
        <p:spPr>
          <a:xfrm>
            <a:off x="677991" y="6504332"/>
            <a:ext cx="6083845" cy="124274"/>
          </a:xfrm>
        </p:spPr>
        <p:txBody>
          <a:bodyPr/>
          <a:lstStyle/>
          <a:p>
            <a:endParaRPr lang="en-US"/>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6412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Option 1">
    <p:spTree>
      <p:nvGrpSpPr>
        <p:cNvPr id="1" name=""/>
        <p:cNvGrpSpPr/>
        <p:nvPr/>
      </p:nvGrpSpPr>
      <p:grpSpPr>
        <a:xfrm>
          <a:off x="0" y="0"/>
          <a:ext cx="0" cy="0"/>
          <a:chOff x="0" y="0"/>
          <a:chExt cx="0" cy="0"/>
        </a:xfrm>
      </p:grpSpPr>
      <p:grpSp>
        <p:nvGrpSpPr>
          <p:cNvPr id="2" name="Group 28"/>
          <p:cNvGrpSpPr/>
          <p:nvPr/>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Option 2">
    <p:spTree>
      <p:nvGrpSpPr>
        <p:cNvPr id="1" name=""/>
        <p:cNvGrpSpPr/>
        <p:nvPr/>
      </p:nvGrpSpPr>
      <p:grpSpPr>
        <a:xfrm>
          <a:off x="0" y="0"/>
          <a:ext cx="0" cy="0"/>
          <a:chOff x="0" y="0"/>
          <a:chExt cx="0" cy="0"/>
        </a:xfrm>
      </p:grpSpPr>
      <p:grpSp>
        <p:nvGrpSpPr>
          <p:cNvPr id="2" name="Group 28"/>
          <p:cNvGrpSpPr/>
          <p:nvPr/>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4630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lternative Title Slide + Collaborator logos">
    <p:spTree>
      <p:nvGrpSpPr>
        <p:cNvPr id="1" name=""/>
        <p:cNvGrpSpPr/>
        <p:nvPr/>
      </p:nvGrpSpPr>
      <p:grpSpPr>
        <a:xfrm>
          <a:off x="0" y="0"/>
          <a:ext cx="0" cy="0"/>
          <a:chOff x="0" y="0"/>
          <a:chExt cx="0" cy="0"/>
        </a:xfrm>
      </p:grpSpPr>
      <p:grpSp>
        <p:nvGrpSpPr>
          <p:cNvPr id="4" name="Group 27"/>
          <p:cNvGrpSpPr/>
          <p:nvPr/>
        </p:nvGrpSpPr>
        <p:grpSpPr>
          <a:xfrm>
            <a:off x="-26988" y="357188"/>
            <a:ext cx="9199469" cy="6500812"/>
            <a:chOff x="-26988" y="357188"/>
            <a:chExt cx="9199469" cy="6500812"/>
          </a:xfrm>
        </p:grpSpPr>
        <p:grpSp>
          <p:nvGrpSpPr>
            <p:cNvPr id="5"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grpSp>
        <p:grpSp>
          <p:nvGrpSpPr>
            <p:cNvPr id="6"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7"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8"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363796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28"/>
          <p:cNvGrpSpPr/>
          <p:nvPr/>
        </p:nvGrpSpPr>
        <p:grpSpPr>
          <a:xfrm>
            <a:off x="608" y="5500319"/>
            <a:ext cx="9167813" cy="996950"/>
            <a:chOff x="608" y="5500319"/>
            <a:chExt cx="9167813" cy="996950"/>
          </a:xfrm>
        </p:grpSpPr>
        <p:grpSp>
          <p:nvGrpSpPr>
            <p:cNvPr id="5"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6"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177597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lternative Title Slide">
    <p:spTree>
      <p:nvGrpSpPr>
        <p:cNvPr id="1" name=""/>
        <p:cNvGrpSpPr/>
        <p:nvPr/>
      </p:nvGrpSpPr>
      <p:grpSpPr>
        <a:xfrm>
          <a:off x="0" y="0"/>
          <a:ext cx="0" cy="0"/>
          <a:chOff x="0" y="0"/>
          <a:chExt cx="0" cy="0"/>
        </a:xfrm>
      </p:grpSpPr>
      <p:grpSp>
        <p:nvGrpSpPr>
          <p:cNvPr id="4" name="Group 27"/>
          <p:cNvGrpSpPr/>
          <p:nvPr/>
        </p:nvGrpSpPr>
        <p:grpSpPr>
          <a:xfrm>
            <a:off x="-26988" y="357188"/>
            <a:ext cx="9195409" cy="6140081"/>
            <a:chOff x="-26988" y="357188"/>
            <a:chExt cx="9195409" cy="6140081"/>
          </a:xfrm>
        </p:grpSpPr>
        <p:grpSp>
          <p:nvGrpSpPr>
            <p:cNvPr id="5" name="Group 28"/>
            <p:cNvGrpSpPr/>
            <p:nvPr userDrawn="1"/>
          </p:nvGrpSpPr>
          <p:grpSpPr>
            <a:xfrm>
              <a:off x="608" y="5500319"/>
              <a:ext cx="9167813" cy="996950"/>
              <a:chOff x="608" y="5500319"/>
              <a:chExt cx="9167813" cy="996950"/>
            </a:xfrm>
          </p:grpSpPr>
          <p:grpSp>
            <p:nvGrpSpPr>
              <p:cNvPr id="6"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7"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grpSp>
          <p:nvGrpSpPr>
            <p:cNvPr id="8"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264763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endParaRPr lang="en-US"/>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0961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endParaRPr lang="en-US"/>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4646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endParaRPr lang="en-US"/>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983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Footer Placeholder 5"/>
          <p:cNvSpPr>
            <a:spLocks noGrp="1"/>
          </p:cNvSpPr>
          <p:nvPr>
            <p:ph type="ftr" sz="quarter" idx="11"/>
          </p:nvPr>
        </p:nvSpPr>
        <p:spPr/>
        <p:txBody>
          <a:bodyPr/>
          <a:lstStyle/>
          <a:p>
            <a:endParaRPr lang="en-US"/>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0471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4" name="Footer Placeholder 3"/>
          <p:cNvSpPr>
            <a:spLocks noGrp="1"/>
          </p:cNvSpPr>
          <p:nvPr>
            <p:ph type="ftr" sz="quarter" idx="11"/>
          </p:nvPr>
        </p:nvSpPr>
        <p:spPr/>
        <p:txBody>
          <a:bodyPr/>
          <a:lstStyle/>
          <a:p>
            <a:endParaRPr lang="en-US"/>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600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50000">
              <a:schemeClr val="accent1">
                <a:tint val="44500"/>
                <a:satMod val="160000"/>
              </a:schemeClr>
            </a:gs>
            <a:gs pos="100000">
              <a:schemeClr val="accent1">
                <a:tint val="23500"/>
                <a:satMod val="1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4" name="Group 6"/>
          <p:cNvGrpSpPr/>
          <p:nvPr/>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endParaRPr lang="en-US"/>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
        <p:nvSpPr>
          <p:cNvPr id="36" name="AutoShape 4"/>
          <p:cNvSpPr>
            <a:spLocks noChangeAspect="1" noChangeArrowheads="1" noTextEdit="1"/>
          </p:cNvSpPr>
          <p:nvPr/>
        </p:nvSpPr>
        <p:spPr bwMode="auto">
          <a:xfrm>
            <a:off x="3175" y="3326606"/>
            <a:ext cx="9161463" cy="801687"/>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637756"/>
            <a:ext cx="9142412" cy="490537"/>
          </a:xfrm>
          <a:prstGeom prst="rect">
            <a:avLst/>
          </a:prstGeom>
          <a:noFill/>
          <a:ln>
            <a:noFill/>
          </a:ln>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_msoanchor_1"/><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hyperlink" Target="https://csiroau-my.sharepoint.com/personal/kol018_csiro_au/Documents/IOTC-postCovid/MSE%20Task%20Force%20virtual%202021/_anchor_1','_com_1" TargetMode="External"/><Relationship Id="rId5" Type="http://schemas.openxmlformats.org/officeDocument/2006/relationships/hyperlink" Target="#_msocom_1"/><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_msoanchor_1"/><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hyperlink" Target="https://csiroau-my.sharepoint.com/personal/kol018_csiro_au/Documents/IOTC-postCovid/MSE%20Task%20Force%20virtual%202021/_anchor_1','_com_1" TargetMode="External"/><Relationship Id="rId5" Type="http://schemas.openxmlformats.org/officeDocument/2006/relationships/hyperlink" Target="#_msocom_1"/><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jumppanen/niMSE-IO-BET-YFT/"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csiroau-my.sharepoint.com/personal/kol018_csiro_au/Documents/IOTC-postCovid/MSE%20Task%20Force%20virtual%202021/_anchor_1','_com_1" TargetMode="External"/><Relationship Id="rId2" Type="http://schemas.openxmlformats.org/officeDocument/2006/relationships/hyperlink" Target="#_msocom_1"/><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hyperlink" Target="#_msoanchor_1"/></Relationships>
</file>

<file path=ppt/slides/_rels/slide21.xml.rels><?xml version="1.0" encoding="UTF-8" standalone="yes"?>
<Relationships xmlns="http://schemas.openxmlformats.org/package/2006/relationships"><Relationship Id="rId3" Type="http://schemas.openxmlformats.org/officeDocument/2006/relationships/hyperlink" Target="https://csiroau-my.sharepoint.com/personal/kol018_csiro_au/Documents/IOTC-postCovid/MSE%20Task%20Force%20virtual%202021/_anchor_1','_com_1" TargetMode="External"/><Relationship Id="rId2" Type="http://schemas.openxmlformats.org/officeDocument/2006/relationships/hyperlink" Target="#_msocom_1"/><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hyperlink" Target="#_msoanchor_1"/></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i="1" dirty="0">
                <a:solidFill>
                  <a:schemeClr val="accent1"/>
                </a:solidFill>
              </a:rPr>
              <a:t>IOTC-2021-WPM12(MSE)-03</a:t>
            </a:r>
            <a:br>
              <a:rPr lang="en-AU" dirty="0"/>
            </a:br>
            <a:r>
              <a:rPr lang="en-AU" dirty="0"/>
              <a:t>IOTC Yellowfin</a:t>
            </a:r>
            <a:br>
              <a:rPr lang="en-AU" dirty="0"/>
            </a:br>
            <a:r>
              <a:rPr lang="en-AU" dirty="0"/>
              <a:t>Management Strategy Evaluation: </a:t>
            </a:r>
            <a:br>
              <a:rPr lang="en-AU" dirty="0"/>
            </a:br>
            <a:r>
              <a:rPr lang="en-AU" dirty="0"/>
              <a:t>March 2021 Update</a:t>
            </a:r>
            <a:br>
              <a:rPr lang="en-AU" dirty="0"/>
            </a:br>
            <a:br>
              <a:rPr lang="en-AU" dirty="0"/>
            </a:br>
            <a:br>
              <a:rPr lang="en-AU" dirty="0"/>
            </a:br>
            <a:r>
              <a:rPr lang="en-AU" sz="2200" dirty="0"/>
              <a:t>Dale Kolody</a:t>
            </a:r>
            <a:br>
              <a:rPr lang="en-AU" sz="2200" dirty="0"/>
            </a:br>
            <a:r>
              <a:rPr lang="en-AU" sz="2200" dirty="0"/>
              <a:t>Paavo Jumppanen</a:t>
            </a:r>
            <a:br>
              <a:rPr lang="en-AU" sz="2200" dirty="0"/>
            </a:br>
            <a:br>
              <a:rPr lang="en-AU" sz="2200" dirty="0"/>
            </a:br>
            <a:r>
              <a:rPr lang="en-AU" sz="2200" dirty="0"/>
              <a:t>CSIRO Oceans &amp; Atmosphere, Australia</a:t>
            </a:r>
            <a:br>
              <a:rPr lang="en-AU" sz="2200" dirty="0"/>
            </a:br>
            <a:endParaRPr lang="en-AU" dirty="0"/>
          </a:p>
        </p:txBody>
      </p:sp>
      <p:pic>
        <p:nvPicPr>
          <p:cNvPr id="5" name="Picture 10" descr="maldives yf on the 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752601"/>
            <a:ext cx="23622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C:\Users\Keith\Documents\keith\powerpoint talks\general images\oceans, coasts and uses\fishing\HF1219_tunaman.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22621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Users\Keith\Documents\keith\powerpoint talks\general images\oceans, coasts and uses\critters\GB1031(graham_bligh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 y="4855297"/>
            <a:ext cx="2262187"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F7EECEC7-DB78-4072-BDA6-9D45C8045C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8" name="Picture 2" descr="Thunnus albacares">
            <a:extLst>
              <a:ext uri="{FF2B5EF4-FFF2-40B4-BE49-F238E27FC236}">
                <a16:creationId xmlns:a16="http://schemas.microsoft.com/office/drawing/2014/main" id="{AE88A5BF-BBF3-4874-9C68-37114ACF39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855297"/>
            <a:ext cx="3657614" cy="1954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8C1C-7FFD-46D3-A8CB-12B945173A99}"/>
              </a:ext>
            </a:extLst>
          </p:cNvPr>
          <p:cNvSpPr>
            <a:spLocks noGrp="1"/>
          </p:cNvSpPr>
          <p:nvPr>
            <p:ph type="title"/>
          </p:nvPr>
        </p:nvSpPr>
        <p:spPr/>
        <p:txBody>
          <a:bodyPr>
            <a:normAutofit fontScale="90000"/>
          </a:bodyPr>
          <a:lstStyle/>
          <a:p>
            <a:r>
              <a:rPr lang="en-AU" dirty="0"/>
              <a:t>Does the spatial structure matter for MP evaluation results?</a:t>
            </a:r>
          </a:p>
        </p:txBody>
      </p:sp>
      <p:sp>
        <p:nvSpPr>
          <p:cNvPr id="3" name="Content Placeholder 2">
            <a:extLst>
              <a:ext uri="{FF2B5EF4-FFF2-40B4-BE49-F238E27FC236}">
                <a16:creationId xmlns:a16="http://schemas.microsoft.com/office/drawing/2014/main" id="{4E7253EC-DE38-43EA-AB61-7F22AA1FCCCF}"/>
              </a:ext>
            </a:extLst>
          </p:cNvPr>
          <p:cNvSpPr>
            <a:spLocks noGrp="1"/>
          </p:cNvSpPr>
          <p:nvPr>
            <p:ph sz="half" idx="1"/>
          </p:nvPr>
        </p:nvSpPr>
        <p:spPr>
          <a:xfrm>
            <a:off x="358775" y="1600200"/>
            <a:ext cx="4038600" cy="4194176"/>
          </a:xfrm>
        </p:spPr>
        <p:txBody>
          <a:bodyPr/>
          <a:lstStyle/>
          <a:p>
            <a:r>
              <a:rPr lang="en-AU" dirty="0"/>
              <a:t>Seemingly not so much</a:t>
            </a:r>
          </a:p>
        </p:txBody>
      </p:sp>
      <p:sp>
        <p:nvSpPr>
          <p:cNvPr id="4" name="Content Placeholder 3">
            <a:extLst>
              <a:ext uri="{FF2B5EF4-FFF2-40B4-BE49-F238E27FC236}">
                <a16:creationId xmlns:a16="http://schemas.microsoft.com/office/drawing/2014/main" id="{8103A786-769B-4661-B341-BC434304D3BF}"/>
              </a:ext>
            </a:extLst>
          </p:cNvPr>
          <p:cNvSpPr>
            <a:spLocks noGrp="1"/>
          </p:cNvSpPr>
          <p:nvPr>
            <p:ph sz="half" idx="2"/>
          </p:nvPr>
        </p:nvSpPr>
        <p:spPr>
          <a:xfrm>
            <a:off x="4781550" y="1066800"/>
            <a:ext cx="4038600" cy="4525963"/>
          </a:xfrm>
        </p:spPr>
        <p:txBody>
          <a:bodyPr/>
          <a:lstStyle/>
          <a:p>
            <a:r>
              <a:rPr lang="en-AU" dirty="0"/>
              <a:t>PTRE projection-based MP</a:t>
            </a:r>
          </a:p>
          <a:p>
            <a:r>
              <a:rPr lang="en-AU" dirty="0"/>
              <a:t>Tuned to intermediate OM</a:t>
            </a:r>
          </a:p>
          <a:p>
            <a:pPr marL="0" indent="0">
              <a:buNone/>
            </a:pPr>
            <a:r>
              <a:rPr lang="en-AU" dirty="0"/>
              <a:t>     </a:t>
            </a:r>
          </a:p>
        </p:txBody>
      </p:sp>
      <p:pic>
        <p:nvPicPr>
          <p:cNvPr id="5" name="Picture 4">
            <a:extLst>
              <a:ext uri="{FF2B5EF4-FFF2-40B4-BE49-F238E27FC236}">
                <a16:creationId xmlns:a16="http://schemas.microsoft.com/office/drawing/2014/main" id="{55E44352-269D-4DD2-B5F6-0C1DF88A7556}"/>
              </a:ext>
            </a:extLst>
          </p:cNvPr>
          <p:cNvPicPr/>
          <p:nvPr/>
        </p:nvPicPr>
        <p:blipFill>
          <a:blip r:embed="rId2"/>
          <a:stretch>
            <a:fillRect/>
          </a:stretch>
        </p:blipFill>
        <p:spPr>
          <a:xfrm>
            <a:off x="358774" y="1981201"/>
            <a:ext cx="5965825" cy="4724400"/>
          </a:xfrm>
          <a:prstGeom prst="rect">
            <a:avLst/>
          </a:prstGeom>
        </p:spPr>
      </p:pic>
      <p:sp>
        <p:nvSpPr>
          <p:cNvPr id="6" name="TextBox 5">
            <a:extLst>
              <a:ext uri="{FF2B5EF4-FFF2-40B4-BE49-F238E27FC236}">
                <a16:creationId xmlns:a16="http://schemas.microsoft.com/office/drawing/2014/main" id="{A87A9201-5480-46EE-96B7-0545F57CA31A}"/>
              </a:ext>
            </a:extLst>
          </p:cNvPr>
          <p:cNvSpPr txBox="1"/>
          <p:nvPr/>
        </p:nvSpPr>
        <p:spPr>
          <a:xfrm>
            <a:off x="5347981" y="3810000"/>
            <a:ext cx="2521972" cy="369332"/>
          </a:xfrm>
          <a:prstGeom prst="rect">
            <a:avLst/>
          </a:prstGeom>
          <a:solidFill>
            <a:schemeClr val="bg1"/>
          </a:solidFill>
          <a:ln>
            <a:solidFill>
              <a:schemeClr val="tx1"/>
            </a:solidFill>
          </a:ln>
        </p:spPr>
        <p:txBody>
          <a:bodyPr wrap="none" rtlCol="0">
            <a:spAutoFit/>
          </a:bodyPr>
          <a:lstStyle/>
          <a:p>
            <a:r>
              <a:rPr lang="en-AU" dirty="0"/>
              <a:t>4 Area Reference set OM</a:t>
            </a:r>
          </a:p>
        </p:txBody>
      </p:sp>
      <p:sp>
        <p:nvSpPr>
          <p:cNvPr id="7" name="TextBox 6">
            <a:extLst>
              <a:ext uri="{FF2B5EF4-FFF2-40B4-BE49-F238E27FC236}">
                <a16:creationId xmlns:a16="http://schemas.microsoft.com/office/drawing/2014/main" id="{599ADBAC-85F8-423D-B818-F936ED49A782}"/>
              </a:ext>
            </a:extLst>
          </p:cNvPr>
          <p:cNvSpPr txBox="1"/>
          <p:nvPr/>
        </p:nvSpPr>
        <p:spPr>
          <a:xfrm>
            <a:off x="5347981" y="4191000"/>
            <a:ext cx="2521972" cy="369332"/>
          </a:xfrm>
          <a:prstGeom prst="rect">
            <a:avLst/>
          </a:prstGeom>
          <a:solidFill>
            <a:schemeClr val="bg1"/>
          </a:solidFill>
          <a:ln>
            <a:solidFill>
              <a:schemeClr val="tx1"/>
            </a:solidFill>
          </a:ln>
        </p:spPr>
        <p:txBody>
          <a:bodyPr wrap="none" rtlCol="0">
            <a:spAutoFit/>
          </a:bodyPr>
          <a:lstStyle/>
          <a:p>
            <a:r>
              <a:rPr lang="en-AU" dirty="0"/>
              <a:t>2 Area Reference set OM</a:t>
            </a:r>
          </a:p>
        </p:txBody>
      </p:sp>
      <p:sp>
        <p:nvSpPr>
          <p:cNvPr id="8" name="TextBox 7">
            <a:extLst>
              <a:ext uri="{FF2B5EF4-FFF2-40B4-BE49-F238E27FC236}">
                <a16:creationId xmlns:a16="http://schemas.microsoft.com/office/drawing/2014/main" id="{5E79D9E4-6AE5-4A90-932D-C823F7918F55}"/>
              </a:ext>
            </a:extLst>
          </p:cNvPr>
          <p:cNvSpPr txBox="1"/>
          <p:nvPr/>
        </p:nvSpPr>
        <p:spPr>
          <a:xfrm>
            <a:off x="5334000" y="4572000"/>
            <a:ext cx="3322256" cy="369332"/>
          </a:xfrm>
          <a:prstGeom prst="rect">
            <a:avLst/>
          </a:prstGeom>
          <a:solidFill>
            <a:schemeClr val="bg1"/>
          </a:solidFill>
          <a:ln>
            <a:solidFill>
              <a:schemeClr val="tx1"/>
            </a:solidFill>
          </a:ln>
        </p:spPr>
        <p:txBody>
          <a:bodyPr wrap="none" rtlCol="0">
            <a:spAutoFit/>
          </a:bodyPr>
          <a:lstStyle/>
          <a:p>
            <a:r>
              <a:rPr lang="en-AU" dirty="0"/>
              <a:t>4 Area Reference set with no tags</a:t>
            </a:r>
          </a:p>
        </p:txBody>
      </p:sp>
      <p:cxnSp>
        <p:nvCxnSpPr>
          <p:cNvPr id="10" name="Straight Arrow Connector 9">
            <a:extLst>
              <a:ext uri="{FF2B5EF4-FFF2-40B4-BE49-F238E27FC236}">
                <a16:creationId xmlns:a16="http://schemas.microsoft.com/office/drawing/2014/main" id="{44C89B06-2B17-42F0-A7B9-9B381F390104}"/>
              </a:ext>
            </a:extLst>
          </p:cNvPr>
          <p:cNvCxnSpPr>
            <a:cxnSpLocks/>
          </p:cNvCxnSpPr>
          <p:nvPr/>
        </p:nvCxnSpPr>
        <p:spPr>
          <a:xfrm>
            <a:off x="7848600" y="1752600"/>
            <a:ext cx="381000" cy="280773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97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57C-5747-4438-AEB7-B95AB8357EA0}"/>
              </a:ext>
            </a:extLst>
          </p:cNvPr>
          <p:cNvSpPr>
            <a:spLocks noGrp="1"/>
          </p:cNvSpPr>
          <p:nvPr>
            <p:ph type="title"/>
          </p:nvPr>
        </p:nvSpPr>
        <p:spPr/>
        <p:txBody>
          <a:bodyPr>
            <a:normAutofit fontScale="90000"/>
          </a:bodyPr>
          <a:lstStyle/>
          <a:p>
            <a:r>
              <a:rPr lang="en-AU" dirty="0"/>
              <a:t>What about the trend in recruitment spatial deviations – does it matter for MP evaluation?</a:t>
            </a:r>
            <a:endParaRPr lang="en-AU" u="sng" dirty="0"/>
          </a:p>
        </p:txBody>
      </p:sp>
      <p:sp>
        <p:nvSpPr>
          <p:cNvPr id="5" name="Content Placeholder 4">
            <a:extLst>
              <a:ext uri="{FF2B5EF4-FFF2-40B4-BE49-F238E27FC236}">
                <a16:creationId xmlns:a16="http://schemas.microsoft.com/office/drawing/2014/main" id="{653AC197-2D2A-4C86-BCE0-41B2A3DEE41C}"/>
              </a:ext>
            </a:extLst>
          </p:cNvPr>
          <p:cNvSpPr>
            <a:spLocks noGrp="1"/>
          </p:cNvSpPr>
          <p:nvPr>
            <p:ph sz="half" idx="2"/>
          </p:nvPr>
        </p:nvSpPr>
        <p:spPr>
          <a:xfrm>
            <a:off x="358776" y="3733800"/>
            <a:ext cx="8461374" cy="2060576"/>
          </a:xfrm>
        </p:spPr>
        <p:txBody>
          <a:bodyPr/>
          <a:lstStyle/>
          <a:p>
            <a:endParaRPr lang="en-AU" dirty="0"/>
          </a:p>
        </p:txBody>
      </p:sp>
      <p:pic>
        <p:nvPicPr>
          <p:cNvPr id="7" name="Picture 6">
            <a:extLst>
              <a:ext uri="{FF2B5EF4-FFF2-40B4-BE49-F238E27FC236}">
                <a16:creationId xmlns:a16="http://schemas.microsoft.com/office/drawing/2014/main" id="{2A16AB59-0068-4A85-8A23-CC991AB4CA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71600"/>
            <a:ext cx="4521200" cy="3208020"/>
          </a:xfrm>
          <a:prstGeom prst="rect">
            <a:avLst/>
          </a:prstGeom>
          <a:noFill/>
          <a:ln>
            <a:noFill/>
          </a:ln>
        </p:spPr>
      </p:pic>
      <p:cxnSp>
        <p:nvCxnSpPr>
          <p:cNvPr id="9" name="Straight Connector 8">
            <a:extLst>
              <a:ext uri="{FF2B5EF4-FFF2-40B4-BE49-F238E27FC236}">
                <a16:creationId xmlns:a16="http://schemas.microsoft.com/office/drawing/2014/main" id="{A31074C2-3AF2-4DE8-848F-1480CFC004FC}"/>
              </a:ext>
            </a:extLst>
          </p:cNvPr>
          <p:cNvCxnSpPr>
            <a:cxnSpLocks/>
          </p:cNvCxnSpPr>
          <p:nvPr/>
        </p:nvCxnSpPr>
        <p:spPr>
          <a:xfrm flipH="1">
            <a:off x="5334000" y="2438400"/>
            <a:ext cx="1600200" cy="0"/>
          </a:xfrm>
          <a:prstGeom prst="line">
            <a:avLst/>
          </a:prstGeom>
          <a:ln w="34925">
            <a:solidFill>
              <a:srgbClr val="0000FF"/>
            </a:solidFill>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AC921F-5503-4056-AD82-0C6C34EE82B5}"/>
              </a:ext>
            </a:extLst>
          </p:cNvPr>
          <p:cNvCxnSpPr>
            <a:cxnSpLocks/>
          </p:cNvCxnSpPr>
          <p:nvPr/>
        </p:nvCxnSpPr>
        <p:spPr>
          <a:xfrm flipH="1">
            <a:off x="5257800" y="3505200"/>
            <a:ext cx="1676400" cy="0"/>
          </a:xfrm>
          <a:prstGeom prst="line">
            <a:avLst/>
          </a:prstGeom>
          <a:ln w="3492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8940AB-58D6-48BE-92D8-382160206FEF}"/>
              </a:ext>
            </a:extLst>
          </p:cNvPr>
          <p:cNvCxnSpPr>
            <a:cxnSpLocks/>
          </p:cNvCxnSpPr>
          <p:nvPr/>
        </p:nvCxnSpPr>
        <p:spPr>
          <a:xfrm flipH="1">
            <a:off x="6248400" y="2819400"/>
            <a:ext cx="685800" cy="0"/>
          </a:xfrm>
          <a:prstGeom prst="line">
            <a:avLst/>
          </a:prstGeom>
          <a:ln w="34925">
            <a:solidFill>
              <a:srgbClr val="0000FF"/>
            </a:solidFill>
            <a:head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4CBD076-19E4-4BDF-BE40-C6B8301B8978}"/>
              </a:ext>
            </a:extLst>
          </p:cNvPr>
          <p:cNvCxnSpPr>
            <a:cxnSpLocks/>
          </p:cNvCxnSpPr>
          <p:nvPr/>
        </p:nvCxnSpPr>
        <p:spPr>
          <a:xfrm flipH="1">
            <a:off x="6248400" y="3124200"/>
            <a:ext cx="685800" cy="0"/>
          </a:xfrm>
          <a:prstGeom prst="line">
            <a:avLst/>
          </a:prstGeom>
          <a:ln w="3492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26EBB2-B754-41B4-81D3-6EB615F611E8}"/>
              </a:ext>
            </a:extLst>
          </p:cNvPr>
          <p:cNvCxnSpPr>
            <a:cxnSpLocks/>
          </p:cNvCxnSpPr>
          <p:nvPr/>
        </p:nvCxnSpPr>
        <p:spPr>
          <a:xfrm flipH="1">
            <a:off x="2743200" y="2819400"/>
            <a:ext cx="2514600" cy="0"/>
          </a:xfrm>
          <a:prstGeom prst="line">
            <a:avLst/>
          </a:prstGeom>
          <a:ln w="34925">
            <a:solidFill>
              <a:srgbClr val="0000FF"/>
            </a:solidFill>
            <a:head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B82FCFC-DA4E-481D-8C7D-DD4E501119F6}"/>
              </a:ext>
            </a:extLst>
          </p:cNvPr>
          <p:cNvCxnSpPr>
            <a:cxnSpLocks/>
          </p:cNvCxnSpPr>
          <p:nvPr/>
        </p:nvCxnSpPr>
        <p:spPr>
          <a:xfrm flipH="1">
            <a:off x="2743200" y="3124200"/>
            <a:ext cx="2514600" cy="0"/>
          </a:xfrm>
          <a:prstGeom prst="line">
            <a:avLst/>
          </a:prstGeom>
          <a:ln w="34925">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7FB9D2-F8C2-4E92-A09B-6B9F26563D06}"/>
              </a:ext>
            </a:extLst>
          </p:cNvPr>
          <p:cNvSpPr txBox="1"/>
          <p:nvPr/>
        </p:nvSpPr>
        <p:spPr>
          <a:xfrm>
            <a:off x="7010400" y="2606278"/>
            <a:ext cx="1374094" cy="369332"/>
          </a:xfrm>
          <a:prstGeom prst="rect">
            <a:avLst/>
          </a:prstGeom>
          <a:solidFill>
            <a:schemeClr val="bg1"/>
          </a:solidFill>
        </p:spPr>
        <p:txBody>
          <a:bodyPr wrap="none" rtlCol="0">
            <a:spAutoFit/>
          </a:bodyPr>
          <a:lstStyle/>
          <a:p>
            <a:r>
              <a:rPr lang="en-AU" dirty="0"/>
              <a:t>1 Time Block</a:t>
            </a:r>
          </a:p>
        </p:txBody>
      </p:sp>
      <p:sp>
        <p:nvSpPr>
          <p:cNvPr id="29" name="TextBox 28">
            <a:extLst>
              <a:ext uri="{FF2B5EF4-FFF2-40B4-BE49-F238E27FC236}">
                <a16:creationId xmlns:a16="http://schemas.microsoft.com/office/drawing/2014/main" id="{34A61C7E-EAD5-49F7-ADF8-F0CAB3706CFB}"/>
              </a:ext>
            </a:extLst>
          </p:cNvPr>
          <p:cNvSpPr txBox="1"/>
          <p:nvPr/>
        </p:nvSpPr>
        <p:spPr>
          <a:xfrm>
            <a:off x="7007906" y="2221468"/>
            <a:ext cx="1461747" cy="369332"/>
          </a:xfrm>
          <a:prstGeom prst="rect">
            <a:avLst/>
          </a:prstGeom>
          <a:solidFill>
            <a:schemeClr val="bg1"/>
          </a:solidFill>
        </p:spPr>
        <p:txBody>
          <a:bodyPr wrap="none" rtlCol="0">
            <a:spAutoFit/>
          </a:bodyPr>
          <a:lstStyle/>
          <a:p>
            <a:r>
              <a:rPr lang="en-AU" dirty="0"/>
              <a:t>2 Time Blocks</a:t>
            </a:r>
          </a:p>
        </p:txBody>
      </p:sp>
    </p:spTree>
    <p:extLst>
      <p:ext uri="{BB962C8B-B14F-4D97-AF65-F5344CB8AC3E}">
        <p14:creationId xmlns:p14="http://schemas.microsoft.com/office/powerpoint/2010/main" val="116196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57C-5747-4438-AEB7-B95AB8357EA0}"/>
              </a:ext>
            </a:extLst>
          </p:cNvPr>
          <p:cNvSpPr>
            <a:spLocks noGrp="1"/>
          </p:cNvSpPr>
          <p:nvPr>
            <p:ph type="title"/>
          </p:nvPr>
        </p:nvSpPr>
        <p:spPr/>
        <p:txBody>
          <a:bodyPr>
            <a:normAutofit fontScale="90000"/>
          </a:bodyPr>
          <a:lstStyle/>
          <a:p>
            <a:r>
              <a:rPr lang="en-AU" dirty="0"/>
              <a:t>What about the trend in recruitment spatial deviations – does it matter for MP evaluation?</a:t>
            </a:r>
            <a:endParaRPr lang="en-AU" u="sng" dirty="0"/>
          </a:p>
        </p:txBody>
      </p:sp>
      <p:pic>
        <p:nvPicPr>
          <p:cNvPr id="11" name="Picture 10">
            <a:extLst>
              <a:ext uri="{FF2B5EF4-FFF2-40B4-BE49-F238E27FC236}">
                <a16:creationId xmlns:a16="http://schemas.microsoft.com/office/drawing/2014/main" id="{97418D9F-557F-4E72-B349-E7ADA819074B}"/>
              </a:ext>
            </a:extLst>
          </p:cNvPr>
          <p:cNvPicPr/>
          <p:nvPr/>
        </p:nvPicPr>
        <p:blipFill>
          <a:blip r:embed="rId2"/>
          <a:stretch>
            <a:fillRect/>
          </a:stretch>
        </p:blipFill>
        <p:spPr>
          <a:xfrm>
            <a:off x="152400" y="1524000"/>
            <a:ext cx="6400800" cy="5257800"/>
          </a:xfrm>
          <a:prstGeom prst="rect">
            <a:avLst/>
          </a:prstGeom>
        </p:spPr>
      </p:pic>
      <p:sp>
        <p:nvSpPr>
          <p:cNvPr id="12" name="TextBox 11">
            <a:extLst>
              <a:ext uri="{FF2B5EF4-FFF2-40B4-BE49-F238E27FC236}">
                <a16:creationId xmlns:a16="http://schemas.microsoft.com/office/drawing/2014/main" id="{475CE8BB-9F62-4725-AC43-76F85E55465B}"/>
              </a:ext>
            </a:extLst>
          </p:cNvPr>
          <p:cNvSpPr txBox="1"/>
          <p:nvPr/>
        </p:nvSpPr>
        <p:spPr>
          <a:xfrm>
            <a:off x="5486400" y="3429000"/>
            <a:ext cx="2051074" cy="338554"/>
          </a:xfrm>
          <a:prstGeom prst="rect">
            <a:avLst/>
          </a:prstGeom>
          <a:solidFill>
            <a:schemeClr val="bg1"/>
          </a:solidFill>
          <a:ln>
            <a:solidFill>
              <a:schemeClr val="tx1"/>
            </a:solidFill>
          </a:ln>
        </p:spPr>
        <p:txBody>
          <a:bodyPr wrap="none" rtlCol="0">
            <a:spAutoFit/>
          </a:bodyPr>
          <a:lstStyle/>
          <a:p>
            <a:r>
              <a:rPr lang="en-AU" sz="1600" dirty="0"/>
              <a:t>4 Areas – 1 Time block</a:t>
            </a:r>
          </a:p>
        </p:txBody>
      </p:sp>
      <p:sp>
        <p:nvSpPr>
          <p:cNvPr id="15" name="TextBox 14">
            <a:extLst>
              <a:ext uri="{FF2B5EF4-FFF2-40B4-BE49-F238E27FC236}">
                <a16:creationId xmlns:a16="http://schemas.microsoft.com/office/drawing/2014/main" id="{FCEF7224-F1FC-4839-87C1-5AB65243CBDB}"/>
              </a:ext>
            </a:extLst>
          </p:cNvPr>
          <p:cNvSpPr txBox="1"/>
          <p:nvPr/>
        </p:nvSpPr>
        <p:spPr>
          <a:xfrm>
            <a:off x="5486400" y="3776246"/>
            <a:ext cx="2129301" cy="338554"/>
          </a:xfrm>
          <a:prstGeom prst="rect">
            <a:avLst/>
          </a:prstGeom>
          <a:solidFill>
            <a:schemeClr val="bg1"/>
          </a:solidFill>
          <a:ln>
            <a:solidFill>
              <a:schemeClr val="tx1"/>
            </a:solidFill>
          </a:ln>
        </p:spPr>
        <p:txBody>
          <a:bodyPr wrap="none" rtlCol="0">
            <a:spAutoFit/>
          </a:bodyPr>
          <a:lstStyle/>
          <a:p>
            <a:r>
              <a:rPr lang="en-AU" sz="1600" dirty="0"/>
              <a:t>4 Areas – 2 Time blocks</a:t>
            </a:r>
          </a:p>
        </p:txBody>
      </p:sp>
      <p:sp>
        <p:nvSpPr>
          <p:cNvPr id="16" name="TextBox 15">
            <a:extLst>
              <a:ext uri="{FF2B5EF4-FFF2-40B4-BE49-F238E27FC236}">
                <a16:creationId xmlns:a16="http://schemas.microsoft.com/office/drawing/2014/main" id="{5D9DF8A3-0E75-4593-A54E-088761C19D4D}"/>
              </a:ext>
            </a:extLst>
          </p:cNvPr>
          <p:cNvSpPr txBox="1"/>
          <p:nvPr/>
        </p:nvSpPr>
        <p:spPr>
          <a:xfrm>
            <a:off x="5486400" y="4081046"/>
            <a:ext cx="2051074" cy="338554"/>
          </a:xfrm>
          <a:prstGeom prst="rect">
            <a:avLst/>
          </a:prstGeom>
          <a:solidFill>
            <a:schemeClr val="bg1"/>
          </a:solidFill>
          <a:ln>
            <a:solidFill>
              <a:schemeClr val="tx1"/>
            </a:solidFill>
          </a:ln>
        </p:spPr>
        <p:txBody>
          <a:bodyPr wrap="none" rtlCol="0">
            <a:spAutoFit/>
          </a:bodyPr>
          <a:lstStyle/>
          <a:p>
            <a:r>
              <a:rPr lang="en-AU" sz="1600" dirty="0"/>
              <a:t>2 Areas – 1 Time block</a:t>
            </a:r>
          </a:p>
        </p:txBody>
      </p:sp>
      <p:sp>
        <p:nvSpPr>
          <p:cNvPr id="17" name="TextBox 16">
            <a:extLst>
              <a:ext uri="{FF2B5EF4-FFF2-40B4-BE49-F238E27FC236}">
                <a16:creationId xmlns:a16="http://schemas.microsoft.com/office/drawing/2014/main" id="{CEBE0E9F-34CB-47DD-9ECE-0544D0C927E0}"/>
              </a:ext>
            </a:extLst>
          </p:cNvPr>
          <p:cNvSpPr txBox="1"/>
          <p:nvPr/>
        </p:nvSpPr>
        <p:spPr>
          <a:xfrm>
            <a:off x="5486400" y="4385846"/>
            <a:ext cx="2129301" cy="338554"/>
          </a:xfrm>
          <a:prstGeom prst="rect">
            <a:avLst/>
          </a:prstGeom>
          <a:solidFill>
            <a:schemeClr val="bg1"/>
          </a:solidFill>
          <a:ln>
            <a:solidFill>
              <a:schemeClr val="tx1"/>
            </a:solidFill>
          </a:ln>
        </p:spPr>
        <p:txBody>
          <a:bodyPr wrap="none" rtlCol="0">
            <a:spAutoFit/>
          </a:bodyPr>
          <a:lstStyle/>
          <a:p>
            <a:r>
              <a:rPr lang="en-AU" sz="1600" dirty="0"/>
              <a:t>4 Areas – 2 Time blocks</a:t>
            </a:r>
          </a:p>
        </p:txBody>
      </p:sp>
      <p:sp>
        <p:nvSpPr>
          <p:cNvPr id="3" name="TextBox 2">
            <a:extLst>
              <a:ext uri="{FF2B5EF4-FFF2-40B4-BE49-F238E27FC236}">
                <a16:creationId xmlns:a16="http://schemas.microsoft.com/office/drawing/2014/main" id="{C04B6FB4-811A-48D2-8046-903AB60E6068}"/>
              </a:ext>
            </a:extLst>
          </p:cNvPr>
          <p:cNvSpPr txBox="1"/>
          <p:nvPr/>
        </p:nvSpPr>
        <p:spPr>
          <a:xfrm>
            <a:off x="5181600" y="5220255"/>
            <a:ext cx="3030973" cy="369332"/>
          </a:xfrm>
          <a:prstGeom prst="rect">
            <a:avLst/>
          </a:prstGeom>
          <a:solidFill>
            <a:srgbClr val="FFC000"/>
          </a:solidFill>
        </p:spPr>
        <p:txBody>
          <a:bodyPr wrap="square" rtlCol="0">
            <a:spAutoFit/>
          </a:bodyPr>
          <a:lstStyle/>
          <a:p>
            <a:r>
              <a:rPr lang="en-AU" dirty="0"/>
              <a:t>* Possible specification error</a:t>
            </a:r>
          </a:p>
        </p:txBody>
      </p:sp>
      <p:sp>
        <p:nvSpPr>
          <p:cNvPr id="6" name="Content Placeholder 5">
            <a:extLst>
              <a:ext uri="{FF2B5EF4-FFF2-40B4-BE49-F238E27FC236}">
                <a16:creationId xmlns:a16="http://schemas.microsoft.com/office/drawing/2014/main" id="{7F59FF49-C167-44E5-80E2-235C6852CCF1}"/>
              </a:ext>
            </a:extLst>
          </p:cNvPr>
          <p:cNvSpPr>
            <a:spLocks noGrp="1"/>
          </p:cNvSpPr>
          <p:nvPr>
            <p:ph sz="half" idx="2"/>
          </p:nvPr>
        </p:nvSpPr>
        <p:spPr/>
        <p:txBody>
          <a:bodyPr/>
          <a:lstStyle/>
          <a:p>
            <a:endParaRPr lang="en-AU" dirty="0"/>
          </a:p>
        </p:txBody>
      </p:sp>
    </p:spTree>
    <p:extLst>
      <p:ext uri="{BB962C8B-B14F-4D97-AF65-F5344CB8AC3E}">
        <p14:creationId xmlns:p14="http://schemas.microsoft.com/office/powerpoint/2010/main" val="24532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7932-3E19-4942-9167-9ACCBFD62900}"/>
              </a:ext>
            </a:extLst>
          </p:cNvPr>
          <p:cNvSpPr>
            <a:spLocks noGrp="1"/>
          </p:cNvSpPr>
          <p:nvPr>
            <p:ph type="title"/>
          </p:nvPr>
        </p:nvSpPr>
        <p:spPr/>
        <p:txBody>
          <a:bodyPr>
            <a:normAutofit/>
          </a:bodyPr>
          <a:lstStyle/>
          <a:p>
            <a:r>
              <a:rPr lang="en-AU" dirty="0"/>
              <a:t>All Tuned MP results very pessimistic</a:t>
            </a:r>
          </a:p>
        </p:txBody>
      </p:sp>
      <p:sp>
        <p:nvSpPr>
          <p:cNvPr id="3" name="Content Placeholder 2">
            <a:extLst>
              <a:ext uri="{FF2B5EF4-FFF2-40B4-BE49-F238E27FC236}">
                <a16:creationId xmlns:a16="http://schemas.microsoft.com/office/drawing/2014/main" id="{B5D8F196-6F03-426E-B9DB-BA3152702AAA}"/>
              </a:ext>
            </a:extLst>
          </p:cNvPr>
          <p:cNvSpPr>
            <a:spLocks noGrp="1"/>
          </p:cNvSpPr>
          <p:nvPr>
            <p:ph sz="half" idx="1"/>
          </p:nvPr>
        </p:nvSpPr>
        <p:spPr/>
        <p:txBody>
          <a:bodyPr/>
          <a:lstStyle/>
          <a:p>
            <a:endParaRPr lang="en-AU"/>
          </a:p>
        </p:txBody>
      </p:sp>
      <p:sp>
        <p:nvSpPr>
          <p:cNvPr id="4" name="Content Placeholder 3">
            <a:extLst>
              <a:ext uri="{FF2B5EF4-FFF2-40B4-BE49-F238E27FC236}">
                <a16:creationId xmlns:a16="http://schemas.microsoft.com/office/drawing/2014/main" id="{5FC83EAE-78F9-4069-BBEB-A83396D6AE26}"/>
              </a:ext>
            </a:extLst>
          </p:cNvPr>
          <p:cNvSpPr>
            <a:spLocks noGrp="1"/>
          </p:cNvSpPr>
          <p:nvPr>
            <p:ph sz="half" idx="2"/>
          </p:nvPr>
        </p:nvSpPr>
        <p:spPr>
          <a:xfrm>
            <a:off x="4137025" y="1600204"/>
            <a:ext cx="5311775" cy="4194172"/>
          </a:xfrm>
        </p:spPr>
        <p:txBody>
          <a:bodyPr/>
          <a:lstStyle/>
          <a:p>
            <a:r>
              <a:rPr lang="en-AU" dirty="0"/>
              <a:t>Median rebuilding to BMSY by 2034</a:t>
            </a:r>
          </a:p>
          <a:p>
            <a:endParaRPr lang="en-AU" dirty="0"/>
          </a:p>
          <a:p>
            <a:endParaRPr lang="en-AU" dirty="0"/>
          </a:p>
          <a:p>
            <a:endParaRPr lang="en-AU" dirty="0"/>
          </a:p>
          <a:p>
            <a:endParaRPr lang="en-AU" dirty="0"/>
          </a:p>
          <a:p>
            <a:endParaRPr lang="en-AU" dirty="0"/>
          </a:p>
          <a:p>
            <a:endParaRPr lang="en-AU" dirty="0"/>
          </a:p>
          <a:p>
            <a:r>
              <a:rPr lang="en-AU" dirty="0"/>
              <a:t>Requires ~ 75% drop in catch</a:t>
            </a:r>
          </a:p>
        </p:txBody>
      </p:sp>
      <p:pic>
        <p:nvPicPr>
          <p:cNvPr id="1028" name="Picture 103">
            <a:extLst>
              <a:ext uri="{FF2B5EF4-FFF2-40B4-BE49-F238E27FC236}">
                <a16:creationId xmlns:a16="http://schemas.microsoft.com/office/drawing/2014/main" id="{04AF819A-1790-4BA1-9732-F9DFB2740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3208"/>
            <a:ext cx="3657600" cy="27629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71">
            <a:extLst>
              <a:ext uri="{FF2B5EF4-FFF2-40B4-BE49-F238E27FC236}">
                <a16:creationId xmlns:a16="http://schemas.microsoft.com/office/drawing/2014/main" id="{4AA8510D-DC5B-45EB-B601-8DBEF41D7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03675"/>
            <a:ext cx="3657600" cy="276089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77">
            <a:extLst>
              <a:ext uri="{FF2B5EF4-FFF2-40B4-BE49-F238E27FC236}">
                <a16:creationId xmlns:a16="http://schemas.microsoft.com/office/drawing/2014/main" id="{1F881E5E-7104-411E-8741-AB5D73C67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575550"/>
            <a:ext cx="2952750" cy="2228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5B47C47C-7E4C-4E9C-BF03-9F6C9EE5554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6" name="Rectangle 6">
            <a:extLst>
              <a:ext uri="{FF2B5EF4-FFF2-40B4-BE49-F238E27FC236}">
                <a16:creationId xmlns:a16="http://schemas.microsoft.com/office/drawing/2014/main" id="{7AE24DBF-D4EE-4C69-9F3B-7E18B69A257B}"/>
              </a:ext>
            </a:extLst>
          </p:cNvPr>
          <p:cNvSpPr>
            <a:spLocks noChangeArrowheads="1"/>
          </p:cNvSpPr>
          <p:nvPr/>
        </p:nvSpPr>
        <p:spPr bwMode="auto">
          <a:xfrm>
            <a:off x="0" y="2749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5"/>
                <a:hlinkMouseOver r:id="rId6"/>
              </a:rPr>
              <a:t>[</a:t>
            </a:r>
            <a:r>
              <a:rPr kumimoji="0" lang="en-AU" altLang="en-US" sz="800" b="0" i="0" u="none" strike="noStrike" cap="none" normalizeH="0" baseline="0" bmk="">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5"/>
                <a:hlinkMouseOver r:id="rId6"/>
              </a:rPr>
              <a:t>WA(H1]</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9102281F-35EA-4070-8708-CDD58D8673D6}"/>
              </a:ext>
            </a:extLst>
          </p:cNvPr>
          <p:cNvSpPr>
            <a:spLocks noChangeArrowheads="1"/>
          </p:cNvSpPr>
          <p:nvPr/>
        </p:nvSpPr>
        <p:spPr bwMode="auto">
          <a:xfrm>
            <a:off x="0" y="4889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8">
            <a:extLst>
              <a:ext uri="{FF2B5EF4-FFF2-40B4-BE49-F238E27FC236}">
                <a16:creationId xmlns:a16="http://schemas.microsoft.com/office/drawing/2014/main" id="{DCC57F01-B135-49AF-9036-18C906C86DB6}"/>
              </a:ext>
            </a:extLst>
          </p:cNvPr>
          <p:cNvSpPr>
            <a:spLocks noChangeArrowheads="1"/>
          </p:cNvSpPr>
          <p:nvPr/>
        </p:nvSpPr>
        <p:spPr bwMode="auto">
          <a:xfrm>
            <a:off x="0" y="765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FBD7F8FA-7188-4B73-B52B-42DC06F19E89}"/>
              </a:ext>
            </a:extLst>
          </p:cNvPr>
          <p:cNvSpPr>
            <a:spLocks noChangeArrowheads="1"/>
          </p:cNvSpPr>
          <p:nvPr/>
        </p:nvSpPr>
        <p:spPr bwMode="auto">
          <a:xfrm>
            <a:off x="0" y="9804400"/>
            <a:ext cx="3017838" cy="47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10">
            <a:extLst>
              <a:ext uri="{FF2B5EF4-FFF2-40B4-BE49-F238E27FC236}">
                <a16:creationId xmlns:a16="http://schemas.microsoft.com/office/drawing/2014/main" id="{3CB38EB8-23C3-49DA-BF67-D52D1FBAE4BA}"/>
              </a:ext>
            </a:extLst>
          </p:cNvPr>
          <p:cNvSpPr>
            <a:spLocks noChangeArrowheads="1"/>
          </p:cNvSpPr>
          <p:nvPr/>
        </p:nvSpPr>
        <p:spPr bwMode="auto">
          <a:xfrm>
            <a:off x="0" y="9809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7"/>
              </a:rPr>
              <a:t>[WA(H1]</a:t>
            </a:r>
            <a:r>
              <a:rPr kumimoji="0" lang="en-AU" altLang="en-US" sz="10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would be helpful to explain somewhere what the vertical dashed line in each of the major panels represents. I assume it is the start of MP implementation, but the decline in catches in the preceding few years suggests the TAC was implemented before this time.</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B6AEC90-2E41-4E7E-900F-F7FEDFD8726A}"/>
              </a:ext>
            </a:extLst>
          </p:cNvPr>
          <p:cNvSpPr txBox="1"/>
          <p:nvPr/>
        </p:nvSpPr>
        <p:spPr>
          <a:xfrm>
            <a:off x="914400" y="2056332"/>
            <a:ext cx="1524000" cy="369332"/>
          </a:xfrm>
          <a:prstGeom prst="rect">
            <a:avLst/>
          </a:prstGeom>
          <a:solidFill>
            <a:schemeClr val="accent1"/>
          </a:solidFill>
          <a:ln>
            <a:solidFill>
              <a:schemeClr val="tx1"/>
            </a:solidFill>
          </a:ln>
        </p:spPr>
        <p:txBody>
          <a:bodyPr wrap="square" rtlCol="0">
            <a:spAutoFit/>
          </a:bodyPr>
          <a:lstStyle/>
          <a:p>
            <a:r>
              <a:rPr lang="en-AU" dirty="0"/>
              <a:t>B(t) / B(MSY)</a:t>
            </a:r>
          </a:p>
        </p:txBody>
      </p:sp>
      <p:sp>
        <p:nvSpPr>
          <p:cNvPr id="16" name="TextBox 15">
            <a:extLst>
              <a:ext uri="{FF2B5EF4-FFF2-40B4-BE49-F238E27FC236}">
                <a16:creationId xmlns:a16="http://schemas.microsoft.com/office/drawing/2014/main" id="{EA3505AA-4D25-4C41-BCEE-B033CAE7D4F1}"/>
              </a:ext>
            </a:extLst>
          </p:cNvPr>
          <p:cNvSpPr txBox="1"/>
          <p:nvPr/>
        </p:nvSpPr>
        <p:spPr>
          <a:xfrm>
            <a:off x="1828800" y="4964668"/>
            <a:ext cx="1066800" cy="369332"/>
          </a:xfrm>
          <a:prstGeom prst="rect">
            <a:avLst/>
          </a:prstGeom>
          <a:solidFill>
            <a:schemeClr val="accent1"/>
          </a:solidFill>
          <a:ln>
            <a:solidFill>
              <a:schemeClr val="tx1"/>
            </a:solidFill>
          </a:ln>
        </p:spPr>
        <p:txBody>
          <a:bodyPr wrap="square" rtlCol="0">
            <a:spAutoFit/>
          </a:bodyPr>
          <a:lstStyle/>
          <a:p>
            <a:r>
              <a:rPr lang="en-AU" dirty="0"/>
              <a:t>Catch(t)</a:t>
            </a:r>
          </a:p>
        </p:txBody>
      </p:sp>
      <p:cxnSp>
        <p:nvCxnSpPr>
          <p:cNvPr id="13" name="Straight Arrow Connector 12">
            <a:extLst>
              <a:ext uri="{FF2B5EF4-FFF2-40B4-BE49-F238E27FC236}">
                <a16:creationId xmlns:a16="http://schemas.microsoft.com/office/drawing/2014/main" id="{ED4948CD-A1C5-462E-8E28-F300F6656860}"/>
              </a:ext>
            </a:extLst>
          </p:cNvPr>
          <p:cNvCxnSpPr>
            <a:cxnSpLocks/>
          </p:cNvCxnSpPr>
          <p:nvPr/>
        </p:nvCxnSpPr>
        <p:spPr>
          <a:xfrm flipH="1">
            <a:off x="3124200" y="1828800"/>
            <a:ext cx="990600" cy="7620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53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08BF-E815-436C-A09D-899049905BDA}"/>
              </a:ext>
            </a:extLst>
          </p:cNvPr>
          <p:cNvSpPr>
            <a:spLocks noGrp="1"/>
          </p:cNvSpPr>
          <p:nvPr>
            <p:ph type="title"/>
          </p:nvPr>
        </p:nvSpPr>
        <p:spPr/>
        <p:txBody>
          <a:bodyPr>
            <a:normAutofit/>
          </a:bodyPr>
          <a:lstStyle/>
          <a:p>
            <a:r>
              <a:rPr lang="en-AU" dirty="0"/>
              <a:t>Role of diagnostics in OMs?</a:t>
            </a:r>
          </a:p>
        </p:txBody>
      </p:sp>
      <p:sp>
        <p:nvSpPr>
          <p:cNvPr id="3" name="Content Placeholder 2">
            <a:extLst>
              <a:ext uri="{FF2B5EF4-FFF2-40B4-BE49-F238E27FC236}">
                <a16:creationId xmlns:a16="http://schemas.microsoft.com/office/drawing/2014/main" id="{DB7F7223-AA26-4E5F-B919-EFA22D6390A6}"/>
              </a:ext>
            </a:extLst>
          </p:cNvPr>
          <p:cNvSpPr>
            <a:spLocks noGrp="1"/>
          </p:cNvSpPr>
          <p:nvPr>
            <p:ph sz="half" idx="1"/>
          </p:nvPr>
        </p:nvSpPr>
        <p:spPr>
          <a:xfrm>
            <a:off x="358774" y="1268413"/>
            <a:ext cx="7718425" cy="3913187"/>
          </a:xfrm>
        </p:spPr>
        <p:txBody>
          <a:bodyPr/>
          <a:lstStyle/>
          <a:p>
            <a:r>
              <a:rPr lang="en-AU" dirty="0"/>
              <a:t>Fit to CPUE – consistently better than we would have reason to expect, e.g. annualized aggregate RMSE &lt; 0.17</a:t>
            </a:r>
          </a:p>
          <a:p>
            <a:endParaRPr lang="en-AU" dirty="0"/>
          </a:p>
          <a:p>
            <a:r>
              <a:rPr lang="en-AU" dirty="0"/>
              <a:t>Fit to size data – mixed, but fairly consistent among models (at least in terms of post-fit effective sample size)</a:t>
            </a:r>
          </a:p>
          <a:p>
            <a:endParaRPr lang="en-AU" dirty="0"/>
          </a:p>
          <a:p>
            <a:r>
              <a:rPr lang="en-AU" dirty="0"/>
              <a:t>Trends in recruitment deviations not substantial</a:t>
            </a:r>
          </a:p>
          <a:p>
            <a:endParaRPr lang="en-AU" dirty="0"/>
          </a:p>
          <a:p>
            <a:r>
              <a:rPr lang="en-AU" dirty="0"/>
              <a:t>All form a continuum mostly without obvious outliers</a:t>
            </a:r>
          </a:p>
        </p:txBody>
      </p:sp>
    </p:spTree>
    <p:extLst>
      <p:ext uri="{BB962C8B-B14F-4D97-AF65-F5344CB8AC3E}">
        <p14:creationId xmlns:p14="http://schemas.microsoft.com/office/powerpoint/2010/main" val="209272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44EEF6-458A-4597-BFCB-339DF6958C91}"/>
              </a:ext>
            </a:extLst>
          </p:cNvPr>
          <p:cNvSpPr>
            <a:spLocks noGrp="1"/>
          </p:cNvSpPr>
          <p:nvPr>
            <p:ph sz="half" idx="2"/>
          </p:nvPr>
        </p:nvSpPr>
        <p:spPr/>
        <p:txBody>
          <a:bodyPr/>
          <a:lstStyle/>
          <a:p>
            <a:endParaRPr lang="en-AU" dirty="0"/>
          </a:p>
        </p:txBody>
      </p:sp>
      <p:pic>
        <p:nvPicPr>
          <p:cNvPr id="5" name="Picture 4">
            <a:extLst>
              <a:ext uri="{FF2B5EF4-FFF2-40B4-BE49-F238E27FC236}">
                <a16:creationId xmlns:a16="http://schemas.microsoft.com/office/drawing/2014/main" id="{64CC699E-955B-4F80-AEC4-5C381D21CB6D}"/>
              </a:ext>
            </a:extLst>
          </p:cNvPr>
          <p:cNvPicPr/>
          <p:nvPr/>
        </p:nvPicPr>
        <p:blipFill>
          <a:blip r:embed="rId2"/>
          <a:stretch>
            <a:fillRect/>
          </a:stretch>
        </p:blipFill>
        <p:spPr>
          <a:xfrm>
            <a:off x="381000" y="533400"/>
            <a:ext cx="7467600" cy="2834704"/>
          </a:xfrm>
          <a:prstGeom prst="rect">
            <a:avLst/>
          </a:prstGeom>
        </p:spPr>
      </p:pic>
      <p:pic>
        <p:nvPicPr>
          <p:cNvPr id="6" name="Content Placeholder 5">
            <a:extLst>
              <a:ext uri="{FF2B5EF4-FFF2-40B4-BE49-F238E27FC236}">
                <a16:creationId xmlns:a16="http://schemas.microsoft.com/office/drawing/2014/main" id="{1E9F7625-01B2-4E40-BA14-CE5FE25F1214}"/>
              </a:ext>
            </a:extLst>
          </p:cNvPr>
          <p:cNvPicPr>
            <a:picLocks noGrp="1"/>
          </p:cNvPicPr>
          <p:nvPr>
            <p:ph sz="half" idx="1"/>
          </p:nvPr>
        </p:nvPicPr>
        <p:blipFill>
          <a:blip r:embed="rId3"/>
          <a:stretch>
            <a:fillRect/>
          </a:stretch>
        </p:blipFill>
        <p:spPr>
          <a:xfrm>
            <a:off x="381000" y="4023296"/>
            <a:ext cx="7467600" cy="2834704"/>
          </a:xfrm>
          <a:prstGeom prst="rect">
            <a:avLst/>
          </a:prstGeom>
        </p:spPr>
      </p:pic>
      <p:sp>
        <p:nvSpPr>
          <p:cNvPr id="7" name="TextBox 6">
            <a:extLst>
              <a:ext uri="{FF2B5EF4-FFF2-40B4-BE49-F238E27FC236}">
                <a16:creationId xmlns:a16="http://schemas.microsoft.com/office/drawing/2014/main" id="{AD3A830E-69DD-4851-A3A7-C41223797648}"/>
              </a:ext>
            </a:extLst>
          </p:cNvPr>
          <p:cNvSpPr txBox="1"/>
          <p:nvPr/>
        </p:nvSpPr>
        <p:spPr>
          <a:xfrm>
            <a:off x="381000" y="152400"/>
            <a:ext cx="6172200" cy="369332"/>
          </a:xfrm>
          <a:prstGeom prst="rect">
            <a:avLst/>
          </a:prstGeom>
          <a:noFill/>
        </p:spPr>
        <p:txBody>
          <a:bodyPr wrap="square" rtlCol="0">
            <a:spAutoFit/>
          </a:bodyPr>
          <a:lstStyle/>
          <a:p>
            <a:r>
              <a:rPr lang="en-AU" dirty="0"/>
              <a:t>4 Areas (OMgridY21.1) CPUE RMSE             0.07 &lt; RMSE &lt; 0.14</a:t>
            </a:r>
          </a:p>
        </p:txBody>
      </p:sp>
      <p:sp>
        <p:nvSpPr>
          <p:cNvPr id="10" name="TextBox 9">
            <a:extLst>
              <a:ext uri="{FF2B5EF4-FFF2-40B4-BE49-F238E27FC236}">
                <a16:creationId xmlns:a16="http://schemas.microsoft.com/office/drawing/2014/main" id="{79CDD75A-66A8-4A5A-B2C1-48D1553024FA}"/>
              </a:ext>
            </a:extLst>
          </p:cNvPr>
          <p:cNvSpPr txBox="1"/>
          <p:nvPr/>
        </p:nvSpPr>
        <p:spPr>
          <a:xfrm>
            <a:off x="457200" y="3669268"/>
            <a:ext cx="7162800" cy="369332"/>
          </a:xfrm>
          <a:prstGeom prst="rect">
            <a:avLst/>
          </a:prstGeom>
          <a:noFill/>
        </p:spPr>
        <p:txBody>
          <a:bodyPr wrap="square" rtlCol="0">
            <a:spAutoFit/>
          </a:bodyPr>
          <a:lstStyle/>
          <a:p>
            <a:r>
              <a:rPr lang="en-AU" dirty="0"/>
              <a:t>2 Areas (OMgridY21.2) CPUE RMSE             0.04 &lt; RMSE &lt; 0.17</a:t>
            </a:r>
          </a:p>
        </p:txBody>
      </p:sp>
      <p:sp>
        <p:nvSpPr>
          <p:cNvPr id="11" name="Rectangle 10">
            <a:extLst>
              <a:ext uri="{FF2B5EF4-FFF2-40B4-BE49-F238E27FC236}">
                <a16:creationId xmlns:a16="http://schemas.microsoft.com/office/drawing/2014/main" id="{CC6A6617-7087-4827-AB99-FE1CB6427940}"/>
              </a:ext>
            </a:extLst>
          </p:cNvPr>
          <p:cNvSpPr/>
          <p:nvPr/>
        </p:nvSpPr>
        <p:spPr>
          <a:xfrm>
            <a:off x="4648200" y="533400"/>
            <a:ext cx="1447800" cy="2834704"/>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2F6B2B1F-E75A-4169-BE99-7F0DBF439C86}"/>
              </a:ext>
            </a:extLst>
          </p:cNvPr>
          <p:cNvSpPr/>
          <p:nvPr/>
        </p:nvSpPr>
        <p:spPr>
          <a:xfrm>
            <a:off x="4114800" y="4023296"/>
            <a:ext cx="1676400" cy="2834704"/>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9533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44EEF6-458A-4597-BFCB-339DF6958C91}"/>
              </a:ext>
            </a:extLst>
          </p:cNvPr>
          <p:cNvSpPr>
            <a:spLocks noGrp="1"/>
          </p:cNvSpPr>
          <p:nvPr>
            <p:ph sz="half" idx="2"/>
          </p:nvPr>
        </p:nvSpPr>
        <p:spPr/>
        <p:txBody>
          <a:bodyPr/>
          <a:lstStyle/>
          <a:p>
            <a:endParaRPr lang="en-AU" dirty="0"/>
          </a:p>
        </p:txBody>
      </p:sp>
      <p:sp>
        <p:nvSpPr>
          <p:cNvPr id="7" name="TextBox 6">
            <a:extLst>
              <a:ext uri="{FF2B5EF4-FFF2-40B4-BE49-F238E27FC236}">
                <a16:creationId xmlns:a16="http://schemas.microsoft.com/office/drawing/2014/main" id="{AD3A830E-69DD-4851-A3A7-C41223797648}"/>
              </a:ext>
            </a:extLst>
          </p:cNvPr>
          <p:cNvSpPr txBox="1"/>
          <p:nvPr/>
        </p:nvSpPr>
        <p:spPr>
          <a:xfrm>
            <a:off x="381000" y="152400"/>
            <a:ext cx="6172200" cy="369332"/>
          </a:xfrm>
          <a:prstGeom prst="rect">
            <a:avLst/>
          </a:prstGeom>
          <a:noFill/>
        </p:spPr>
        <p:txBody>
          <a:bodyPr wrap="square" rtlCol="0">
            <a:spAutoFit/>
          </a:bodyPr>
          <a:lstStyle/>
          <a:p>
            <a:r>
              <a:rPr lang="en-AU" dirty="0"/>
              <a:t>4 Areas (OMgridY21.1) Recruitment deviate series</a:t>
            </a:r>
          </a:p>
        </p:txBody>
      </p:sp>
      <p:sp>
        <p:nvSpPr>
          <p:cNvPr id="10" name="TextBox 9">
            <a:extLst>
              <a:ext uri="{FF2B5EF4-FFF2-40B4-BE49-F238E27FC236}">
                <a16:creationId xmlns:a16="http://schemas.microsoft.com/office/drawing/2014/main" id="{79CDD75A-66A8-4A5A-B2C1-48D1553024FA}"/>
              </a:ext>
            </a:extLst>
          </p:cNvPr>
          <p:cNvSpPr txBox="1"/>
          <p:nvPr/>
        </p:nvSpPr>
        <p:spPr>
          <a:xfrm>
            <a:off x="457200" y="3669268"/>
            <a:ext cx="7162800" cy="369332"/>
          </a:xfrm>
          <a:prstGeom prst="rect">
            <a:avLst/>
          </a:prstGeom>
          <a:noFill/>
        </p:spPr>
        <p:txBody>
          <a:bodyPr wrap="square" rtlCol="0">
            <a:spAutoFit/>
          </a:bodyPr>
          <a:lstStyle/>
          <a:p>
            <a:r>
              <a:rPr lang="en-AU" dirty="0"/>
              <a:t>2 Areas (OMgridY21.2) Recruitment deviate series</a:t>
            </a:r>
          </a:p>
        </p:txBody>
      </p:sp>
      <p:pic>
        <p:nvPicPr>
          <p:cNvPr id="1026" name="Picture 129">
            <a:extLst>
              <a:ext uri="{FF2B5EF4-FFF2-40B4-BE49-F238E27FC236}">
                <a16:creationId xmlns:a16="http://schemas.microsoft.com/office/drawing/2014/main" id="{2CC51983-D69F-4D2B-95C9-55C66B4C3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81354"/>
            <a:ext cx="440055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31">
            <a:extLst>
              <a:ext uri="{FF2B5EF4-FFF2-40B4-BE49-F238E27FC236}">
                <a16:creationId xmlns:a16="http://schemas.microsoft.com/office/drawing/2014/main" id="{15D3250D-1F50-4D01-9A25-55C483DC5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038600"/>
            <a:ext cx="4552950" cy="2578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44B808F8-4345-4780-AC5F-F706618BF03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675998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D353E8C-7955-4299-900E-7670672850BC}"/>
              </a:ext>
            </a:extLst>
          </p:cNvPr>
          <p:cNvPicPr/>
          <p:nvPr/>
        </p:nvPicPr>
        <p:blipFill>
          <a:blip r:embed="rId2"/>
          <a:stretch>
            <a:fillRect/>
          </a:stretch>
        </p:blipFill>
        <p:spPr>
          <a:xfrm>
            <a:off x="1066801" y="1137919"/>
            <a:ext cx="7467600" cy="3586481"/>
          </a:xfrm>
          <a:prstGeom prst="rect">
            <a:avLst/>
          </a:prstGeom>
        </p:spPr>
      </p:pic>
      <p:sp>
        <p:nvSpPr>
          <p:cNvPr id="2" name="Title 1">
            <a:extLst>
              <a:ext uri="{FF2B5EF4-FFF2-40B4-BE49-F238E27FC236}">
                <a16:creationId xmlns:a16="http://schemas.microsoft.com/office/drawing/2014/main" id="{44361226-447C-40BB-9CC7-6A584BB8A16B}"/>
              </a:ext>
            </a:extLst>
          </p:cNvPr>
          <p:cNvSpPr>
            <a:spLocks noGrp="1"/>
          </p:cNvSpPr>
          <p:nvPr>
            <p:ph type="title"/>
          </p:nvPr>
        </p:nvSpPr>
        <p:spPr/>
        <p:txBody>
          <a:bodyPr/>
          <a:lstStyle/>
          <a:p>
            <a:r>
              <a:rPr lang="en-AU" dirty="0"/>
              <a:t>Very high F in some age/region strata</a:t>
            </a:r>
          </a:p>
        </p:txBody>
      </p:sp>
      <p:sp>
        <p:nvSpPr>
          <p:cNvPr id="10" name="Content Placeholder 9">
            <a:extLst>
              <a:ext uri="{FF2B5EF4-FFF2-40B4-BE49-F238E27FC236}">
                <a16:creationId xmlns:a16="http://schemas.microsoft.com/office/drawing/2014/main" id="{DF6C1099-0028-4525-AE39-5BF14FA22662}"/>
              </a:ext>
            </a:extLst>
          </p:cNvPr>
          <p:cNvSpPr>
            <a:spLocks noGrp="1"/>
          </p:cNvSpPr>
          <p:nvPr>
            <p:ph idx="1"/>
          </p:nvPr>
        </p:nvSpPr>
        <p:spPr>
          <a:xfrm>
            <a:off x="358775" y="4876800"/>
            <a:ext cx="8461375" cy="1828800"/>
          </a:xfrm>
        </p:spPr>
        <p:txBody>
          <a:bodyPr/>
          <a:lstStyle/>
          <a:p>
            <a:r>
              <a:rPr lang="en-AU" dirty="0"/>
              <a:t>Probably indicates something is not realistic in the model</a:t>
            </a:r>
          </a:p>
          <a:p>
            <a:r>
              <a:rPr lang="en-AU" dirty="0"/>
              <a:t>Should an implausibility threshold be adopted for rejection ?</a:t>
            </a:r>
          </a:p>
          <a:p>
            <a:r>
              <a:rPr lang="en-AU" dirty="0"/>
              <a:t>Ignorable artefact of poor seasonal dynamics?</a:t>
            </a:r>
          </a:p>
          <a:p>
            <a:endParaRPr lang="en-AU" dirty="0"/>
          </a:p>
        </p:txBody>
      </p:sp>
      <p:cxnSp>
        <p:nvCxnSpPr>
          <p:cNvPr id="7" name="Straight Arrow Connector 6">
            <a:extLst>
              <a:ext uri="{FF2B5EF4-FFF2-40B4-BE49-F238E27FC236}">
                <a16:creationId xmlns:a16="http://schemas.microsoft.com/office/drawing/2014/main" id="{F40E037C-B0C8-40FA-97C9-2A407893EDB1}"/>
              </a:ext>
            </a:extLst>
          </p:cNvPr>
          <p:cNvCxnSpPr/>
          <p:nvPr/>
        </p:nvCxnSpPr>
        <p:spPr>
          <a:xfrm>
            <a:off x="3048000" y="2286000"/>
            <a:ext cx="3048000" cy="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210835-7ED2-4635-8D9A-108E444C63F0}"/>
              </a:ext>
            </a:extLst>
          </p:cNvPr>
          <p:cNvSpPr txBox="1"/>
          <p:nvPr/>
        </p:nvSpPr>
        <p:spPr>
          <a:xfrm>
            <a:off x="6087177" y="1905000"/>
            <a:ext cx="1212191" cy="830997"/>
          </a:xfrm>
          <a:prstGeom prst="rect">
            <a:avLst/>
          </a:prstGeom>
          <a:noFill/>
        </p:spPr>
        <p:txBody>
          <a:bodyPr wrap="none" rtlCol="0">
            <a:spAutoFit/>
          </a:bodyPr>
          <a:lstStyle/>
          <a:p>
            <a:r>
              <a:rPr lang="en-AU" sz="2400" dirty="0"/>
              <a:t>F &gt; 2.9</a:t>
            </a:r>
          </a:p>
          <a:p>
            <a:r>
              <a:rPr lang="en-AU" sz="2400" dirty="0"/>
              <a:t>H &gt; 0.95</a:t>
            </a:r>
          </a:p>
        </p:txBody>
      </p:sp>
      <p:sp>
        <p:nvSpPr>
          <p:cNvPr id="9" name="TextBox 8">
            <a:extLst>
              <a:ext uri="{FF2B5EF4-FFF2-40B4-BE49-F238E27FC236}">
                <a16:creationId xmlns:a16="http://schemas.microsoft.com/office/drawing/2014/main" id="{70E83F21-F3FE-45DF-8FEA-C6E8C323FCF0}"/>
              </a:ext>
            </a:extLst>
          </p:cNvPr>
          <p:cNvSpPr txBox="1"/>
          <p:nvPr/>
        </p:nvSpPr>
        <p:spPr>
          <a:xfrm>
            <a:off x="2057400" y="1905000"/>
            <a:ext cx="1281120" cy="830997"/>
          </a:xfrm>
          <a:prstGeom prst="rect">
            <a:avLst/>
          </a:prstGeom>
          <a:noFill/>
        </p:spPr>
        <p:txBody>
          <a:bodyPr wrap="none" rtlCol="0">
            <a:spAutoFit/>
          </a:bodyPr>
          <a:lstStyle/>
          <a:p>
            <a:r>
              <a:rPr lang="en-AU" sz="2400" dirty="0"/>
              <a:t> F &lt; 2.9</a:t>
            </a:r>
          </a:p>
          <a:p>
            <a:r>
              <a:rPr lang="en-AU" sz="2400" dirty="0"/>
              <a:t> H &lt; 0.95</a:t>
            </a:r>
          </a:p>
        </p:txBody>
      </p:sp>
      <p:pic>
        <p:nvPicPr>
          <p:cNvPr id="12" name="Picture 11">
            <a:extLst>
              <a:ext uri="{FF2B5EF4-FFF2-40B4-BE49-F238E27FC236}">
                <a16:creationId xmlns:a16="http://schemas.microsoft.com/office/drawing/2014/main" id="{93125F3C-E4BF-416C-A835-1C727A30C099}"/>
              </a:ext>
            </a:extLst>
          </p:cNvPr>
          <p:cNvPicPr/>
          <p:nvPr/>
        </p:nvPicPr>
        <p:blipFill>
          <a:blip r:embed="rId3"/>
          <a:stretch>
            <a:fillRect/>
          </a:stretch>
        </p:blipFill>
        <p:spPr>
          <a:xfrm>
            <a:off x="1676400" y="2819400"/>
            <a:ext cx="3200400" cy="1563369"/>
          </a:xfrm>
          <a:prstGeom prst="rect">
            <a:avLst/>
          </a:prstGeom>
        </p:spPr>
      </p:pic>
      <p:sp>
        <p:nvSpPr>
          <p:cNvPr id="3" name="TextBox 2">
            <a:extLst>
              <a:ext uri="{FF2B5EF4-FFF2-40B4-BE49-F238E27FC236}">
                <a16:creationId xmlns:a16="http://schemas.microsoft.com/office/drawing/2014/main" id="{4DD61785-32F7-44C3-82F6-47AB73166066}"/>
              </a:ext>
            </a:extLst>
          </p:cNvPr>
          <p:cNvSpPr txBox="1"/>
          <p:nvPr/>
        </p:nvSpPr>
        <p:spPr>
          <a:xfrm>
            <a:off x="7467600" y="1137919"/>
            <a:ext cx="880562" cy="369332"/>
          </a:xfrm>
          <a:prstGeom prst="rect">
            <a:avLst/>
          </a:prstGeom>
          <a:solidFill>
            <a:schemeClr val="accent1"/>
          </a:solidFill>
        </p:spPr>
        <p:txBody>
          <a:bodyPr wrap="none" rtlCol="0">
            <a:spAutoFit/>
          </a:bodyPr>
          <a:lstStyle/>
          <a:p>
            <a:r>
              <a:rPr lang="en-AU" dirty="0"/>
              <a:t>4 Areas</a:t>
            </a:r>
          </a:p>
        </p:txBody>
      </p:sp>
      <p:sp>
        <p:nvSpPr>
          <p:cNvPr id="13" name="TextBox 12">
            <a:extLst>
              <a:ext uri="{FF2B5EF4-FFF2-40B4-BE49-F238E27FC236}">
                <a16:creationId xmlns:a16="http://schemas.microsoft.com/office/drawing/2014/main" id="{EA6DABE4-12D1-46AE-B849-8A3A0908C8FA}"/>
              </a:ext>
            </a:extLst>
          </p:cNvPr>
          <p:cNvSpPr txBox="1"/>
          <p:nvPr/>
        </p:nvSpPr>
        <p:spPr>
          <a:xfrm>
            <a:off x="3810000" y="2836833"/>
            <a:ext cx="880562" cy="369332"/>
          </a:xfrm>
          <a:prstGeom prst="rect">
            <a:avLst/>
          </a:prstGeom>
          <a:solidFill>
            <a:schemeClr val="accent1"/>
          </a:solidFill>
        </p:spPr>
        <p:txBody>
          <a:bodyPr wrap="none" rtlCol="0">
            <a:spAutoFit/>
          </a:bodyPr>
          <a:lstStyle/>
          <a:p>
            <a:r>
              <a:rPr lang="en-AU" dirty="0"/>
              <a:t>2 Areas</a:t>
            </a:r>
          </a:p>
        </p:txBody>
      </p:sp>
    </p:spTree>
    <p:extLst>
      <p:ext uri="{BB962C8B-B14F-4D97-AF65-F5344CB8AC3E}">
        <p14:creationId xmlns:p14="http://schemas.microsoft.com/office/powerpoint/2010/main" val="80336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08BF-E815-436C-A09D-899049905BDA}"/>
              </a:ext>
            </a:extLst>
          </p:cNvPr>
          <p:cNvSpPr>
            <a:spLocks noGrp="1"/>
          </p:cNvSpPr>
          <p:nvPr>
            <p:ph type="title"/>
          </p:nvPr>
        </p:nvSpPr>
        <p:spPr/>
        <p:txBody>
          <a:bodyPr>
            <a:normAutofit/>
          </a:bodyPr>
          <a:lstStyle/>
          <a:p>
            <a:r>
              <a:rPr lang="en-AU" dirty="0"/>
              <a:t>Role of diagnostics in OMs?</a:t>
            </a:r>
          </a:p>
        </p:txBody>
      </p:sp>
      <p:sp>
        <p:nvSpPr>
          <p:cNvPr id="3" name="Content Placeholder 2">
            <a:extLst>
              <a:ext uri="{FF2B5EF4-FFF2-40B4-BE49-F238E27FC236}">
                <a16:creationId xmlns:a16="http://schemas.microsoft.com/office/drawing/2014/main" id="{DB7F7223-AA26-4E5F-B919-EFA22D6390A6}"/>
              </a:ext>
            </a:extLst>
          </p:cNvPr>
          <p:cNvSpPr>
            <a:spLocks noGrp="1"/>
          </p:cNvSpPr>
          <p:nvPr>
            <p:ph sz="half" idx="1"/>
          </p:nvPr>
        </p:nvSpPr>
        <p:spPr/>
        <p:txBody>
          <a:bodyPr/>
          <a:lstStyle/>
          <a:p>
            <a:r>
              <a:rPr lang="en-AU" dirty="0"/>
              <a:t>Runs test</a:t>
            </a:r>
          </a:p>
          <a:p>
            <a:endParaRPr lang="en-AU" dirty="0"/>
          </a:p>
          <a:p>
            <a:r>
              <a:rPr lang="en-AU" dirty="0"/>
              <a:t>Retrospectives</a:t>
            </a:r>
          </a:p>
          <a:p>
            <a:endParaRPr lang="en-AU" dirty="0"/>
          </a:p>
          <a:p>
            <a:r>
              <a:rPr lang="en-AU" dirty="0"/>
              <a:t>Hindcast predictions</a:t>
            </a:r>
          </a:p>
        </p:txBody>
      </p:sp>
      <p:sp>
        <p:nvSpPr>
          <p:cNvPr id="4" name="Content Placeholder 3">
            <a:extLst>
              <a:ext uri="{FF2B5EF4-FFF2-40B4-BE49-F238E27FC236}">
                <a16:creationId xmlns:a16="http://schemas.microsoft.com/office/drawing/2014/main" id="{2039CC83-2935-4C11-8574-BB2A57807CA9}"/>
              </a:ext>
            </a:extLst>
          </p:cNvPr>
          <p:cNvSpPr>
            <a:spLocks noGrp="1"/>
          </p:cNvSpPr>
          <p:nvPr>
            <p:ph sz="half" idx="2"/>
          </p:nvPr>
        </p:nvSpPr>
        <p:spPr>
          <a:xfrm>
            <a:off x="5257800" y="1814513"/>
            <a:ext cx="3562350" cy="852487"/>
          </a:xfrm>
        </p:spPr>
        <p:txBody>
          <a:bodyPr/>
          <a:lstStyle/>
          <a:p>
            <a:r>
              <a:rPr lang="en-AU" dirty="0"/>
              <a:t>Evaluate internal model consistency</a:t>
            </a:r>
          </a:p>
        </p:txBody>
      </p:sp>
      <p:sp>
        <p:nvSpPr>
          <p:cNvPr id="5" name="Right Brace 4">
            <a:extLst>
              <a:ext uri="{FF2B5EF4-FFF2-40B4-BE49-F238E27FC236}">
                <a16:creationId xmlns:a16="http://schemas.microsoft.com/office/drawing/2014/main" id="{F1960036-480B-4771-8BAC-682460F6D8FE}"/>
              </a:ext>
            </a:extLst>
          </p:cNvPr>
          <p:cNvSpPr/>
          <p:nvPr/>
        </p:nvSpPr>
        <p:spPr>
          <a:xfrm>
            <a:off x="3276600" y="1371600"/>
            <a:ext cx="1828800" cy="1749153"/>
          </a:xfrm>
          <a:prstGeom prst="rightBrace">
            <a:avLst>
              <a:gd name="adj1" fmla="val 8333"/>
              <a:gd name="adj2" fmla="val 39390"/>
            </a:avLst>
          </a:prstGeom>
          <a:ln w="698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 name="Content Placeholder 3">
            <a:extLst>
              <a:ext uri="{FF2B5EF4-FFF2-40B4-BE49-F238E27FC236}">
                <a16:creationId xmlns:a16="http://schemas.microsoft.com/office/drawing/2014/main" id="{CA23C080-876A-4F26-B877-BFF608284F03}"/>
              </a:ext>
            </a:extLst>
          </p:cNvPr>
          <p:cNvSpPr txBox="1">
            <a:spLocks/>
          </p:cNvSpPr>
          <p:nvPr/>
        </p:nvSpPr>
        <p:spPr>
          <a:xfrm>
            <a:off x="396875" y="4038600"/>
            <a:ext cx="8001000" cy="2130153"/>
          </a:xfrm>
          <a:prstGeom prst="rect">
            <a:avLst/>
          </a:prstGeom>
        </p:spPr>
        <p:txBody>
          <a:bodyPr vert="horz" lIns="0" tIns="0" rIns="0" bIns="0" rtlCol="0">
            <a:normAutofit fontScale="92500" lnSpcReduction="20000"/>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AU" dirty="0"/>
              <a:t>Aims to ensure internal consistency, but model might still be based on flawed data and assumptions.</a:t>
            </a:r>
          </a:p>
          <a:p>
            <a:endParaRPr lang="en-AU" dirty="0"/>
          </a:p>
          <a:p>
            <a:r>
              <a:rPr lang="en-AU" dirty="0"/>
              <a:t>How to fix problems:</a:t>
            </a:r>
          </a:p>
          <a:p>
            <a:pPr lvl="2"/>
            <a:r>
              <a:rPr lang="en-AU" dirty="0"/>
              <a:t>Discard models that fail threshold criteria</a:t>
            </a:r>
          </a:p>
          <a:p>
            <a:pPr lvl="2"/>
            <a:r>
              <a:rPr lang="en-AU" dirty="0"/>
              <a:t>Various structural changes &amp; alternative biological assumptions?</a:t>
            </a:r>
          </a:p>
          <a:p>
            <a:pPr lvl="2"/>
            <a:r>
              <a:rPr lang="en-AU" dirty="0"/>
              <a:t>Time series structure in likelihoods?</a:t>
            </a:r>
          </a:p>
          <a:p>
            <a:endParaRPr lang="en-AU" dirty="0"/>
          </a:p>
        </p:txBody>
      </p:sp>
      <p:pic>
        <p:nvPicPr>
          <p:cNvPr id="7" name="Picture 6">
            <a:extLst>
              <a:ext uri="{FF2B5EF4-FFF2-40B4-BE49-F238E27FC236}">
                <a16:creationId xmlns:a16="http://schemas.microsoft.com/office/drawing/2014/main" id="{CC869520-C265-4B51-A8CA-F9FFA8DEDB02}"/>
              </a:ext>
            </a:extLst>
          </p:cNvPr>
          <p:cNvPicPr>
            <a:picLocks noChangeAspect="1"/>
          </p:cNvPicPr>
          <p:nvPr/>
        </p:nvPicPr>
        <p:blipFill>
          <a:blip r:embed="rId2"/>
          <a:stretch>
            <a:fillRect/>
          </a:stretch>
        </p:blipFill>
        <p:spPr>
          <a:xfrm>
            <a:off x="5969592" y="2514600"/>
            <a:ext cx="2138766" cy="1322185"/>
          </a:xfrm>
          <a:prstGeom prst="rect">
            <a:avLst/>
          </a:prstGeom>
        </p:spPr>
      </p:pic>
      <p:pic>
        <p:nvPicPr>
          <p:cNvPr id="8" name="Picture 7">
            <a:extLst>
              <a:ext uri="{FF2B5EF4-FFF2-40B4-BE49-F238E27FC236}">
                <a16:creationId xmlns:a16="http://schemas.microsoft.com/office/drawing/2014/main" id="{40EDDFAA-BEE6-4E65-9915-AFE62996DB27}"/>
              </a:ext>
            </a:extLst>
          </p:cNvPr>
          <p:cNvPicPr>
            <a:picLocks noChangeAspect="1"/>
          </p:cNvPicPr>
          <p:nvPr/>
        </p:nvPicPr>
        <p:blipFill>
          <a:blip r:embed="rId3"/>
          <a:stretch>
            <a:fillRect/>
          </a:stretch>
        </p:blipFill>
        <p:spPr>
          <a:xfrm>
            <a:off x="6171357" y="69191"/>
            <a:ext cx="1677243" cy="1683409"/>
          </a:xfrm>
          <a:prstGeom prst="rect">
            <a:avLst/>
          </a:prstGeom>
        </p:spPr>
      </p:pic>
    </p:spTree>
    <p:extLst>
      <p:ext uri="{BB962C8B-B14F-4D97-AF65-F5344CB8AC3E}">
        <p14:creationId xmlns:p14="http://schemas.microsoft.com/office/powerpoint/2010/main" val="228665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7932-3E19-4942-9167-9ACCBFD62900}"/>
              </a:ext>
            </a:extLst>
          </p:cNvPr>
          <p:cNvSpPr>
            <a:spLocks noGrp="1"/>
          </p:cNvSpPr>
          <p:nvPr>
            <p:ph type="title"/>
          </p:nvPr>
        </p:nvSpPr>
        <p:spPr/>
        <p:txBody>
          <a:bodyPr>
            <a:normAutofit/>
          </a:bodyPr>
          <a:lstStyle/>
          <a:p>
            <a:r>
              <a:rPr lang="en-AU" dirty="0"/>
              <a:t>Revisiting an old issue</a:t>
            </a:r>
          </a:p>
        </p:txBody>
      </p:sp>
      <p:sp>
        <p:nvSpPr>
          <p:cNvPr id="3" name="Content Placeholder 2">
            <a:extLst>
              <a:ext uri="{FF2B5EF4-FFF2-40B4-BE49-F238E27FC236}">
                <a16:creationId xmlns:a16="http://schemas.microsoft.com/office/drawing/2014/main" id="{B5D8F196-6F03-426E-B9DB-BA3152702AAA}"/>
              </a:ext>
            </a:extLst>
          </p:cNvPr>
          <p:cNvSpPr>
            <a:spLocks noGrp="1"/>
          </p:cNvSpPr>
          <p:nvPr>
            <p:ph sz="half" idx="1"/>
          </p:nvPr>
        </p:nvSpPr>
        <p:spPr/>
        <p:txBody>
          <a:bodyPr>
            <a:normAutofit lnSpcReduction="10000"/>
          </a:bodyPr>
          <a:lstStyle/>
          <a:p>
            <a:endParaRPr lang="en-AU"/>
          </a:p>
        </p:txBody>
      </p:sp>
      <p:pic>
        <p:nvPicPr>
          <p:cNvPr id="1028" name="Picture 103">
            <a:extLst>
              <a:ext uri="{FF2B5EF4-FFF2-40B4-BE49-F238E27FC236}">
                <a16:creationId xmlns:a16="http://schemas.microsoft.com/office/drawing/2014/main" id="{04AF819A-1790-4BA1-9732-F9DFB2740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3208"/>
            <a:ext cx="3657600" cy="27629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71">
            <a:extLst>
              <a:ext uri="{FF2B5EF4-FFF2-40B4-BE49-F238E27FC236}">
                <a16:creationId xmlns:a16="http://schemas.microsoft.com/office/drawing/2014/main" id="{4AA8510D-DC5B-45EB-B601-8DBEF41D7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03675"/>
            <a:ext cx="3657600" cy="276089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77">
            <a:extLst>
              <a:ext uri="{FF2B5EF4-FFF2-40B4-BE49-F238E27FC236}">
                <a16:creationId xmlns:a16="http://schemas.microsoft.com/office/drawing/2014/main" id="{1F881E5E-7104-411E-8741-AB5D73C67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575550"/>
            <a:ext cx="2952750" cy="2228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5B47C47C-7E4C-4E9C-BF03-9F6C9EE5554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6" name="Rectangle 6">
            <a:extLst>
              <a:ext uri="{FF2B5EF4-FFF2-40B4-BE49-F238E27FC236}">
                <a16:creationId xmlns:a16="http://schemas.microsoft.com/office/drawing/2014/main" id="{7AE24DBF-D4EE-4C69-9F3B-7E18B69A257B}"/>
              </a:ext>
            </a:extLst>
          </p:cNvPr>
          <p:cNvSpPr>
            <a:spLocks noChangeArrowheads="1"/>
          </p:cNvSpPr>
          <p:nvPr/>
        </p:nvSpPr>
        <p:spPr bwMode="auto">
          <a:xfrm>
            <a:off x="0" y="2749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5"/>
                <a:hlinkMouseOver r:id="rId6"/>
              </a:rPr>
              <a:t>[</a:t>
            </a:r>
            <a:r>
              <a:rPr kumimoji="0" lang="en-AU" altLang="en-US" sz="800" b="0" i="0" u="none" strike="noStrike" cap="none" normalizeH="0" baseline="0" bmk="">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5"/>
                <a:hlinkMouseOver r:id="rId6"/>
              </a:rPr>
              <a:t>WA(H1]</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9102281F-35EA-4070-8708-CDD58D8673D6}"/>
              </a:ext>
            </a:extLst>
          </p:cNvPr>
          <p:cNvSpPr>
            <a:spLocks noChangeArrowheads="1"/>
          </p:cNvSpPr>
          <p:nvPr/>
        </p:nvSpPr>
        <p:spPr bwMode="auto">
          <a:xfrm>
            <a:off x="0" y="4889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8">
            <a:extLst>
              <a:ext uri="{FF2B5EF4-FFF2-40B4-BE49-F238E27FC236}">
                <a16:creationId xmlns:a16="http://schemas.microsoft.com/office/drawing/2014/main" id="{DCC57F01-B135-49AF-9036-18C906C86DB6}"/>
              </a:ext>
            </a:extLst>
          </p:cNvPr>
          <p:cNvSpPr>
            <a:spLocks noChangeArrowheads="1"/>
          </p:cNvSpPr>
          <p:nvPr/>
        </p:nvSpPr>
        <p:spPr bwMode="auto">
          <a:xfrm>
            <a:off x="0" y="765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FBD7F8FA-7188-4B73-B52B-42DC06F19E89}"/>
              </a:ext>
            </a:extLst>
          </p:cNvPr>
          <p:cNvSpPr>
            <a:spLocks noChangeArrowheads="1"/>
          </p:cNvSpPr>
          <p:nvPr/>
        </p:nvSpPr>
        <p:spPr bwMode="auto">
          <a:xfrm>
            <a:off x="0" y="9804400"/>
            <a:ext cx="3017838" cy="47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10">
            <a:extLst>
              <a:ext uri="{FF2B5EF4-FFF2-40B4-BE49-F238E27FC236}">
                <a16:creationId xmlns:a16="http://schemas.microsoft.com/office/drawing/2014/main" id="{3CB38EB8-23C3-49DA-BF67-D52D1FBAE4BA}"/>
              </a:ext>
            </a:extLst>
          </p:cNvPr>
          <p:cNvSpPr>
            <a:spLocks noChangeArrowheads="1"/>
          </p:cNvSpPr>
          <p:nvPr/>
        </p:nvSpPr>
        <p:spPr bwMode="auto">
          <a:xfrm>
            <a:off x="0" y="9809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7"/>
              </a:rPr>
              <a:t>[WA(H1]</a:t>
            </a:r>
            <a:r>
              <a:rPr kumimoji="0" lang="en-AU" altLang="en-US" sz="10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would be helpful to explain somewhere what the vertical dashed line in each of the major panels represents. I assume it is the start of MP implementation, but the decline in catches in the preceding few years suggests the TAC was implemented before this time.</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B6AEC90-2E41-4E7E-900F-F7FEDFD8726A}"/>
              </a:ext>
            </a:extLst>
          </p:cNvPr>
          <p:cNvSpPr txBox="1"/>
          <p:nvPr/>
        </p:nvSpPr>
        <p:spPr>
          <a:xfrm>
            <a:off x="914400" y="2056332"/>
            <a:ext cx="1524000" cy="369332"/>
          </a:xfrm>
          <a:prstGeom prst="rect">
            <a:avLst/>
          </a:prstGeom>
          <a:solidFill>
            <a:schemeClr val="accent1"/>
          </a:solidFill>
          <a:ln>
            <a:solidFill>
              <a:schemeClr val="tx1"/>
            </a:solidFill>
          </a:ln>
        </p:spPr>
        <p:txBody>
          <a:bodyPr wrap="square" rtlCol="0">
            <a:spAutoFit/>
          </a:bodyPr>
          <a:lstStyle/>
          <a:p>
            <a:r>
              <a:rPr lang="en-AU" dirty="0"/>
              <a:t>B(t) / B(MSY)</a:t>
            </a:r>
          </a:p>
        </p:txBody>
      </p:sp>
      <p:sp>
        <p:nvSpPr>
          <p:cNvPr id="16" name="TextBox 15">
            <a:extLst>
              <a:ext uri="{FF2B5EF4-FFF2-40B4-BE49-F238E27FC236}">
                <a16:creationId xmlns:a16="http://schemas.microsoft.com/office/drawing/2014/main" id="{EA3505AA-4D25-4C41-BCEE-B033CAE7D4F1}"/>
              </a:ext>
            </a:extLst>
          </p:cNvPr>
          <p:cNvSpPr txBox="1"/>
          <p:nvPr/>
        </p:nvSpPr>
        <p:spPr>
          <a:xfrm>
            <a:off x="1828800" y="4964668"/>
            <a:ext cx="1066800" cy="369332"/>
          </a:xfrm>
          <a:prstGeom prst="rect">
            <a:avLst/>
          </a:prstGeom>
          <a:solidFill>
            <a:schemeClr val="accent1"/>
          </a:solidFill>
          <a:ln>
            <a:solidFill>
              <a:schemeClr val="tx1"/>
            </a:solidFill>
          </a:ln>
        </p:spPr>
        <p:txBody>
          <a:bodyPr wrap="square" rtlCol="0">
            <a:spAutoFit/>
          </a:bodyPr>
          <a:lstStyle/>
          <a:p>
            <a:r>
              <a:rPr lang="en-AU" dirty="0"/>
              <a:t>Catch(t)</a:t>
            </a:r>
          </a:p>
        </p:txBody>
      </p:sp>
      <p:sp>
        <p:nvSpPr>
          <p:cNvPr id="14" name="Content Placeholder 13">
            <a:extLst>
              <a:ext uri="{FF2B5EF4-FFF2-40B4-BE49-F238E27FC236}">
                <a16:creationId xmlns:a16="http://schemas.microsoft.com/office/drawing/2014/main" id="{7F880387-0DEA-4D47-88E0-B30E4D8FA388}"/>
              </a:ext>
            </a:extLst>
          </p:cNvPr>
          <p:cNvSpPr>
            <a:spLocks noGrp="1"/>
          </p:cNvSpPr>
          <p:nvPr>
            <p:ph sz="half" idx="2"/>
          </p:nvPr>
        </p:nvSpPr>
        <p:spPr>
          <a:xfrm>
            <a:off x="4781550" y="3961108"/>
            <a:ext cx="4038600" cy="2081210"/>
          </a:xfrm>
        </p:spPr>
        <p:txBody>
          <a:bodyPr>
            <a:normAutofit lnSpcReduction="10000"/>
          </a:bodyPr>
          <a:lstStyle/>
          <a:p>
            <a:r>
              <a:rPr lang="en-AU" dirty="0"/>
              <a:t>Decided to ignore before, i.e. failure to reach TAC inevitable if it is too aggressive</a:t>
            </a:r>
          </a:p>
          <a:p>
            <a:endParaRPr lang="en-AU" dirty="0"/>
          </a:p>
          <a:p>
            <a:r>
              <a:rPr lang="en-AU" dirty="0"/>
              <a:t>Conditioned movement, etc. estimates the best we have</a:t>
            </a:r>
          </a:p>
        </p:txBody>
      </p:sp>
      <p:pic>
        <p:nvPicPr>
          <p:cNvPr id="19" name="Picture 18">
            <a:extLst>
              <a:ext uri="{FF2B5EF4-FFF2-40B4-BE49-F238E27FC236}">
                <a16:creationId xmlns:a16="http://schemas.microsoft.com/office/drawing/2014/main" id="{18BF2DF0-50FD-495E-B459-7E0A3604D5E6}"/>
              </a:ext>
            </a:extLst>
          </p:cNvPr>
          <p:cNvPicPr/>
          <p:nvPr/>
        </p:nvPicPr>
        <p:blipFill>
          <a:blip r:embed="rId4"/>
          <a:stretch>
            <a:fillRect/>
          </a:stretch>
        </p:blipFill>
        <p:spPr>
          <a:xfrm>
            <a:off x="4267200" y="1121916"/>
            <a:ext cx="3733800" cy="2762992"/>
          </a:xfrm>
          <a:prstGeom prst="rect">
            <a:avLst/>
          </a:prstGeom>
        </p:spPr>
      </p:pic>
      <p:sp>
        <p:nvSpPr>
          <p:cNvPr id="20" name="TextBox 19">
            <a:extLst>
              <a:ext uri="{FF2B5EF4-FFF2-40B4-BE49-F238E27FC236}">
                <a16:creationId xmlns:a16="http://schemas.microsoft.com/office/drawing/2014/main" id="{A2E864E0-7D69-4AB0-8CF8-AC4F9F4C353E}"/>
              </a:ext>
            </a:extLst>
          </p:cNvPr>
          <p:cNvSpPr txBox="1"/>
          <p:nvPr/>
        </p:nvSpPr>
        <p:spPr>
          <a:xfrm>
            <a:off x="5410200" y="1230868"/>
            <a:ext cx="2133600" cy="369332"/>
          </a:xfrm>
          <a:prstGeom prst="rect">
            <a:avLst/>
          </a:prstGeom>
          <a:solidFill>
            <a:schemeClr val="accent1"/>
          </a:solidFill>
          <a:ln>
            <a:solidFill>
              <a:schemeClr val="tx1"/>
            </a:solidFill>
          </a:ln>
        </p:spPr>
        <p:txBody>
          <a:bodyPr wrap="square" rtlCol="0">
            <a:spAutoFit/>
          </a:bodyPr>
          <a:lstStyle/>
          <a:p>
            <a:r>
              <a:rPr lang="en-AU" dirty="0"/>
              <a:t>Catch(t) / TAC(t)</a:t>
            </a:r>
          </a:p>
        </p:txBody>
      </p:sp>
      <p:sp>
        <p:nvSpPr>
          <p:cNvPr id="22" name="TextBox 21">
            <a:extLst>
              <a:ext uri="{FF2B5EF4-FFF2-40B4-BE49-F238E27FC236}">
                <a16:creationId xmlns:a16="http://schemas.microsoft.com/office/drawing/2014/main" id="{2401EC65-1F19-484E-9F43-CE34102FD37F}"/>
              </a:ext>
            </a:extLst>
          </p:cNvPr>
          <p:cNvSpPr txBox="1"/>
          <p:nvPr/>
        </p:nvSpPr>
        <p:spPr>
          <a:xfrm>
            <a:off x="6835775" y="2602468"/>
            <a:ext cx="2079625" cy="369332"/>
          </a:xfrm>
          <a:prstGeom prst="rect">
            <a:avLst/>
          </a:prstGeom>
          <a:solidFill>
            <a:schemeClr val="accent1"/>
          </a:solidFill>
          <a:ln>
            <a:solidFill>
              <a:schemeClr val="tx1"/>
            </a:solidFill>
          </a:ln>
        </p:spPr>
        <p:txBody>
          <a:bodyPr wrap="square" rtlCol="0">
            <a:spAutoFit/>
          </a:bodyPr>
          <a:lstStyle/>
          <a:p>
            <a:r>
              <a:rPr lang="en-AU" dirty="0"/>
              <a:t>&lt;1 = Fail to take TAC</a:t>
            </a:r>
          </a:p>
        </p:txBody>
      </p:sp>
      <p:sp>
        <p:nvSpPr>
          <p:cNvPr id="17" name="Right Brace 16">
            <a:extLst>
              <a:ext uri="{FF2B5EF4-FFF2-40B4-BE49-F238E27FC236}">
                <a16:creationId xmlns:a16="http://schemas.microsoft.com/office/drawing/2014/main" id="{1E60765E-C261-499B-8975-EC2A04F99F20}"/>
              </a:ext>
            </a:extLst>
          </p:cNvPr>
          <p:cNvSpPr/>
          <p:nvPr/>
        </p:nvSpPr>
        <p:spPr>
          <a:xfrm>
            <a:off x="6477000" y="2064297"/>
            <a:ext cx="314810" cy="1517103"/>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48237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6" y="264127"/>
            <a:ext cx="8461374" cy="852487"/>
          </a:xfrm>
        </p:spPr>
        <p:txBody>
          <a:bodyPr>
            <a:normAutofit/>
          </a:bodyPr>
          <a:lstStyle/>
          <a:p>
            <a:r>
              <a:rPr lang="en-AU" dirty="0"/>
              <a:t>Outline</a:t>
            </a:r>
          </a:p>
        </p:txBody>
      </p:sp>
      <p:sp>
        <p:nvSpPr>
          <p:cNvPr id="3" name="Content Placeholder 2"/>
          <p:cNvSpPr>
            <a:spLocks noGrp="1"/>
          </p:cNvSpPr>
          <p:nvPr>
            <p:ph idx="1"/>
          </p:nvPr>
        </p:nvSpPr>
        <p:spPr/>
        <p:txBody>
          <a:bodyPr>
            <a:normAutofit/>
          </a:bodyPr>
          <a:lstStyle/>
          <a:p>
            <a:pPr marL="0" indent="0">
              <a:buNone/>
            </a:pPr>
            <a:r>
              <a:rPr lang="en-AU" dirty="0"/>
              <a:t>Software and documentation available from: </a:t>
            </a:r>
          </a:p>
          <a:p>
            <a:pPr marL="0" indent="0">
              <a:buNone/>
            </a:pPr>
            <a:r>
              <a:rPr lang="en-AU" sz="2800" dirty="0">
                <a:hlinkClick r:id="rId2"/>
              </a:rPr>
              <a:t>https://github.com/pjumppanen/niMSE-IO-BET-YFT/</a:t>
            </a:r>
            <a:endParaRPr lang="en-AU" sz="2800" dirty="0"/>
          </a:p>
          <a:p>
            <a:pPr marL="0" indent="0">
              <a:buNone/>
            </a:pPr>
            <a:endParaRPr lang="en-AU" sz="2800" dirty="0"/>
          </a:p>
          <a:p>
            <a:pPr marL="730350" lvl="1" indent="-514350">
              <a:buFont typeface="+mj-lt"/>
              <a:buAutoNum type="arabicPeriod"/>
            </a:pPr>
            <a:r>
              <a:rPr lang="en-AU" sz="2800" dirty="0"/>
              <a:t>Current status of reference set OM</a:t>
            </a:r>
          </a:p>
          <a:p>
            <a:pPr marL="730350" lvl="1" indent="-514350">
              <a:buFont typeface="+mj-lt"/>
              <a:buAutoNum type="arabicPeriod"/>
            </a:pPr>
            <a:r>
              <a:rPr lang="en-AU" sz="2800" dirty="0"/>
              <a:t>Issues encountered in last iteration</a:t>
            </a:r>
          </a:p>
          <a:p>
            <a:pPr marL="730350" lvl="1" indent="-514350">
              <a:buFont typeface="+mj-lt"/>
              <a:buAutoNum type="arabicPeriod"/>
            </a:pPr>
            <a:r>
              <a:rPr lang="en-AU" sz="2800" dirty="0"/>
              <a:t>What plausibility diagnostics should we be using?</a:t>
            </a:r>
          </a:p>
          <a:p>
            <a:pPr marL="730350" lvl="1" indent="-514350">
              <a:buFont typeface="+mj-lt"/>
              <a:buAutoNum type="arabicPeriod"/>
            </a:pPr>
            <a:r>
              <a:rPr lang="en-AU" sz="2800" dirty="0"/>
              <a:t>Workplan proposal</a:t>
            </a:r>
          </a:p>
          <a:p>
            <a:pPr marL="216000" lvl="1" indent="0">
              <a:buNone/>
            </a:pPr>
            <a:endParaRPr lang="en-AU" sz="2800" dirty="0"/>
          </a:p>
        </p:txBody>
      </p:sp>
    </p:spTree>
    <p:extLst>
      <p:ext uri="{BB962C8B-B14F-4D97-AF65-F5344CB8AC3E}">
        <p14:creationId xmlns:p14="http://schemas.microsoft.com/office/powerpoint/2010/main" val="174872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7932-3E19-4942-9167-9ACCBFD62900}"/>
              </a:ext>
            </a:extLst>
          </p:cNvPr>
          <p:cNvSpPr>
            <a:spLocks noGrp="1"/>
          </p:cNvSpPr>
          <p:nvPr>
            <p:ph type="title"/>
          </p:nvPr>
        </p:nvSpPr>
        <p:spPr>
          <a:xfrm>
            <a:off x="358776" y="228600"/>
            <a:ext cx="8461374" cy="852487"/>
          </a:xfrm>
        </p:spPr>
        <p:txBody>
          <a:bodyPr>
            <a:normAutofit fontScale="90000"/>
          </a:bodyPr>
          <a:lstStyle/>
          <a:p>
            <a:r>
              <a:rPr lang="en-AU" dirty="0"/>
              <a:t>Revisiting an old issue: a new diagnostic 1</a:t>
            </a:r>
            <a:br>
              <a:rPr lang="en-AU" dirty="0"/>
            </a:br>
            <a:r>
              <a:rPr lang="en-AU" dirty="0"/>
              <a:t>	</a:t>
            </a:r>
            <a:r>
              <a:rPr lang="en-AU" dirty="0">
                <a:solidFill>
                  <a:srgbClr val="0070C0"/>
                </a:solidFill>
              </a:rPr>
              <a:t>Catch?</a:t>
            </a:r>
          </a:p>
        </p:txBody>
      </p:sp>
      <p:sp>
        <p:nvSpPr>
          <p:cNvPr id="5" name="Rectangle 5">
            <a:extLst>
              <a:ext uri="{FF2B5EF4-FFF2-40B4-BE49-F238E27FC236}">
                <a16:creationId xmlns:a16="http://schemas.microsoft.com/office/drawing/2014/main" id="{5B47C47C-7E4C-4E9C-BF03-9F6C9EE5554E}"/>
              </a:ext>
            </a:extLst>
          </p:cNvPr>
          <p:cNvSpPr>
            <a:spLocks noChangeArrowheads="1"/>
          </p:cNvSpPr>
          <p:nvPr/>
        </p:nvSpPr>
        <p:spPr bwMode="auto">
          <a:xfrm>
            <a:off x="0" y="3254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6" name="Rectangle 6">
            <a:extLst>
              <a:ext uri="{FF2B5EF4-FFF2-40B4-BE49-F238E27FC236}">
                <a16:creationId xmlns:a16="http://schemas.microsoft.com/office/drawing/2014/main" id="{7AE24DBF-D4EE-4C69-9F3B-7E18B69A257B}"/>
              </a:ext>
            </a:extLst>
          </p:cNvPr>
          <p:cNvSpPr>
            <a:spLocks noChangeArrowheads="1"/>
          </p:cNvSpPr>
          <p:nvPr/>
        </p:nvSpPr>
        <p:spPr bwMode="auto">
          <a:xfrm>
            <a:off x="0" y="30749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hlinkMouseOver r:id="rId3"/>
              </a:rPr>
              <a:t>[</a:t>
            </a:r>
            <a:r>
              <a:rPr kumimoji="0" lang="en-AU" altLang="en-US" sz="800" b="0" i="0" u="none" strike="noStrike" cap="none" normalizeH="0" baseline="0" bmk="">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hlinkMouseOver r:id="rId3"/>
              </a:rPr>
              <a:t>WA(H1]</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9102281F-35EA-4070-8708-CDD58D8673D6}"/>
              </a:ext>
            </a:extLst>
          </p:cNvPr>
          <p:cNvSpPr>
            <a:spLocks noChangeArrowheads="1"/>
          </p:cNvSpPr>
          <p:nvPr/>
        </p:nvSpPr>
        <p:spPr bwMode="auto">
          <a:xfrm>
            <a:off x="0" y="52149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8">
            <a:extLst>
              <a:ext uri="{FF2B5EF4-FFF2-40B4-BE49-F238E27FC236}">
                <a16:creationId xmlns:a16="http://schemas.microsoft.com/office/drawing/2014/main" id="{DCC57F01-B135-49AF-9036-18C906C86DB6}"/>
              </a:ext>
            </a:extLst>
          </p:cNvPr>
          <p:cNvSpPr>
            <a:spLocks noChangeArrowheads="1"/>
          </p:cNvSpPr>
          <p:nvPr/>
        </p:nvSpPr>
        <p:spPr bwMode="auto">
          <a:xfrm>
            <a:off x="0" y="79771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FBD7F8FA-7188-4B73-B52B-42DC06F19E89}"/>
              </a:ext>
            </a:extLst>
          </p:cNvPr>
          <p:cNvSpPr>
            <a:spLocks noChangeArrowheads="1"/>
          </p:cNvSpPr>
          <p:nvPr/>
        </p:nvSpPr>
        <p:spPr bwMode="auto">
          <a:xfrm>
            <a:off x="0" y="10129837"/>
            <a:ext cx="3017838" cy="47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10">
            <a:extLst>
              <a:ext uri="{FF2B5EF4-FFF2-40B4-BE49-F238E27FC236}">
                <a16:creationId xmlns:a16="http://schemas.microsoft.com/office/drawing/2014/main" id="{3CB38EB8-23C3-49DA-BF67-D52D1FBAE4BA}"/>
              </a:ext>
            </a:extLst>
          </p:cNvPr>
          <p:cNvSpPr>
            <a:spLocks noChangeArrowheads="1"/>
          </p:cNvSpPr>
          <p:nvPr/>
        </p:nvSpPr>
        <p:spPr bwMode="auto">
          <a:xfrm>
            <a:off x="0" y="1013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4"/>
              </a:rPr>
              <a:t>[WA(H1]</a:t>
            </a:r>
            <a:r>
              <a:rPr kumimoji="0" lang="en-AU" altLang="en-US" sz="10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would be helpful to explain somewhere what the vertical dashed line in each of the major panels represents. I assume it is the start of MP implementation, but the decline in catches in the preceding few years suggests the TAC was implemented before this time.</a:t>
            </a:r>
            <a:endParaRPr kumimoji="0" lang="en-AU"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18BF2DF0-50FD-495E-B459-7E0A3604D5E6}"/>
              </a:ext>
            </a:extLst>
          </p:cNvPr>
          <p:cNvPicPr/>
          <p:nvPr/>
        </p:nvPicPr>
        <p:blipFill>
          <a:blip r:embed="rId5"/>
          <a:stretch>
            <a:fillRect/>
          </a:stretch>
        </p:blipFill>
        <p:spPr>
          <a:xfrm>
            <a:off x="358775" y="1275912"/>
            <a:ext cx="8709025" cy="4154925"/>
          </a:xfrm>
          <a:prstGeom prst="rect">
            <a:avLst/>
          </a:prstGeom>
        </p:spPr>
      </p:pic>
      <p:sp>
        <p:nvSpPr>
          <p:cNvPr id="20" name="TextBox 19">
            <a:extLst>
              <a:ext uri="{FF2B5EF4-FFF2-40B4-BE49-F238E27FC236}">
                <a16:creationId xmlns:a16="http://schemas.microsoft.com/office/drawing/2014/main" id="{A2E864E0-7D69-4AB0-8CF8-AC4F9F4C353E}"/>
              </a:ext>
            </a:extLst>
          </p:cNvPr>
          <p:cNvSpPr txBox="1"/>
          <p:nvPr/>
        </p:nvSpPr>
        <p:spPr>
          <a:xfrm rot="16200000">
            <a:off x="-485259" y="3656821"/>
            <a:ext cx="1905000" cy="369332"/>
          </a:xfrm>
          <a:prstGeom prst="rect">
            <a:avLst/>
          </a:prstGeom>
          <a:solidFill>
            <a:schemeClr val="accent1"/>
          </a:solidFill>
          <a:ln>
            <a:solidFill>
              <a:schemeClr val="tx1"/>
            </a:solidFill>
          </a:ln>
        </p:spPr>
        <p:txBody>
          <a:bodyPr wrap="square" rtlCol="0">
            <a:spAutoFit/>
          </a:bodyPr>
          <a:lstStyle/>
          <a:p>
            <a:r>
              <a:rPr lang="en-AU" dirty="0"/>
              <a:t>Catch(t) / TAC(t)</a:t>
            </a:r>
          </a:p>
        </p:txBody>
      </p:sp>
      <p:sp>
        <p:nvSpPr>
          <p:cNvPr id="22" name="TextBox 21">
            <a:extLst>
              <a:ext uri="{FF2B5EF4-FFF2-40B4-BE49-F238E27FC236}">
                <a16:creationId xmlns:a16="http://schemas.microsoft.com/office/drawing/2014/main" id="{2401EC65-1F19-484E-9F43-CE34102FD37F}"/>
              </a:ext>
            </a:extLst>
          </p:cNvPr>
          <p:cNvSpPr txBox="1"/>
          <p:nvPr/>
        </p:nvSpPr>
        <p:spPr>
          <a:xfrm>
            <a:off x="6800850" y="3425308"/>
            <a:ext cx="2079625" cy="369332"/>
          </a:xfrm>
          <a:prstGeom prst="rect">
            <a:avLst/>
          </a:prstGeom>
          <a:solidFill>
            <a:schemeClr val="accent1"/>
          </a:solidFill>
          <a:ln>
            <a:solidFill>
              <a:schemeClr val="tx1"/>
            </a:solidFill>
          </a:ln>
        </p:spPr>
        <p:txBody>
          <a:bodyPr wrap="square" rtlCol="0">
            <a:spAutoFit/>
          </a:bodyPr>
          <a:lstStyle/>
          <a:p>
            <a:r>
              <a:rPr lang="en-AU" dirty="0"/>
              <a:t>&lt;1 = Fail to take TAC</a:t>
            </a:r>
          </a:p>
        </p:txBody>
      </p:sp>
      <p:sp>
        <p:nvSpPr>
          <p:cNvPr id="17" name="Right Brace 16">
            <a:extLst>
              <a:ext uri="{FF2B5EF4-FFF2-40B4-BE49-F238E27FC236}">
                <a16:creationId xmlns:a16="http://schemas.microsoft.com/office/drawing/2014/main" id="{1E60765E-C261-499B-8975-EC2A04F99F20}"/>
              </a:ext>
            </a:extLst>
          </p:cNvPr>
          <p:cNvSpPr/>
          <p:nvPr/>
        </p:nvSpPr>
        <p:spPr>
          <a:xfrm>
            <a:off x="6477000" y="2663827"/>
            <a:ext cx="314810" cy="208121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5" name="Straight Arrow Connector 14">
            <a:extLst>
              <a:ext uri="{FF2B5EF4-FFF2-40B4-BE49-F238E27FC236}">
                <a16:creationId xmlns:a16="http://schemas.microsoft.com/office/drawing/2014/main" id="{F703125B-83D8-446F-AA49-518E7766A60E}"/>
              </a:ext>
            </a:extLst>
          </p:cNvPr>
          <p:cNvCxnSpPr>
            <a:cxnSpLocks/>
          </p:cNvCxnSpPr>
          <p:nvPr/>
        </p:nvCxnSpPr>
        <p:spPr>
          <a:xfrm flipV="1">
            <a:off x="2133600" y="3179875"/>
            <a:ext cx="0" cy="249226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36C024-FDC2-4374-AB92-BFB6ABCE7101}"/>
              </a:ext>
            </a:extLst>
          </p:cNvPr>
          <p:cNvCxnSpPr>
            <a:cxnSpLocks/>
          </p:cNvCxnSpPr>
          <p:nvPr/>
        </p:nvCxnSpPr>
        <p:spPr>
          <a:xfrm>
            <a:off x="1476375" y="2022037"/>
            <a:ext cx="0" cy="6656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9FB301-F47A-4E00-AB66-722AD9D3A717}"/>
              </a:ext>
            </a:extLst>
          </p:cNvPr>
          <p:cNvSpPr txBox="1"/>
          <p:nvPr/>
        </p:nvSpPr>
        <p:spPr>
          <a:xfrm>
            <a:off x="2790980" y="1392322"/>
            <a:ext cx="1600195" cy="369332"/>
          </a:xfrm>
          <a:prstGeom prst="rect">
            <a:avLst/>
          </a:prstGeom>
          <a:solidFill>
            <a:schemeClr val="accent1"/>
          </a:solidFill>
          <a:ln>
            <a:solidFill>
              <a:schemeClr val="tx1"/>
            </a:solidFill>
          </a:ln>
        </p:spPr>
        <p:txBody>
          <a:bodyPr wrap="square" rtlCol="0">
            <a:spAutoFit/>
          </a:bodyPr>
          <a:lstStyle/>
          <a:p>
            <a:r>
              <a:rPr lang="en-AU" dirty="0"/>
              <a:t>MP starts here</a:t>
            </a:r>
          </a:p>
        </p:txBody>
      </p:sp>
      <p:sp>
        <p:nvSpPr>
          <p:cNvPr id="29" name="TextBox 28">
            <a:extLst>
              <a:ext uri="{FF2B5EF4-FFF2-40B4-BE49-F238E27FC236}">
                <a16:creationId xmlns:a16="http://schemas.microsoft.com/office/drawing/2014/main" id="{BA6D42F4-FFCC-4579-AEBA-5FBFD86D55EF}"/>
              </a:ext>
            </a:extLst>
          </p:cNvPr>
          <p:cNvSpPr txBox="1"/>
          <p:nvPr/>
        </p:nvSpPr>
        <p:spPr>
          <a:xfrm>
            <a:off x="762000" y="1381018"/>
            <a:ext cx="1600195" cy="923330"/>
          </a:xfrm>
          <a:prstGeom prst="rect">
            <a:avLst/>
          </a:prstGeom>
          <a:solidFill>
            <a:schemeClr val="accent1"/>
          </a:solidFill>
          <a:ln>
            <a:solidFill>
              <a:schemeClr val="tx1"/>
            </a:solidFill>
          </a:ln>
        </p:spPr>
        <p:txBody>
          <a:bodyPr wrap="square" rtlCol="0">
            <a:spAutoFit/>
          </a:bodyPr>
          <a:lstStyle/>
          <a:p>
            <a:r>
              <a:rPr lang="en-AU" dirty="0"/>
              <a:t>Conditioning data ends here</a:t>
            </a:r>
          </a:p>
          <a:p>
            <a:r>
              <a:rPr lang="en-AU" dirty="0"/>
              <a:t>(2017) </a:t>
            </a:r>
          </a:p>
        </p:txBody>
      </p:sp>
      <p:cxnSp>
        <p:nvCxnSpPr>
          <p:cNvPr id="32" name="Straight Arrow Connector 31">
            <a:extLst>
              <a:ext uri="{FF2B5EF4-FFF2-40B4-BE49-F238E27FC236}">
                <a16:creationId xmlns:a16="http://schemas.microsoft.com/office/drawing/2014/main" id="{E5781622-50DF-40FC-B24D-4B5E06C84B1D}"/>
              </a:ext>
            </a:extLst>
          </p:cNvPr>
          <p:cNvCxnSpPr>
            <a:cxnSpLocks/>
          </p:cNvCxnSpPr>
          <p:nvPr/>
        </p:nvCxnSpPr>
        <p:spPr>
          <a:xfrm>
            <a:off x="3017838" y="1727200"/>
            <a:ext cx="0" cy="8916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5BE5D4-A340-4BEC-804D-4A58CF53F915}"/>
              </a:ext>
            </a:extLst>
          </p:cNvPr>
          <p:cNvSpPr txBox="1"/>
          <p:nvPr/>
        </p:nvSpPr>
        <p:spPr>
          <a:xfrm>
            <a:off x="609600" y="5602108"/>
            <a:ext cx="1600195" cy="1200329"/>
          </a:xfrm>
          <a:prstGeom prst="rect">
            <a:avLst/>
          </a:prstGeom>
          <a:solidFill>
            <a:srgbClr val="FF0000"/>
          </a:solidFill>
          <a:ln>
            <a:solidFill>
              <a:schemeClr val="tx1"/>
            </a:solidFill>
          </a:ln>
        </p:spPr>
        <p:txBody>
          <a:bodyPr wrap="square" rtlCol="0">
            <a:spAutoFit/>
          </a:bodyPr>
          <a:lstStyle/>
          <a:p>
            <a:r>
              <a:rPr lang="en-AU" dirty="0"/>
              <a:t>Observed 2019 catches cannot be removed by most OMs </a:t>
            </a:r>
          </a:p>
        </p:txBody>
      </p:sp>
      <p:sp>
        <p:nvSpPr>
          <p:cNvPr id="43" name="TextBox 42">
            <a:extLst>
              <a:ext uri="{FF2B5EF4-FFF2-40B4-BE49-F238E27FC236}">
                <a16:creationId xmlns:a16="http://schemas.microsoft.com/office/drawing/2014/main" id="{6F7D6948-27E5-40ED-9168-DFFA0774645F}"/>
              </a:ext>
            </a:extLst>
          </p:cNvPr>
          <p:cNvSpPr txBox="1"/>
          <p:nvPr/>
        </p:nvSpPr>
        <p:spPr>
          <a:xfrm>
            <a:off x="2667005" y="5602108"/>
            <a:ext cx="2819395" cy="923330"/>
          </a:xfrm>
          <a:prstGeom prst="rect">
            <a:avLst/>
          </a:prstGeom>
          <a:solidFill>
            <a:srgbClr val="FFC000"/>
          </a:solidFill>
          <a:ln>
            <a:solidFill>
              <a:schemeClr val="tx1"/>
            </a:solidFill>
          </a:ln>
        </p:spPr>
        <p:txBody>
          <a:bodyPr wrap="square" rtlCol="0">
            <a:spAutoFit/>
          </a:bodyPr>
          <a:lstStyle/>
          <a:p>
            <a:r>
              <a:rPr lang="en-AU" dirty="0"/>
              <a:t>Assumed catches for 2021, =C(2019), cannot be removed by any OM model</a:t>
            </a:r>
          </a:p>
        </p:txBody>
      </p:sp>
      <p:cxnSp>
        <p:nvCxnSpPr>
          <p:cNvPr id="44" name="Straight Arrow Connector 43">
            <a:extLst>
              <a:ext uri="{FF2B5EF4-FFF2-40B4-BE49-F238E27FC236}">
                <a16:creationId xmlns:a16="http://schemas.microsoft.com/office/drawing/2014/main" id="{F87B7865-E652-4473-9595-A3E582F18AE3}"/>
              </a:ext>
            </a:extLst>
          </p:cNvPr>
          <p:cNvCxnSpPr>
            <a:cxnSpLocks/>
          </p:cNvCxnSpPr>
          <p:nvPr/>
        </p:nvCxnSpPr>
        <p:spPr>
          <a:xfrm flipV="1">
            <a:off x="2743200" y="4211637"/>
            <a:ext cx="0" cy="14605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47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42" grpId="0" animBg="1"/>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7932-3E19-4942-9167-9ACCBFD62900}"/>
              </a:ext>
            </a:extLst>
          </p:cNvPr>
          <p:cNvSpPr>
            <a:spLocks noGrp="1"/>
          </p:cNvSpPr>
          <p:nvPr>
            <p:ph type="title"/>
          </p:nvPr>
        </p:nvSpPr>
        <p:spPr>
          <a:xfrm>
            <a:off x="358776" y="152400"/>
            <a:ext cx="8461374" cy="852487"/>
          </a:xfrm>
        </p:spPr>
        <p:txBody>
          <a:bodyPr>
            <a:normAutofit fontScale="90000"/>
          </a:bodyPr>
          <a:lstStyle/>
          <a:p>
            <a:r>
              <a:rPr lang="en-AU" dirty="0"/>
              <a:t>Revisiting an old issue: a new diagnostic 2</a:t>
            </a:r>
            <a:br>
              <a:rPr lang="en-AU" dirty="0"/>
            </a:br>
            <a:r>
              <a:rPr lang="en-AU" dirty="0"/>
              <a:t>	</a:t>
            </a:r>
            <a:r>
              <a:rPr lang="en-AU" dirty="0">
                <a:solidFill>
                  <a:srgbClr val="0070C0"/>
                </a:solidFill>
              </a:rPr>
              <a:t>Effort?</a:t>
            </a:r>
          </a:p>
        </p:txBody>
      </p:sp>
      <p:sp>
        <p:nvSpPr>
          <p:cNvPr id="5" name="Rectangle 5">
            <a:extLst>
              <a:ext uri="{FF2B5EF4-FFF2-40B4-BE49-F238E27FC236}">
                <a16:creationId xmlns:a16="http://schemas.microsoft.com/office/drawing/2014/main" id="{5B47C47C-7E4C-4E9C-BF03-9F6C9EE5554E}"/>
              </a:ext>
            </a:extLst>
          </p:cNvPr>
          <p:cNvSpPr>
            <a:spLocks noChangeArrowheads="1"/>
          </p:cNvSpPr>
          <p:nvPr/>
        </p:nvSpPr>
        <p:spPr bwMode="auto">
          <a:xfrm>
            <a:off x="0" y="3254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6" name="Rectangle 6">
            <a:extLst>
              <a:ext uri="{FF2B5EF4-FFF2-40B4-BE49-F238E27FC236}">
                <a16:creationId xmlns:a16="http://schemas.microsoft.com/office/drawing/2014/main" id="{7AE24DBF-D4EE-4C69-9F3B-7E18B69A257B}"/>
              </a:ext>
            </a:extLst>
          </p:cNvPr>
          <p:cNvSpPr>
            <a:spLocks noChangeArrowheads="1"/>
          </p:cNvSpPr>
          <p:nvPr/>
        </p:nvSpPr>
        <p:spPr bwMode="auto">
          <a:xfrm>
            <a:off x="0" y="30749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hlinkMouseOver r:id="rId3"/>
              </a:rPr>
              <a:t>[</a:t>
            </a:r>
            <a:r>
              <a:rPr kumimoji="0" lang="en-AU" altLang="en-US" sz="800" b="0" i="0" u="none" strike="noStrike" cap="none" normalizeH="0" baseline="0" bmk="">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hlinkMouseOver r:id="rId3"/>
              </a:rPr>
              <a:t>WA(H1]</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9102281F-35EA-4070-8708-CDD58D8673D6}"/>
              </a:ext>
            </a:extLst>
          </p:cNvPr>
          <p:cNvSpPr>
            <a:spLocks noChangeArrowheads="1"/>
          </p:cNvSpPr>
          <p:nvPr/>
        </p:nvSpPr>
        <p:spPr bwMode="auto">
          <a:xfrm>
            <a:off x="0" y="52149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8">
            <a:extLst>
              <a:ext uri="{FF2B5EF4-FFF2-40B4-BE49-F238E27FC236}">
                <a16:creationId xmlns:a16="http://schemas.microsoft.com/office/drawing/2014/main" id="{DCC57F01-B135-49AF-9036-18C906C86DB6}"/>
              </a:ext>
            </a:extLst>
          </p:cNvPr>
          <p:cNvSpPr>
            <a:spLocks noChangeArrowheads="1"/>
          </p:cNvSpPr>
          <p:nvPr/>
        </p:nvSpPr>
        <p:spPr bwMode="auto">
          <a:xfrm>
            <a:off x="0" y="79771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FBD7F8FA-7188-4B73-B52B-42DC06F19E89}"/>
              </a:ext>
            </a:extLst>
          </p:cNvPr>
          <p:cNvSpPr>
            <a:spLocks noChangeArrowheads="1"/>
          </p:cNvSpPr>
          <p:nvPr/>
        </p:nvSpPr>
        <p:spPr bwMode="auto">
          <a:xfrm>
            <a:off x="0" y="10129837"/>
            <a:ext cx="3017838" cy="47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0" name="Rectangle 10">
            <a:extLst>
              <a:ext uri="{FF2B5EF4-FFF2-40B4-BE49-F238E27FC236}">
                <a16:creationId xmlns:a16="http://schemas.microsoft.com/office/drawing/2014/main" id="{3CB38EB8-23C3-49DA-BF67-D52D1FBAE4BA}"/>
              </a:ext>
            </a:extLst>
          </p:cNvPr>
          <p:cNvSpPr>
            <a:spLocks noChangeArrowheads="1"/>
          </p:cNvSpPr>
          <p:nvPr/>
        </p:nvSpPr>
        <p:spPr bwMode="auto">
          <a:xfrm>
            <a:off x="0" y="1013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AU" altLang="en-US" sz="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4"/>
              </a:rPr>
              <a:t>[WA(H1]</a:t>
            </a:r>
            <a:r>
              <a:rPr kumimoji="0" lang="en-AU" altLang="en-US" sz="10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would be helpful to explain somewhere what the vertical dashed line in each of the major panels represents. I assume it is the start of MP implementation, but the decline in catches in the preceding few years suggests the TAC was implemented before this time.</a:t>
            </a:r>
            <a:endParaRPr kumimoji="0" lang="en-AU"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18BF2DF0-50FD-495E-B459-7E0A3604D5E6}"/>
              </a:ext>
            </a:extLst>
          </p:cNvPr>
          <p:cNvPicPr/>
          <p:nvPr/>
        </p:nvPicPr>
        <p:blipFill>
          <a:blip r:embed="rId5"/>
          <a:stretch>
            <a:fillRect/>
          </a:stretch>
        </p:blipFill>
        <p:spPr>
          <a:xfrm>
            <a:off x="358775" y="1275912"/>
            <a:ext cx="8709025" cy="4154925"/>
          </a:xfrm>
          <a:prstGeom prst="rect">
            <a:avLst/>
          </a:prstGeom>
        </p:spPr>
      </p:pic>
      <p:sp>
        <p:nvSpPr>
          <p:cNvPr id="20" name="TextBox 19">
            <a:extLst>
              <a:ext uri="{FF2B5EF4-FFF2-40B4-BE49-F238E27FC236}">
                <a16:creationId xmlns:a16="http://schemas.microsoft.com/office/drawing/2014/main" id="{A2E864E0-7D69-4AB0-8CF8-AC4F9F4C353E}"/>
              </a:ext>
            </a:extLst>
          </p:cNvPr>
          <p:cNvSpPr txBox="1"/>
          <p:nvPr/>
        </p:nvSpPr>
        <p:spPr>
          <a:xfrm rot="16200000">
            <a:off x="-485259" y="3656821"/>
            <a:ext cx="1905000" cy="369332"/>
          </a:xfrm>
          <a:prstGeom prst="rect">
            <a:avLst/>
          </a:prstGeom>
          <a:solidFill>
            <a:schemeClr val="accent1"/>
          </a:solidFill>
          <a:ln>
            <a:solidFill>
              <a:schemeClr val="tx1"/>
            </a:solidFill>
          </a:ln>
        </p:spPr>
        <p:txBody>
          <a:bodyPr wrap="square" rtlCol="0">
            <a:spAutoFit/>
          </a:bodyPr>
          <a:lstStyle/>
          <a:p>
            <a:r>
              <a:rPr lang="en-AU" dirty="0"/>
              <a:t>Catch(t) / TAC(t)</a:t>
            </a:r>
          </a:p>
        </p:txBody>
      </p:sp>
      <p:sp>
        <p:nvSpPr>
          <p:cNvPr id="22" name="TextBox 21">
            <a:extLst>
              <a:ext uri="{FF2B5EF4-FFF2-40B4-BE49-F238E27FC236}">
                <a16:creationId xmlns:a16="http://schemas.microsoft.com/office/drawing/2014/main" id="{2401EC65-1F19-484E-9F43-CE34102FD37F}"/>
              </a:ext>
            </a:extLst>
          </p:cNvPr>
          <p:cNvSpPr txBox="1"/>
          <p:nvPr/>
        </p:nvSpPr>
        <p:spPr>
          <a:xfrm>
            <a:off x="6800850" y="3425308"/>
            <a:ext cx="2079625" cy="369332"/>
          </a:xfrm>
          <a:prstGeom prst="rect">
            <a:avLst/>
          </a:prstGeom>
          <a:solidFill>
            <a:schemeClr val="accent1"/>
          </a:solidFill>
          <a:ln>
            <a:solidFill>
              <a:schemeClr val="tx1"/>
            </a:solidFill>
          </a:ln>
        </p:spPr>
        <p:txBody>
          <a:bodyPr wrap="square" rtlCol="0">
            <a:spAutoFit/>
          </a:bodyPr>
          <a:lstStyle/>
          <a:p>
            <a:r>
              <a:rPr lang="en-AU" dirty="0"/>
              <a:t>&lt;1 = Fail to take TAC</a:t>
            </a:r>
          </a:p>
        </p:txBody>
      </p:sp>
      <p:sp>
        <p:nvSpPr>
          <p:cNvPr id="17" name="Right Brace 16">
            <a:extLst>
              <a:ext uri="{FF2B5EF4-FFF2-40B4-BE49-F238E27FC236}">
                <a16:creationId xmlns:a16="http://schemas.microsoft.com/office/drawing/2014/main" id="{1E60765E-C261-499B-8975-EC2A04F99F20}"/>
              </a:ext>
            </a:extLst>
          </p:cNvPr>
          <p:cNvSpPr/>
          <p:nvPr/>
        </p:nvSpPr>
        <p:spPr>
          <a:xfrm>
            <a:off x="6477000" y="2663827"/>
            <a:ext cx="314810" cy="2081210"/>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5" name="Straight Arrow Connector 14">
            <a:extLst>
              <a:ext uri="{FF2B5EF4-FFF2-40B4-BE49-F238E27FC236}">
                <a16:creationId xmlns:a16="http://schemas.microsoft.com/office/drawing/2014/main" id="{F703125B-83D8-446F-AA49-518E7766A60E}"/>
              </a:ext>
            </a:extLst>
          </p:cNvPr>
          <p:cNvCxnSpPr>
            <a:cxnSpLocks/>
          </p:cNvCxnSpPr>
          <p:nvPr/>
        </p:nvCxnSpPr>
        <p:spPr>
          <a:xfrm flipH="1" flipV="1">
            <a:off x="2133600" y="3179875"/>
            <a:ext cx="533400" cy="23706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36C024-FDC2-4374-AB92-BFB6ABCE7101}"/>
              </a:ext>
            </a:extLst>
          </p:cNvPr>
          <p:cNvCxnSpPr>
            <a:cxnSpLocks/>
          </p:cNvCxnSpPr>
          <p:nvPr/>
        </p:nvCxnSpPr>
        <p:spPr>
          <a:xfrm>
            <a:off x="1476375" y="2022037"/>
            <a:ext cx="0" cy="6656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9FB301-F47A-4E00-AB66-722AD9D3A717}"/>
              </a:ext>
            </a:extLst>
          </p:cNvPr>
          <p:cNvSpPr txBox="1"/>
          <p:nvPr/>
        </p:nvSpPr>
        <p:spPr>
          <a:xfrm>
            <a:off x="2790980" y="1392322"/>
            <a:ext cx="1600195" cy="369332"/>
          </a:xfrm>
          <a:prstGeom prst="rect">
            <a:avLst/>
          </a:prstGeom>
          <a:solidFill>
            <a:schemeClr val="accent1"/>
          </a:solidFill>
          <a:ln>
            <a:solidFill>
              <a:schemeClr val="tx1"/>
            </a:solidFill>
          </a:ln>
        </p:spPr>
        <p:txBody>
          <a:bodyPr wrap="square" rtlCol="0">
            <a:spAutoFit/>
          </a:bodyPr>
          <a:lstStyle/>
          <a:p>
            <a:r>
              <a:rPr lang="en-AU" dirty="0"/>
              <a:t>MP starts here</a:t>
            </a:r>
          </a:p>
        </p:txBody>
      </p:sp>
      <p:sp>
        <p:nvSpPr>
          <p:cNvPr id="29" name="TextBox 28">
            <a:extLst>
              <a:ext uri="{FF2B5EF4-FFF2-40B4-BE49-F238E27FC236}">
                <a16:creationId xmlns:a16="http://schemas.microsoft.com/office/drawing/2014/main" id="{BA6D42F4-FFCC-4579-AEBA-5FBFD86D55EF}"/>
              </a:ext>
            </a:extLst>
          </p:cNvPr>
          <p:cNvSpPr txBox="1"/>
          <p:nvPr/>
        </p:nvSpPr>
        <p:spPr>
          <a:xfrm>
            <a:off x="762000" y="1381018"/>
            <a:ext cx="1600195" cy="923330"/>
          </a:xfrm>
          <a:prstGeom prst="rect">
            <a:avLst/>
          </a:prstGeom>
          <a:solidFill>
            <a:schemeClr val="accent1"/>
          </a:solidFill>
          <a:ln>
            <a:solidFill>
              <a:schemeClr val="tx1"/>
            </a:solidFill>
          </a:ln>
        </p:spPr>
        <p:txBody>
          <a:bodyPr wrap="square" rtlCol="0">
            <a:spAutoFit/>
          </a:bodyPr>
          <a:lstStyle/>
          <a:p>
            <a:r>
              <a:rPr lang="en-AU" dirty="0"/>
              <a:t>Conditioning data ends here</a:t>
            </a:r>
          </a:p>
          <a:p>
            <a:r>
              <a:rPr lang="en-AU" dirty="0"/>
              <a:t>(2017) </a:t>
            </a:r>
          </a:p>
        </p:txBody>
      </p:sp>
      <p:cxnSp>
        <p:nvCxnSpPr>
          <p:cNvPr id="32" name="Straight Arrow Connector 31">
            <a:extLst>
              <a:ext uri="{FF2B5EF4-FFF2-40B4-BE49-F238E27FC236}">
                <a16:creationId xmlns:a16="http://schemas.microsoft.com/office/drawing/2014/main" id="{E5781622-50DF-40FC-B24D-4B5E06C84B1D}"/>
              </a:ext>
            </a:extLst>
          </p:cNvPr>
          <p:cNvCxnSpPr>
            <a:cxnSpLocks/>
          </p:cNvCxnSpPr>
          <p:nvPr/>
        </p:nvCxnSpPr>
        <p:spPr>
          <a:xfrm>
            <a:off x="3017838" y="1727200"/>
            <a:ext cx="0" cy="8916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5BE5D4-A340-4BEC-804D-4A58CF53F915}"/>
              </a:ext>
            </a:extLst>
          </p:cNvPr>
          <p:cNvSpPr txBox="1"/>
          <p:nvPr/>
        </p:nvSpPr>
        <p:spPr>
          <a:xfrm>
            <a:off x="2362194" y="5550513"/>
            <a:ext cx="5791205" cy="1200329"/>
          </a:xfrm>
          <a:prstGeom prst="rect">
            <a:avLst/>
          </a:prstGeom>
          <a:solidFill>
            <a:srgbClr val="FFC000"/>
          </a:solidFill>
          <a:ln>
            <a:solidFill>
              <a:schemeClr val="tx1"/>
            </a:solidFill>
          </a:ln>
        </p:spPr>
        <p:txBody>
          <a:bodyPr wrap="square" rtlCol="0">
            <a:spAutoFit/>
          </a:bodyPr>
          <a:lstStyle/>
          <a:p>
            <a:r>
              <a:rPr lang="en-AU" dirty="0"/>
              <a:t>The OM assumes that Effective Effort can increase 20 X relative to 2016-2017 level, i.e. F(fishery, season, area)</a:t>
            </a:r>
          </a:p>
          <a:p>
            <a:endParaRPr lang="en-AU" dirty="0"/>
          </a:p>
          <a:p>
            <a:r>
              <a:rPr lang="en-AU" dirty="0"/>
              <a:t>Doesn’t seem realistic…</a:t>
            </a:r>
          </a:p>
        </p:txBody>
      </p:sp>
    </p:spTree>
    <p:extLst>
      <p:ext uri="{BB962C8B-B14F-4D97-AF65-F5344CB8AC3E}">
        <p14:creationId xmlns:p14="http://schemas.microsoft.com/office/powerpoint/2010/main" val="211015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D72F-A7AA-41FC-AEB1-438468DF85F9}"/>
              </a:ext>
            </a:extLst>
          </p:cNvPr>
          <p:cNvSpPr>
            <a:spLocks noGrp="1"/>
          </p:cNvSpPr>
          <p:nvPr>
            <p:ph type="title"/>
          </p:nvPr>
        </p:nvSpPr>
        <p:spPr/>
        <p:txBody>
          <a:bodyPr>
            <a:normAutofit fontScale="90000"/>
          </a:bodyPr>
          <a:lstStyle/>
          <a:p>
            <a:r>
              <a:rPr lang="en-AU" dirty="0"/>
              <a:t>Are YFT MP evaluations sensitive to assumptions about catch extraction? </a:t>
            </a:r>
          </a:p>
        </p:txBody>
      </p:sp>
      <p:pic>
        <p:nvPicPr>
          <p:cNvPr id="7" name="Picture 6">
            <a:extLst>
              <a:ext uri="{FF2B5EF4-FFF2-40B4-BE49-F238E27FC236}">
                <a16:creationId xmlns:a16="http://schemas.microsoft.com/office/drawing/2014/main" id="{AABE588E-635B-45E6-8719-0F40F6E55DA2}"/>
              </a:ext>
            </a:extLst>
          </p:cNvPr>
          <p:cNvPicPr/>
          <p:nvPr/>
        </p:nvPicPr>
        <p:blipFill>
          <a:blip r:embed="rId2"/>
          <a:stretch>
            <a:fillRect/>
          </a:stretch>
        </p:blipFill>
        <p:spPr>
          <a:xfrm>
            <a:off x="76200" y="1219200"/>
            <a:ext cx="6629400" cy="5527072"/>
          </a:xfrm>
          <a:prstGeom prst="rect">
            <a:avLst/>
          </a:prstGeom>
        </p:spPr>
      </p:pic>
      <p:sp>
        <p:nvSpPr>
          <p:cNvPr id="8" name="Content Placeholder 2">
            <a:extLst>
              <a:ext uri="{FF2B5EF4-FFF2-40B4-BE49-F238E27FC236}">
                <a16:creationId xmlns:a16="http://schemas.microsoft.com/office/drawing/2014/main" id="{D37601EF-A646-4C00-A346-33C42D1803BA}"/>
              </a:ext>
            </a:extLst>
          </p:cNvPr>
          <p:cNvSpPr>
            <a:spLocks noGrp="1"/>
          </p:cNvSpPr>
          <p:nvPr>
            <p:ph sz="half" idx="1"/>
          </p:nvPr>
        </p:nvSpPr>
        <p:spPr>
          <a:xfrm>
            <a:off x="5410201" y="838200"/>
            <a:ext cx="3276599" cy="1931987"/>
          </a:xfrm>
          <a:solidFill>
            <a:schemeClr val="bg1"/>
          </a:solidFill>
        </p:spPr>
        <p:txBody>
          <a:bodyPr>
            <a:normAutofit lnSpcReduction="10000"/>
          </a:bodyPr>
          <a:lstStyle/>
          <a:p>
            <a:r>
              <a:rPr lang="en-AU" dirty="0"/>
              <a:t>Same conditioning for all OMs, i.e. same initial state and production dynamics</a:t>
            </a:r>
          </a:p>
          <a:p>
            <a:endParaRPr lang="en-AU" dirty="0"/>
          </a:p>
          <a:p>
            <a:r>
              <a:rPr lang="en-AU" dirty="0"/>
              <a:t>Same MP</a:t>
            </a:r>
          </a:p>
          <a:p>
            <a:pPr marL="864000" lvl="4" indent="0">
              <a:buNone/>
            </a:pPr>
            <a:endParaRPr lang="en-AU" dirty="0"/>
          </a:p>
        </p:txBody>
      </p:sp>
      <p:sp>
        <p:nvSpPr>
          <p:cNvPr id="9" name="TextBox 8">
            <a:extLst>
              <a:ext uri="{FF2B5EF4-FFF2-40B4-BE49-F238E27FC236}">
                <a16:creationId xmlns:a16="http://schemas.microsoft.com/office/drawing/2014/main" id="{FD71DD6C-9A34-4A2F-AF42-1853C1793063}"/>
              </a:ext>
            </a:extLst>
          </p:cNvPr>
          <p:cNvSpPr txBox="1"/>
          <p:nvPr/>
        </p:nvSpPr>
        <p:spPr>
          <a:xfrm>
            <a:off x="5334000" y="3166646"/>
            <a:ext cx="2164503" cy="338554"/>
          </a:xfrm>
          <a:prstGeom prst="rect">
            <a:avLst/>
          </a:prstGeom>
          <a:solidFill>
            <a:schemeClr val="bg1"/>
          </a:solidFill>
          <a:ln>
            <a:solidFill>
              <a:schemeClr val="tx1"/>
            </a:solidFill>
          </a:ln>
        </p:spPr>
        <p:txBody>
          <a:bodyPr wrap="none" rtlCol="0">
            <a:spAutoFit/>
          </a:bodyPr>
          <a:lstStyle/>
          <a:p>
            <a:r>
              <a:rPr lang="en-AU" sz="1600" dirty="0"/>
              <a:t>Effort Ceiling = 2 X 2017</a:t>
            </a:r>
          </a:p>
        </p:txBody>
      </p:sp>
      <p:sp>
        <p:nvSpPr>
          <p:cNvPr id="10" name="TextBox 9">
            <a:extLst>
              <a:ext uri="{FF2B5EF4-FFF2-40B4-BE49-F238E27FC236}">
                <a16:creationId xmlns:a16="http://schemas.microsoft.com/office/drawing/2014/main" id="{9EF73E95-78E0-485E-B02B-D985A5B84C7B}"/>
              </a:ext>
            </a:extLst>
          </p:cNvPr>
          <p:cNvSpPr txBox="1"/>
          <p:nvPr/>
        </p:nvSpPr>
        <p:spPr>
          <a:xfrm>
            <a:off x="5334000" y="3505200"/>
            <a:ext cx="2268698" cy="338554"/>
          </a:xfrm>
          <a:prstGeom prst="rect">
            <a:avLst/>
          </a:prstGeom>
          <a:solidFill>
            <a:schemeClr val="bg1"/>
          </a:solidFill>
          <a:ln>
            <a:solidFill>
              <a:schemeClr val="tx1"/>
            </a:solidFill>
          </a:ln>
        </p:spPr>
        <p:txBody>
          <a:bodyPr wrap="none" rtlCol="0">
            <a:spAutoFit/>
          </a:bodyPr>
          <a:lstStyle/>
          <a:p>
            <a:r>
              <a:rPr lang="en-AU" sz="1600" dirty="0"/>
              <a:t>Effort Ceiling = 20 X 2017</a:t>
            </a:r>
          </a:p>
        </p:txBody>
      </p:sp>
      <p:sp>
        <p:nvSpPr>
          <p:cNvPr id="11" name="TextBox 10">
            <a:extLst>
              <a:ext uri="{FF2B5EF4-FFF2-40B4-BE49-F238E27FC236}">
                <a16:creationId xmlns:a16="http://schemas.microsoft.com/office/drawing/2014/main" id="{B0AD80CE-3943-4C51-AC47-4A0FCFEDAB84}"/>
              </a:ext>
            </a:extLst>
          </p:cNvPr>
          <p:cNvSpPr txBox="1"/>
          <p:nvPr/>
        </p:nvSpPr>
        <p:spPr>
          <a:xfrm>
            <a:off x="5334000" y="3810000"/>
            <a:ext cx="1982979" cy="338554"/>
          </a:xfrm>
          <a:prstGeom prst="rect">
            <a:avLst/>
          </a:prstGeom>
          <a:solidFill>
            <a:schemeClr val="bg1"/>
          </a:solidFill>
          <a:ln>
            <a:solidFill>
              <a:schemeClr val="tx1"/>
            </a:solidFill>
          </a:ln>
        </p:spPr>
        <p:txBody>
          <a:bodyPr wrap="none" rtlCol="0">
            <a:spAutoFit/>
          </a:bodyPr>
          <a:lstStyle/>
          <a:p>
            <a:r>
              <a:rPr lang="en-AU" sz="1600" dirty="0"/>
              <a:t>Pope’s approximation</a:t>
            </a:r>
          </a:p>
        </p:txBody>
      </p:sp>
      <p:sp>
        <p:nvSpPr>
          <p:cNvPr id="13" name="TextBox 12">
            <a:extLst>
              <a:ext uri="{FF2B5EF4-FFF2-40B4-BE49-F238E27FC236}">
                <a16:creationId xmlns:a16="http://schemas.microsoft.com/office/drawing/2014/main" id="{9467C98B-95B9-4AF6-8996-EE76B7854725}"/>
              </a:ext>
            </a:extLst>
          </p:cNvPr>
          <p:cNvSpPr txBox="1"/>
          <p:nvPr/>
        </p:nvSpPr>
        <p:spPr>
          <a:xfrm>
            <a:off x="5334000" y="4114800"/>
            <a:ext cx="2697405" cy="338554"/>
          </a:xfrm>
          <a:prstGeom prst="rect">
            <a:avLst/>
          </a:prstGeom>
          <a:solidFill>
            <a:schemeClr val="bg1"/>
          </a:solidFill>
          <a:ln>
            <a:solidFill>
              <a:schemeClr val="tx1"/>
            </a:solidFill>
          </a:ln>
        </p:spPr>
        <p:txBody>
          <a:bodyPr wrap="none" rtlCol="0">
            <a:spAutoFit/>
          </a:bodyPr>
          <a:lstStyle/>
          <a:p>
            <a:r>
              <a:rPr lang="en-AU" sz="1600" dirty="0"/>
              <a:t>Uniform Mixing, Eff Ceiling = 2</a:t>
            </a:r>
          </a:p>
        </p:txBody>
      </p:sp>
      <p:sp>
        <p:nvSpPr>
          <p:cNvPr id="14" name="TextBox 13">
            <a:extLst>
              <a:ext uri="{FF2B5EF4-FFF2-40B4-BE49-F238E27FC236}">
                <a16:creationId xmlns:a16="http://schemas.microsoft.com/office/drawing/2014/main" id="{256DD798-B5F3-4433-8658-51892E4EE408}"/>
              </a:ext>
            </a:extLst>
          </p:cNvPr>
          <p:cNvSpPr txBox="1"/>
          <p:nvPr/>
        </p:nvSpPr>
        <p:spPr>
          <a:xfrm>
            <a:off x="5334000" y="4419600"/>
            <a:ext cx="2801601" cy="338554"/>
          </a:xfrm>
          <a:prstGeom prst="rect">
            <a:avLst/>
          </a:prstGeom>
          <a:solidFill>
            <a:schemeClr val="bg1"/>
          </a:solidFill>
          <a:ln>
            <a:solidFill>
              <a:schemeClr val="tx1"/>
            </a:solidFill>
          </a:ln>
        </p:spPr>
        <p:txBody>
          <a:bodyPr wrap="none" rtlCol="0">
            <a:spAutoFit/>
          </a:bodyPr>
          <a:lstStyle/>
          <a:p>
            <a:r>
              <a:rPr lang="en-AU" sz="1600" dirty="0"/>
              <a:t>Uniform Mixing, Eff Ceiling = 20</a:t>
            </a:r>
          </a:p>
        </p:txBody>
      </p:sp>
      <p:pic>
        <p:nvPicPr>
          <p:cNvPr id="6" name="Picture 5" descr="Chart, box and whisker chart&#10;&#10;Description automatically generated">
            <a:extLst>
              <a:ext uri="{FF2B5EF4-FFF2-40B4-BE49-F238E27FC236}">
                <a16:creationId xmlns:a16="http://schemas.microsoft.com/office/drawing/2014/main" id="{56CF9DEA-69B7-48BF-B1C1-891A72A4E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737" y="4919480"/>
            <a:ext cx="3386063" cy="1905126"/>
          </a:xfrm>
          <a:prstGeom prst="rect">
            <a:avLst/>
          </a:prstGeom>
        </p:spPr>
      </p:pic>
      <p:sp>
        <p:nvSpPr>
          <p:cNvPr id="15" name="TextBox 14">
            <a:extLst>
              <a:ext uri="{FF2B5EF4-FFF2-40B4-BE49-F238E27FC236}">
                <a16:creationId xmlns:a16="http://schemas.microsoft.com/office/drawing/2014/main" id="{EF4DE271-2303-4FD7-BA80-DA2BF371A161}"/>
              </a:ext>
            </a:extLst>
          </p:cNvPr>
          <p:cNvSpPr txBox="1"/>
          <p:nvPr/>
        </p:nvSpPr>
        <p:spPr>
          <a:xfrm>
            <a:off x="7029904" y="6393265"/>
            <a:ext cx="1988851" cy="338554"/>
          </a:xfrm>
          <a:prstGeom prst="rect">
            <a:avLst/>
          </a:prstGeom>
          <a:solidFill>
            <a:schemeClr val="bg1"/>
          </a:solidFill>
          <a:ln>
            <a:solidFill>
              <a:schemeClr val="tx1"/>
            </a:solidFill>
          </a:ln>
        </p:spPr>
        <p:txBody>
          <a:bodyPr wrap="square" rtlCol="0">
            <a:spAutoFit/>
          </a:bodyPr>
          <a:lstStyle/>
          <a:p>
            <a:r>
              <a:rPr lang="en-AU" sz="1600" b="1" i="1" dirty="0"/>
              <a:t>Yes, unlike Bigeye</a:t>
            </a:r>
          </a:p>
        </p:txBody>
      </p:sp>
    </p:spTree>
    <p:extLst>
      <p:ext uri="{BB962C8B-B14F-4D97-AF65-F5344CB8AC3E}">
        <p14:creationId xmlns:p14="http://schemas.microsoft.com/office/powerpoint/2010/main" val="6956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ED14-CE5F-4EB0-83C7-EC9C2BAE6DA9}"/>
              </a:ext>
            </a:extLst>
          </p:cNvPr>
          <p:cNvSpPr>
            <a:spLocks noGrp="1"/>
          </p:cNvSpPr>
          <p:nvPr>
            <p:ph type="title"/>
          </p:nvPr>
        </p:nvSpPr>
        <p:spPr>
          <a:xfrm>
            <a:off x="76200" y="228600"/>
            <a:ext cx="8937624" cy="852487"/>
          </a:xfrm>
        </p:spPr>
        <p:txBody>
          <a:bodyPr>
            <a:normAutofit/>
          </a:bodyPr>
          <a:lstStyle/>
          <a:p>
            <a:r>
              <a:rPr lang="en-AU" sz="2800" dirty="0"/>
              <a:t>Extracting a bit more catch crosses a performance threshold</a:t>
            </a:r>
          </a:p>
        </p:txBody>
      </p:sp>
      <p:sp>
        <p:nvSpPr>
          <p:cNvPr id="4" name="Content Placeholder 3">
            <a:extLst>
              <a:ext uri="{FF2B5EF4-FFF2-40B4-BE49-F238E27FC236}">
                <a16:creationId xmlns:a16="http://schemas.microsoft.com/office/drawing/2014/main" id="{51CAE278-8EA5-4BC4-A4DF-4829F07A65D2}"/>
              </a:ext>
            </a:extLst>
          </p:cNvPr>
          <p:cNvSpPr>
            <a:spLocks noGrp="1"/>
          </p:cNvSpPr>
          <p:nvPr>
            <p:ph sz="half" idx="2"/>
          </p:nvPr>
        </p:nvSpPr>
        <p:spPr/>
        <p:txBody>
          <a:bodyPr/>
          <a:lstStyle/>
          <a:p>
            <a:endParaRPr lang="en-AU"/>
          </a:p>
        </p:txBody>
      </p:sp>
      <p:pic>
        <p:nvPicPr>
          <p:cNvPr id="5" name="Picture 4">
            <a:extLst>
              <a:ext uri="{FF2B5EF4-FFF2-40B4-BE49-F238E27FC236}">
                <a16:creationId xmlns:a16="http://schemas.microsoft.com/office/drawing/2014/main" id="{0C059AD7-7C2D-4E64-9CA0-212E16E1C2FA}"/>
              </a:ext>
            </a:extLst>
          </p:cNvPr>
          <p:cNvPicPr/>
          <p:nvPr/>
        </p:nvPicPr>
        <p:blipFill>
          <a:blip r:embed="rId2"/>
          <a:stretch>
            <a:fillRect/>
          </a:stretch>
        </p:blipFill>
        <p:spPr>
          <a:xfrm>
            <a:off x="152400" y="1253898"/>
            <a:ext cx="4038600" cy="2632301"/>
          </a:xfrm>
          <a:prstGeom prst="rect">
            <a:avLst/>
          </a:prstGeom>
        </p:spPr>
      </p:pic>
      <p:pic>
        <p:nvPicPr>
          <p:cNvPr id="6" name="Picture 5">
            <a:extLst>
              <a:ext uri="{FF2B5EF4-FFF2-40B4-BE49-F238E27FC236}">
                <a16:creationId xmlns:a16="http://schemas.microsoft.com/office/drawing/2014/main" id="{B1F996AB-5740-4B74-A9E7-9AE6B0F03BF9}"/>
              </a:ext>
            </a:extLst>
          </p:cNvPr>
          <p:cNvPicPr/>
          <p:nvPr/>
        </p:nvPicPr>
        <p:blipFill>
          <a:blip r:embed="rId3"/>
          <a:stretch>
            <a:fillRect/>
          </a:stretch>
        </p:blipFill>
        <p:spPr>
          <a:xfrm>
            <a:off x="4760685" y="1253898"/>
            <a:ext cx="4230915" cy="2632301"/>
          </a:xfrm>
          <a:prstGeom prst="rect">
            <a:avLst/>
          </a:prstGeom>
        </p:spPr>
      </p:pic>
      <p:pic>
        <p:nvPicPr>
          <p:cNvPr id="8" name="Picture 7">
            <a:extLst>
              <a:ext uri="{FF2B5EF4-FFF2-40B4-BE49-F238E27FC236}">
                <a16:creationId xmlns:a16="http://schemas.microsoft.com/office/drawing/2014/main" id="{BA380DBD-31E5-4E57-9A16-8105E0AD31E6}"/>
              </a:ext>
            </a:extLst>
          </p:cNvPr>
          <p:cNvPicPr/>
          <p:nvPr/>
        </p:nvPicPr>
        <p:blipFill>
          <a:blip r:embed="rId4"/>
          <a:stretch>
            <a:fillRect/>
          </a:stretch>
        </p:blipFill>
        <p:spPr>
          <a:xfrm>
            <a:off x="134256" y="3998458"/>
            <a:ext cx="4056743" cy="2584904"/>
          </a:xfrm>
          <a:prstGeom prst="rect">
            <a:avLst/>
          </a:prstGeom>
        </p:spPr>
      </p:pic>
      <p:pic>
        <p:nvPicPr>
          <p:cNvPr id="9" name="Picture 8">
            <a:extLst>
              <a:ext uri="{FF2B5EF4-FFF2-40B4-BE49-F238E27FC236}">
                <a16:creationId xmlns:a16="http://schemas.microsoft.com/office/drawing/2014/main" id="{69A2821C-85F8-4903-AB12-079830F4064E}"/>
              </a:ext>
            </a:extLst>
          </p:cNvPr>
          <p:cNvPicPr/>
          <p:nvPr/>
        </p:nvPicPr>
        <p:blipFill>
          <a:blip r:embed="rId5"/>
          <a:stretch>
            <a:fillRect/>
          </a:stretch>
        </p:blipFill>
        <p:spPr>
          <a:xfrm>
            <a:off x="4760686" y="4027487"/>
            <a:ext cx="4230914" cy="2555875"/>
          </a:xfrm>
          <a:prstGeom prst="rect">
            <a:avLst/>
          </a:prstGeom>
        </p:spPr>
      </p:pic>
      <p:sp>
        <p:nvSpPr>
          <p:cNvPr id="10" name="TextBox 9">
            <a:extLst>
              <a:ext uri="{FF2B5EF4-FFF2-40B4-BE49-F238E27FC236}">
                <a16:creationId xmlns:a16="http://schemas.microsoft.com/office/drawing/2014/main" id="{30AC0F41-3910-4F88-A8F8-5C1ED448BC2E}"/>
              </a:ext>
            </a:extLst>
          </p:cNvPr>
          <p:cNvSpPr txBox="1"/>
          <p:nvPr/>
        </p:nvSpPr>
        <p:spPr>
          <a:xfrm>
            <a:off x="5410200" y="849868"/>
            <a:ext cx="3352200" cy="369332"/>
          </a:xfrm>
          <a:prstGeom prst="rect">
            <a:avLst/>
          </a:prstGeom>
          <a:noFill/>
        </p:spPr>
        <p:txBody>
          <a:bodyPr wrap="none" rtlCol="0">
            <a:spAutoFit/>
          </a:bodyPr>
          <a:lstStyle/>
          <a:p>
            <a:r>
              <a:rPr lang="en-AU" dirty="0"/>
              <a:t>Uniform Mixing + Effort Ceiling 20</a:t>
            </a:r>
          </a:p>
        </p:txBody>
      </p:sp>
      <p:sp>
        <p:nvSpPr>
          <p:cNvPr id="11" name="TextBox 10">
            <a:extLst>
              <a:ext uri="{FF2B5EF4-FFF2-40B4-BE49-F238E27FC236}">
                <a16:creationId xmlns:a16="http://schemas.microsoft.com/office/drawing/2014/main" id="{B6C5B770-4E5B-4635-8445-FB3432344D82}"/>
              </a:ext>
            </a:extLst>
          </p:cNvPr>
          <p:cNvSpPr txBox="1"/>
          <p:nvPr/>
        </p:nvSpPr>
        <p:spPr>
          <a:xfrm>
            <a:off x="533400" y="914400"/>
            <a:ext cx="3188180" cy="369332"/>
          </a:xfrm>
          <a:prstGeom prst="rect">
            <a:avLst/>
          </a:prstGeom>
          <a:noFill/>
        </p:spPr>
        <p:txBody>
          <a:bodyPr wrap="none" rtlCol="0">
            <a:spAutoFit/>
          </a:bodyPr>
          <a:lstStyle/>
          <a:p>
            <a:r>
              <a:rPr lang="en-AU" dirty="0"/>
              <a:t>SS Movement + Effort Ceiling 20</a:t>
            </a:r>
          </a:p>
        </p:txBody>
      </p:sp>
      <p:sp>
        <p:nvSpPr>
          <p:cNvPr id="12" name="TextBox 11">
            <a:extLst>
              <a:ext uri="{FF2B5EF4-FFF2-40B4-BE49-F238E27FC236}">
                <a16:creationId xmlns:a16="http://schemas.microsoft.com/office/drawing/2014/main" id="{B46B784E-B2AD-47F9-923F-84B2E1DFFA7F}"/>
              </a:ext>
            </a:extLst>
          </p:cNvPr>
          <p:cNvSpPr txBox="1"/>
          <p:nvPr/>
        </p:nvSpPr>
        <p:spPr>
          <a:xfrm>
            <a:off x="838200" y="2138981"/>
            <a:ext cx="1524000" cy="369332"/>
          </a:xfrm>
          <a:prstGeom prst="rect">
            <a:avLst/>
          </a:prstGeom>
          <a:solidFill>
            <a:schemeClr val="accent1"/>
          </a:solidFill>
          <a:ln>
            <a:solidFill>
              <a:schemeClr val="tx1"/>
            </a:solidFill>
          </a:ln>
        </p:spPr>
        <p:txBody>
          <a:bodyPr wrap="square" rtlCol="0">
            <a:spAutoFit/>
          </a:bodyPr>
          <a:lstStyle/>
          <a:p>
            <a:r>
              <a:rPr lang="en-AU" dirty="0"/>
              <a:t>B(t) / B(MSY)</a:t>
            </a:r>
          </a:p>
        </p:txBody>
      </p:sp>
      <p:sp>
        <p:nvSpPr>
          <p:cNvPr id="13" name="TextBox 12">
            <a:extLst>
              <a:ext uri="{FF2B5EF4-FFF2-40B4-BE49-F238E27FC236}">
                <a16:creationId xmlns:a16="http://schemas.microsoft.com/office/drawing/2014/main" id="{694719AC-770C-4203-8342-F5AFBFF7CA17}"/>
              </a:ext>
            </a:extLst>
          </p:cNvPr>
          <p:cNvSpPr txBox="1"/>
          <p:nvPr/>
        </p:nvSpPr>
        <p:spPr>
          <a:xfrm>
            <a:off x="1905000" y="4882993"/>
            <a:ext cx="1066800" cy="369332"/>
          </a:xfrm>
          <a:prstGeom prst="rect">
            <a:avLst/>
          </a:prstGeom>
          <a:solidFill>
            <a:schemeClr val="accent1"/>
          </a:solidFill>
          <a:ln>
            <a:solidFill>
              <a:schemeClr val="tx1"/>
            </a:solidFill>
          </a:ln>
        </p:spPr>
        <p:txBody>
          <a:bodyPr wrap="square" rtlCol="0">
            <a:spAutoFit/>
          </a:bodyPr>
          <a:lstStyle/>
          <a:p>
            <a:r>
              <a:rPr lang="en-AU" dirty="0"/>
              <a:t>Catch(t)</a:t>
            </a:r>
          </a:p>
        </p:txBody>
      </p:sp>
      <p:sp>
        <p:nvSpPr>
          <p:cNvPr id="14" name="TextBox 13">
            <a:extLst>
              <a:ext uri="{FF2B5EF4-FFF2-40B4-BE49-F238E27FC236}">
                <a16:creationId xmlns:a16="http://schemas.microsoft.com/office/drawing/2014/main" id="{EF7A8578-7667-4290-9F1B-CA3588F27289}"/>
              </a:ext>
            </a:extLst>
          </p:cNvPr>
          <p:cNvSpPr txBox="1"/>
          <p:nvPr/>
        </p:nvSpPr>
        <p:spPr>
          <a:xfrm>
            <a:off x="5334000" y="2133600"/>
            <a:ext cx="1524000" cy="369332"/>
          </a:xfrm>
          <a:prstGeom prst="rect">
            <a:avLst/>
          </a:prstGeom>
          <a:solidFill>
            <a:schemeClr val="accent1"/>
          </a:solidFill>
          <a:ln>
            <a:solidFill>
              <a:schemeClr val="tx1"/>
            </a:solidFill>
          </a:ln>
        </p:spPr>
        <p:txBody>
          <a:bodyPr wrap="square" rtlCol="0">
            <a:spAutoFit/>
          </a:bodyPr>
          <a:lstStyle/>
          <a:p>
            <a:r>
              <a:rPr lang="en-AU" dirty="0"/>
              <a:t>B(t) / B(MSY)</a:t>
            </a:r>
          </a:p>
        </p:txBody>
      </p:sp>
      <p:sp>
        <p:nvSpPr>
          <p:cNvPr id="15" name="TextBox 14">
            <a:extLst>
              <a:ext uri="{FF2B5EF4-FFF2-40B4-BE49-F238E27FC236}">
                <a16:creationId xmlns:a16="http://schemas.microsoft.com/office/drawing/2014/main" id="{4EBFCD46-3E86-4AF7-A384-D20FEE747D4F}"/>
              </a:ext>
            </a:extLst>
          </p:cNvPr>
          <p:cNvSpPr txBox="1"/>
          <p:nvPr/>
        </p:nvSpPr>
        <p:spPr>
          <a:xfrm>
            <a:off x="6705600" y="4953000"/>
            <a:ext cx="1066800" cy="369332"/>
          </a:xfrm>
          <a:prstGeom prst="rect">
            <a:avLst/>
          </a:prstGeom>
          <a:solidFill>
            <a:schemeClr val="accent1"/>
          </a:solidFill>
          <a:ln>
            <a:solidFill>
              <a:schemeClr val="tx1"/>
            </a:solidFill>
          </a:ln>
        </p:spPr>
        <p:txBody>
          <a:bodyPr wrap="square" rtlCol="0">
            <a:spAutoFit/>
          </a:bodyPr>
          <a:lstStyle/>
          <a:p>
            <a:r>
              <a:rPr lang="en-AU" dirty="0"/>
              <a:t>Catch(t)</a:t>
            </a:r>
          </a:p>
        </p:txBody>
      </p:sp>
      <p:sp>
        <p:nvSpPr>
          <p:cNvPr id="16" name="Oval 15">
            <a:extLst>
              <a:ext uri="{FF2B5EF4-FFF2-40B4-BE49-F238E27FC236}">
                <a16:creationId xmlns:a16="http://schemas.microsoft.com/office/drawing/2014/main" id="{3F8FA181-F3B8-45C6-A564-800F7E068ECD}"/>
              </a:ext>
            </a:extLst>
          </p:cNvPr>
          <p:cNvSpPr/>
          <p:nvPr/>
        </p:nvSpPr>
        <p:spPr>
          <a:xfrm>
            <a:off x="5334000" y="4724400"/>
            <a:ext cx="781049" cy="50093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D79845F2-568D-4F74-8F26-5CC73F84EA16}"/>
              </a:ext>
            </a:extLst>
          </p:cNvPr>
          <p:cNvSpPr/>
          <p:nvPr/>
        </p:nvSpPr>
        <p:spPr>
          <a:xfrm>
            <a:off x="714828" y="4737037"/>
            <a:ext cx="809172" cy="50093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3898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1FCC07B-5BDC-4B8D-B92E-50AEB4BDBECB}"/>
              </a:ext>
            </a:extLst>
          </p:cNvPr>
          <p:cNvPicPr/>
          <p:nvPr/>
        </p:nvPicPr>
        <p:blipFill>
          <a:blip r:embed="rId2"/>
          <a:stretch>
            <a:fillRect/>
          </a:stretch>
        </p:blipFill>
        <p:spPr>
          <a:xfrm>
            <a:off x="134255" y="1328322"/>
            <a:ext cx="4056743" cy="2584904"/>
          </a:xfrm>
          <a:prstGeom prst="rect">
            <a:avLst/>
          </a:prstGeom>
        </p:spPr>
      </p:pic>
      <p:pic>
        <p:nvPicPr>
          <p:cNvPr id="18" name="Picture 17">
            <a:extLst>
              <a:ext uri="{FF2B5EF4-FFF2-40B4-BE49-F238E27FC236}">
                <a16:creationId xmlns:a16="http://schemas.microsoft.com/office/drawing/2014/main" id="{33A8B98B-DA97-442A-A569-F598F3A5ABD2}"/>
              </a:ext>
            </a:extLst>
          </p:cNvPr>
          <p:cNvPicPr/>
          <p:nvPr/>
        </p:nvPicPr>
        <p:blipFill>
          <a:blip r:embed="rId3"/>
          <a:stretch>
            <a:fillRect/>
          </a:stretch>
        </p:blipFill>
        <p:spPr>
          <a:xfrm>
            <a:off x="4781550" y="1268413"/>
            <a:ext cx="4206421" cy="2682235"/>
          </a:xfrm>
          <a:prstGeom prst="rect">
            <a:avLst/>
          </a:prstGeom>
        </p:spPr>
      </p:pic>
      <p:sp>
        <p:nvSpPr>
          <p:cNvPr id="2" name="Title 1">
            <a:extLst>
              <a:ext uri="{FF2B5EF4-FFF2-40B4-BE49-F238E27FC236}">
                <a16:creationId xmlns:a16="http://schemas.microsoft.com/office/drawing/2014/main" id="{90FBED14-CE5F-4EB0-83C7-EC9C2BAE6DA9}"/>
              </a:ext>
            </a:extLst>
          </p:cNvPr>
          <p:cNvSpPr>
            <a:spLocks noGrp="1"/>
          </p:cNvSpPr>
          <p:nvPr>
            <p:ph type="title"/>
          </p:nvPr>
        </p:nvSpPr>
        <p:spPr>
          <a:xfrm>
            <a:off x="76200" y="228600"/>
            <a:ext cx="8937624" cy="852487"/>
          </a:xfrm>
        </p:spPr>
        <p:txBody>
          <a:bodyPr>
            <a:normAutofit/>
          </a:bodyPr>
          <a:lstStyle/>
          <a:p>
            <a:r>
              <a:rPr lang="en-AU" sz="2800" dirty="0"/>
              <a:t>Extracting a bit more catch crosses a performance threshold</a:t>
            </a:r>
          </a:p>
        </p:txBody>
      </p:sp>
      <p:sp>
        <p:nvSpPr>
          <p:cNvPr id="4" name="Content Placeholder 3">
            <a:extLst>
              <a:ext uri="{FF2B5EF4-FFF2-40B4-BE49-F238E27FC236}">
                <a16:creationId xmlns:a16="http://schemas.microsoft.com/office/drawing/2014/main" id="{51CAE278-8EA5-4BC4-A4DF-4829F07A65D2}"/>
              </a:ext>
            </a:extLst>
          </p:cNvPr>
          <p:cNvSpPr>
            <a:spLocks noGrp="1"/>
          </p:cNvSpPr>
          <p:nvPr>
            <p:ph sz="half" idx="2"/>
          </p:nvPr>
        </p:nvSpPr>
        <p:spPr/>
        <p:txBody>
          <a:bodyPr/>
          <a:lstStyle/>
          <a:p>
            <a:endParaRPr lang="en-AU"/>
          </a:p>
        </p:txBody>
      </p:sp>
      <p:pic>
        <p:nvPicPr>
          <p:cNvPr id="8" name="Picture 7">
            <a:extLst>
              <a:ext uri="{FF2B5EF4-FFF2-40B4-BE49-F238E27FC236}">
                <a16:creationId xmlns:a16="http://schemas.microsoft.com/office/drawing/2014/main" id="{BA380DBD-31E5-4E57-9A16-8105E0AD31E6}"/>
              </a:ext>
            </a:extLst>
          </p:cNvPr>
          <p:cNvPicPr/>
          <p:nvPr/>
        </p:nvPicPr>
        <p:blipFill>
          <a:blip r:embed="rId4"/>
          <a:stretch>
            <a:fillRect/>
          </a:stretch>
        </p:blipFill>
        <p:spPr>
          <a:xfrm>
            <a:off x="134256" y="3998458"/>
            <a:ext cx="4056743" cy="2584904"/>
          </a:xfrm>
          <a:prstGeom prst="rect">
            <a:avLst/>
          </a:prstGeom>
        </p:spPr>
      </p:pic>
      <p:pic>
        <p:nvPicPr>
          <p:cNvPr id="9" name="Picture 8">
            <a:extLst>
              <a:ext uri="{FF2B5EF4-FFF2-40B4-BE49-F238E27FC236}">
                <a16:creationId xmlns:a16="http://schemas.microsoft.com/office/drawing/2014/main" id="{69A2821C-85F8-4903-AB12-079830F4064E}"/>
              </a:ext>
            </a:extLst>
          </p:cNvPr>
          <p:cNvPicPr/>
          <p:nvPr/>
        </p:nvPicPr>
        <p:blipFill>
          <a:blip r:embed="rId5"/>
          <a:stretch>
            <a:fillRect/>
          </a:stretch>
        </p:blipFill>
        <p:spPr>
          <a:xfrm>
            <a:off x="4760686" y="4027487"/>
            <a:ext cx="4230914" cy="2555875"/>
          </a:xfrm>
          <a:prstGeom prst="rect">
            <a:avLst/>
          </a:prstGeom>
        </p:spPr>
      </p:pic>
      <p:sp>
        <p:nvSpPr>
          <p:cNvPr id="10" name="TextBox 9">
            <a:extLst>
              <a:ext uri="{FF2B5EF4-FFF2-40B4-BE49-F238E27FC236}">
                <a16:creationId xmlns:a16="http://schemas.microsoft.com/office/drawing/2014/main" id="{30AC0F41-3910-4F88-A8F8-5C1ED448BC2E}"/>
              </a:ext>
            </a:extLst>
          </p:cNvPr>
          <p:cNvSpPr txBox="1"/>
          <p:nvPr/>
        </p:nvSpPr>
        <p:spPr>
          <a:xfrm>
            <a:off x="5410200" y="849868"/>
            <a:ext cx="3352200" cy="369332"/>
          </a:xfrm>
          <a:prstGeom prst="rect">
            <a:avLst/>
          </a:prstGeom>
          <a:noFill/>
        </p:spPr>
        <p:txBody>
          <a:bodyPr wrap="none" rtlCol="0">
            <a:spAutoFit/>
          </a:bodyPr>
          <a:lstStyle/>
          <a:p>
            <a:r>
              <a:rPr lang="en-AU" dirty="0"/>
              <a:t>Uniform Mixing + Effort Ceiling 20</a:t>
            </a:r>
          </a:p>
        </p:txBody>
      </p:sp>
      <p:sp>
        <p:nvSpPr>
          <p:cNvPr id="11" name="TextBox 10">
            <a:extLst>
              <a:ext uri="{FF2B5EF4-FFF2-40B4-BE49-F238E27FC236}">
                <a16:creationId xmlns:a16="http://schemas.microsoft.com/office/drawing/2014/main" id="{B6C5B770-4E5B-4635-8445-FB3432344D82}"/>
              </a:ext>
            </a:extLst>
          </p:cNvPr>
          <p:cNvSpPr txBox="1"/>
          <p:nvPr/>
        </p:nvSpPr>
        <p:spPr>
          <a:xfrm>
            <a:off x="533400" y="914400"/>
            <a:ext cx="3188180" cy="369332"/>
          </a:xfrm>
          <a:prstGeom prst="rect">
            <a:avLst/>
          </a:prstGeom>
          <a:noFill/>
        </p:spPr>
        <p:txBody>
          <a:bodyPr wrap="none" rtlCol="0">
            <a:spAutoFit/>
          </a:bodyPr>
          <a:lstStyle/>
          <a:p>
            <a:r>
              <a:rPr lang="en-AU" dirty="0"/>
              <a:t>SS Movement + Effort Ceiling 20</a:t>
            </a:r>
          </a:p>
        </p:txBody>
      </p:sp>
      <p:sp>
        <p:nvSpPr>
          <p:cNvPr id="12" name="TextBox 11">
            <a:extLst>
              <a:ext uri="{FF2B5EF4-FFF2-40B4-BE49-F238E27FC236}">
                <a16:creationId xmlns:a16="http://schemas.microsoft.com/office/drawing/2014/main" id="{B46B784E-B2AD-47F9-923F-84B2E1DFFA7F}"/>
              </a:ext>
            </a:extLst>
          </p:cNvPr>
          <p:cNvSpPr txBox="1"/>
          <p:nvPr/>
        </p:nvSpPr>
        <p:spPr>
          <a:xfrm>
            <a:off x="1447800" y="1421009"/>
            <a:ext cx="1524000" cy="369332"/>
          </a:xfrm>
          <a:prstGeom prst="rect">
            <a:avLst/>
          </a:prstGeom>
          <a:solidFill>
            <a:schemeClr val="accent1"/>
          </a:solidFill>
          <a:ln>
            <a:solidFill>
              <a:schemeClr val="tx1"/>
            </a:solidFill>
          </a:ln>
        </p:spPr>
        <p:txBody>
          <a:bodyPr wrap="square" rtlCol="0">
            <a:spAutoFit/>
          </a:bodyPr>
          <a:lstStyle/>
          <a:p>
            <a:r>
              <a:rPr lang="en-AU" dirty="0"/>
              <a:t>C(t) / TAC(t)</a:t>
            </a:r>
          </a:p>
        </p:txBody>
      </p:sp>
      <p:sp>
        <p:nvSpPr>
          <p:cNvPr id="13" name="TextBox 12">
            <a:extLst>
              <a:ext uri="{FF2B5EF4-FFF2-40B4-BE49-F238E27FC236}">
                <a16:creationId xmlns:a16="http://schemas.microsoft.com/office/drawing/2014/main" id="{694719AC-770C-4203-8342-F5AFBFF7CA17}"/>
              </a:ext>
            </a:extLst>
          </p:cNvPr>
          <p:cNvSpPr txBox="1"/>
          <p:nvPr/>
        </p:nvSpPr>
        <p:spPr>
          <a:xfrm>
            <a:off x="1905000" y="4882993"/>
            <a:ext cx="1066800" cy="369332"/>
          </a:xfrm>
          <a:prstGeom prst="rect">
            <a:avLst/>
          </a:prstGeom>
          <a:solidFill>
            <a:schemeClr val="accent1"/>
          </a:solidFill>
          <a:ln>
            <a:solidFill>
              <a:schemeClr val="tx1"/>
            </a:solidFill>
          </a:ln>
        </p:spPr>
        <p:txBody>
          <a:bodyPr wrap="square" rtlCol="0">
            <a:spAutoFit/>
          </a:bodyPr>
          <a:lstStyle/>
          <a:p>
            <a:r>
              <a:rPr lang="en-AU" dirty="0"/>
              <a:t>Catch(t)</a:t>
            </a:r>
          </a:p>
        </p:txBody>
      </p:sp>
      <p:sp>
        <p:nvSpPr>
          <p:cNvPr id="15" name="TextBox 14">
            <a:extLst>
              <a:ext uri="{FF2B5EF4-FFF2-40B4-BE49-F238E27FC236}">
                <a16:creationId xmlns:a16="http://schemas.microsoft.com/office/drawing/2014/main" id="{4EBFCD46-3E86-4AF7-A384-D20FEE747D4F}"/>
              </a:ext>
            </a:extLst>
          </p:cNvPr>
          <p:cNvSpPr txBox="1"/>
          <p:nvPr/>
        </p:nvSpPr>
        <p:spPr>
          <a:xfrm>
            <a:off x="6705600" y="4953000"/>
            <a:ext cx="1066800" cy="369332"/>
          </a:xfrm>
          <a:prstGeom prst="rect">
            <a:avLst/>
          </a:prstGeom>
          <a:solidFill>
            <a:schemeClr val="accent1"/>
          </a:solidFill>
          <a:ln>
            <a:solidFill>
              <a:schemeClr val="tx1"/>
            </a:solidFill>
          </a:ln>
        </p:spPr>
        <p:txBody>
          <a:bodyPr wrap="square" rtlCol="0">
            <a:spAutoFit/>
          </a:bodyPr>
          <a:lstStyle/>
          <a:p>
            <a:r>
              <a:rPr lang="en-AU" dirty="0"/>
              <a:t>Catch(t)</a:t>
            </a:r>
          </a:p>
        </p:txBody>
      </p:sp>
      <p:sp>
        <p:nvSpPr>
          <p:cNvPr id="16" name="Oval 15">
            <a:extLst>
              <a:ext uri="{FF2B5EF4-FFF2-40B4-BE49-F238E27FC236}">
                <a16:creationId xmlns:a16="http://schemas.microsoft.com/office/drawing/2014/main" id="{3F8FA181-F3B8-45C6-A564-800F7E068ECD}"/>
              </a:ext>
            </a:extLst>
          </p:cNvPr>
          <p:cNvSpPr/>
          <p:nvPr/>
        </p:nvSpPr>
        <p:spPr>
          <a:xfrm>
            <a:off x="5334000" y="4724400"/>
            <a:ext cx="781049" cy="50093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D79845F2-568D-4F74-8F26-5CC73F84EA16}"/>
              </a:ext>
            </a:extLst>
          </p:cNvPr>
          <p:cNvSpPr/>
          <p:nvPr/>
        </p:nvSpPr>
        <p:spPr>
          <a:xfrm>
            <a:off x="714828" y="4737037"/>
            <a:ext cx="809172" cy="50093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a:extLst>
              <a:ext uri="{FF2B5EF4-FFF2-40B4-BE49-F238E27FC236}">
                <a16:creationId xmlns:a16="http://schemas.microsoft.com/office/drawing/2014/main" id="{8F7FD926-DA4C-4169-A626-5E81EF6F90A6}"/>
              </a:ext>
            </a:extLst>
          </p:cNvPr>
          <p:cNvSpPr txBox="1"/>
          <p:nvPr/>
        </p:nvSpPr>
        <p:spPr>
          <a:xfrm>
            <a:off x="6136820" y="1449233"/>
            <a:ext cx="1524000" cy="369332"/>
          </a:xfrm>
          <a:prstGeom prst="rect">
            <a:avLst/>
          </a:prstGeom>
          <a:solidFill>
            <a:schemeClr val="accent1"/>
          </a:solidFill>
          <a:ln>
            <a:solidFill>
              <a:schemeClr val="tx1"/>
            </a:solidFill>
          </a:ln>
        </p:spPr>
        <p:txBody>
          <a:bodyPr wrap="square" rtlCol="0">
            <a:spAutoFit/>
          </a:bodyPr>
          <a:lstStyle/>
          <a:p>
            <a:r>
              <a:rPr lang="en-AU" dirty="0"/>
              <a:t>C(t) / TAC(t)</a:t>
            </a:r>
          </a:p>
        </p:txBody>
      </p:sp>
    </p:spTree>
    <p:extLst>
      <p:ext uri="{BB962C8B-B14F-4D97-AF65-F5344CB8AC3E}">
        <p14:creationId xmlns:p14="http://schemas.microsoft.com/office/powerpoint/2010/main" val="717993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AD91-FFAE-4043-892C-0E41807B314C}"/>
              </a:ext>
            </a:extLst>
          </p:cNvPr>
          <p:cNvSpPr>
            <a:spLocks noGrp="1"/>
          </p:cNvSpPr>
          <p:nvPr>
            <p:ph type="title"/>
          </p:nvPr>
        </p:nvSpPr>
        <p:spPr/>
        <p:txBody>
          <a:bodyPr>
            <a:normAutofit fontScale="90000"/>
          </a:bodyPr>
          <a:lstStyle/>
          <a:p>
            <a:r>
              <a:rPr lang="en-AU" dirty="0"/>
              <a:t>What if we use projection catch extraction and Effective Effort as a diagnostic filter?</a:t>
            </a:r>
          </a:p>
        </p:txBody>
      </p:sp>
      <p:sp>
        <p:nvSpPr>
          <p:cNvPr id="3" name="Content Placeholder 2">
            <a:extLst>
              <a:ext uri="{FF2B5EF4-FFF2-40B4-BE49-F238E27FC236}">
                <a16:creationId xmlns:a16="http://schemas.microsoft.com/office/drawing/2014/main" id="{B17C92D7-3AE5-4F2E-8001-95B704BF3160}"/>
              </a:ext>
            </a:extLst>
          </p:cNvPr>
          <p:cNvSpPr>
            <a:spLocks noGrp="1"/>
          </p:cNvSpPr>
          <p:nvPr>
            <p:ph sz="half" idx="1"/>
          </p:nvPr>
        </p:nvSpPr>
        <p:spPr>
          <a:xfrm>
            <a:off x="358774" y="1268413"/>
            <a:ext cx="8175625" cy="4525963"/>
          </a:xfrm>
        </p:spPr>
        <p:txBody>
          <a:bodyPr/>
          <a:lstStyle/>
          <a:p>
            <a:r>
              <a:rPr lang="en-AU" dirty="0"/>
              <a:t>Catch (OM extracted 2019) &gt; 0.95 Catch (reported 2019)</a:t>
            </a:r>
          </a:p>
          <a:p>
            <a:r>
              <a:rPr lang="en-AU" dirty="0"/>
              <a:t>Effort &lt;= 2 X Effort (2017) for each fleet, (i.e. F)</a:t>
            </a:r>
          </a:p>
        </p:txBody>
      </p:sp>
      <p:pic>
        <p:nvPicPr>
          <p:cNvPr id="5" name="Picture 4">
            <a:extLst>
              <a:ext uri="{FF2B5EF4-FFF2-40B4-BE49-F238E27FC236}">
                <a16:creationId xmlns:a16="http://schemas.microsoft.com/office/drawing/2014/main" id="{FD31EB8E-84CF-4741-B44F-F1642258EE7C}"/>
              </a:ext>
            </a:extLst>
          </p:cNvPr>
          <p:cNvPicPr/>
          <p:nvPr/>
        </p:nvPicPr>
        <p:blipFill>
          <a:blip r:embed="rId2"/>
          <a:stretch>
            <a:fillRect/>
          </a:stretch>
        </p:blipFill>
        <p:spPr>
          <a:xfrm>
            <a:off x="685800" y="2057400"/>
            <a:ext cx="8099425" cy="4267199"/>
          </a:xfrm>
          <a:prstGeom prst="rect">
            <a:avLst/>
          </a:prstGeom>
        </p:spPr>
      </p:pic>
      <p:sp>
        <p:nvSpPr>
          <p:cNvPr id="6" name="TextBox 5">
            <a:extLst>
              <a:ext uri="{FF2B5EF4-FFF2-40B4-BE49-F238E27FC236}">
                <a16:creationId xmlns:a16="http://schemas.microsoft.com/office/drawing/2014/main" id="{74977D76-020F-471E-A987-6CA5730ADF37}"/>
              </a:ext>
            </a:extLst>
          </p:cNvPr>
          <p:cNvSpPr txBox="1"/>
          <p:nvPr/>
        </p:nvSpPr>
        <p:spPr>
          <a:xfrm>
            <a:off x="6019800" y="2061029"/>
            <a:ext cx="2478114" cy="369332"/>
          </a:xfrm>
          <a:prstGeom prst="rect">
            <a:avLst/>
          </a:prstGeom>
          <a:noFill/>
        </p:spPr>
        <p:txBody>
          <a:bodyPr wrap="none" rtlCol="0">
            <a:spAutoFit/>
          </a:bodyPr>
          <a:lstStyle/>
          <a:p>
            <a:r>
              <a:rPr lang="en-AU" dirty="0"/>
              <a:t>4 Area reference set OM</a:t>
            </a:r>
          </a:p>
        </p:txBody>
      </p:sp>
      <p:sp>
        <p:nvSpPr>
          <p:cNvPr id="7" name="TextBox 6">
            <a:extLst>
              <a:ext uri="{FF2B5EF4-FFF2-40B4-BE49-F238E27FC236}">
                <a16:creationId xmlns:a16="http://schemas.microsoft.com/office/drawing/2014/main" id="{A77CB324-9571-4EA6-9128-03911F1E64A8}"/>
              </a:ext>
            </a:extLst>
          </p:cNvPr>
          <p:cNvSpPr txBox="1"/>
          <p:nvPr/>
        </p:nvSpPr>
        <p:spPr>
          <a:xfrm>
            <a:off x="5867400" y="2373868"/>
            <a:ext cx="2827954" cy="369332"/>
          </a:xfrm>
          <a:prstGeom prst="rect">
            <a:avLst/>
          </a:prstGeom>
          <a:noFill/>
        </p:spPr>
        <p:txBody>
          <a:bodyPr wrap="none" rtlCol="0">
            <a:spAutoFit/>
          </a:bodyPr>
          <a:lstStyle/>
          <a:p>
            <a:r>
              <a:rPr lang="en-AU" dirty="0"/>
              <a:t>90 % of realizations rejected</a:t>
            </a:r>
          </a:p>
        </p:txBody>
      </p:sp>
      <p:cxnSp>
        <p:nvCxnSpPr>
          <p:cNvPr id="11" name="Straight Arrow Connector 10">
            <a:extLst>
              <a:ext uri="{FF2B5EF4-FFF2-40B4-BE49-F238E27FC236}">
                <a16:creationId xmlns:a16="http://schemas.microsoft.com/office/drawing/2014/main" id="{E51AF7BF-FBCC-40E4-BAC8-A7D16A119704}"/>
              </a:ext>
            </a:extLst>
          </p:cNvPr>
          <p:cNvCxnSpPr/>
          <p:nvPr/>
        </p:nvCxnSpPr>
        <p:spPr>
          <a:xfrm>
            <a:off x="3581400" y="3219348"/>
            <a:ext cx="0" cy="196225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54D5B1-777A-4A46-9F7C-01675ACFCFF8}"/>
              </a:ext>
            </a:extLst>
          </p:cNvPr>
          <p:cNvSpPr txBox="1"/>
          <p:nvPr/>
        </p:nvSpPr>
        <p:spPr>
          <a:xfrm>
            <a:off x="6828971" y="3408599"/>
            <a:ext cx="1629229" cy="369332"/>
          </a:xfrm>
          <a:prstGeom prst="rect">
            <a:avLst/>
          </a:prstGeom>
          <a:noFill/>
          <a:ln w="15875">
            <a:solidFill>
              <a:schemeClr val="tx1"/>
            </a:solidFill>
          </a:ln>
        </p:spPr>
        <p:txBody>
          <a:bodyPr wrap="none" rtlCol="0">
            <a:spAutoFit/>
          </a:bodyPr>
          <a:lstStyle/>
          <a:p>
            <a:r>
              <a:rPr lang="en-AU" dirty="0"/>
              <a:t>Tags full weight</a:t>
            </a:r>
          </a:p>
        </p:txBody>
      </p:sp>
      <p:cxnSp>
        <p:nvCxnSpPr>
          <p:cNvPr id="15" name="Straight Arrow Connector 14">
            <a:extLst>
              <a:ext uri="{FF2B5EF4-FFF2-40B4-BE49-F238E27FC236}">
                <a16:creationId xmlns:a16="http://schemas.microsoft.com/office/drawing/2014/main" id="{72148ABC-ECD7-4593-AA09-C20408C1AE4A}"/>
              </a:ext>
            </a:extLst>
          </p:cNvPr>
          <p:cNvCxnSpPr>
            <a:cxnSpLocks/>
          </p:cNvCxnSpPr>
          <p:nvPr/>
        </p:nvCxnSpPr>
        <p:spPr>
          <a:xfrm>
            <a:off x="7391400" y="3886200"/>
            <a:ext cx="0" cy="127645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169779-CDDB-4A75-983E-140828B70570}"/>
              </a:ext>
            </a:extLst>
          </p:cNvPr>
          <p:cNvSpPr txBox="1"/>
          <p:nvPr/>
        </p:nvSpPr>
        <p:spPr>
          <a:xfrm>
            <a:off x="838200" y="2133600"/>
            <a:ext cx="4016421" cy="369332"/>
          </a:xfrm>
          <a:prstGeom prst="rect">
            <a:avLst/>
          </a:prstGeom>
          <a:solidFill>
            <a:schemeClr val="accent1"/>
          </a:solidFill>
        </p:spPr>
        <p:txBody>
          <a:bodyPr wrap="none" rtlCol="0">
            <a:spAutoFit/>
          </a:bodyPr>
          <a:lstStyle/>
          <a:p>
            <a:r>
              <a:rPr lang="en-AU" dirty="0"/>
              <a:t>Distribution of retained OM assumptions</a:t>
            </a:r>
          </a:p>
        </p:txBody>
      </p:sp>
      <p:sp>
        <p:nvSpPr>
          <p:cNvPr id="18" name="TextBox 17">
            <a:extLst>
              <a:ext uri="{FF2B5EF4-FFF2-40B4-BE49-F238E27FC236}">
                <a16:creationId xmlns:a16="http://schemas.microsoft.com/office/drawing/2014/main" id="{B607E5B4-BC1A-4623-A9E5-1889FAD67164}"/>
              </a:ext>
            </a:extLst>
          </p:cNvPr>
          <p:cNvSpPr txBox="1"/>
          <p:nvPr/>
        </p:nvSpPr>
        <p:spPr>
          <a:xfrm>
            <a:off x="2286000" y="2831068"/>
            <a:ext cx="1614545" cy="369332"/>
          </a:xfrm>
          <a:prstGeom prst="rect">
            <a:avLst/>
          </a:prstGeom>
          <a:solidFill>
            <a:srgbClr val="FF0000"/>
          </a:solidFill>
          <a:ln w="15875">
            <a:solidFill>
              <a:schemeClr val="tx1"/>
            </a:solidFill>
          </a:ln>
        </p:spPr>
        <p:txBody>
          <a:bodyPr wrap="none" rtlCol="0">
            <a:spAutoFit/>
          </a:bodyPr>
          <a:lstStyle/>
          <a:p>
            <a:r>
              <a:rPr lang="en-AU" b="1" dirty="0"/>
              <a:t>CPUE CV = 10%</a:t>
            </a:r>
          </a:p>
        </p:txBody>
      </p:sp>
      <p:sp>
        <p:nvSpPr>
          <p:cNvPr id="19" name="Rectangle 18">
            <a:extLst>
              <a:ext uri="{FF2B5EF4-FFF2-40B4-BE49-F238E27FC236}">
                <a16:creationId xmlns:a16="http://schemas.microsoft.com/office/drawing/2014/main" id="{069BA58A-699B-4DE5-B440-493DA4432C76}"/>
              </a:ext>
            </a:extLst>
          </p:cNvPr>
          <p:cNvSpPr/>
          <p:nvPr/>
        </p:nvSpPr>
        <p:spPr>
          <a:xfrm>
            <a:off x="3352802" y="2819400"/>
            <a:ext cx="753443" cy="320040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a:extLst>
              <a:ext uri="{FF2B5EF4-FFF2-40B4-BE49-F238E27FC236}">
                <a16:creationId xmlns:a16="http://schemas.microsoft.com/office/drawing/2014/main" id="{F07CD258-C3EC-4923-A2A5-1FA74D66792D}"/>
              </a:ext>
            </a:extLst>
          </p:cNvPr>
          <p:cNvSpPr txBox="1"/>
          <p:nvPr/>
        </p:nvSpPr>
        <p:spPr>
          <a:xfrm>
            <a:off x="4267200" y="2858869"/>
            <a:ext cx="928672" cy="646331"/>
          </a:xfrm>
          <a:prstGeom prst="rect">
            <a:avLst/>
          </a:prstGeom>
          <a:solidFill>
            <a:srgbClr val="A58AFF"/>
          </a:solidFill>
          <a:ln w="15875">
            <a:solidFill>
              <a:schemeClr val="tx1"/>
            </a:solidFill>
          </a:ln>
        </p:spPr>
        <p:txBody>
          <a:bodyPr wrap="square" rtlCol="0">
            <a:spAutoFit/>
          </a:bodyPr>
          <a:lstStyle/>
          <a:p>
            <a:r>
              <a:rPr lang="en-AU" b="1" dirty="0"/>
              <a:t>Lowest M</a:t>
            </a:r>
          </a:p>
        </p:txBody>
      </p:sp>
      <p:cxnSp>
        <p:nvCxnSpPr>
          <p:cNvPr id="21" name="Straight Arrow Connector 20">
            <a:extLst>
              <a:ext uri="{FF2B5EF4-FFF2-40B4-BE49-F238E27FC236}">
                <a16:creationId xmlns:a16="http://schemas.microsoft.com/office/drawing/2014/main" id="{4F0607E1-FB1F-425F-8B13-FEE12E8500D4}"/>
              </a:ext>
            </a:extLst>
          </p:cNvPr>
          <p:cNvCxnSpPr>
            <a:cxnSpLocks/>
          </p:cNvCxnSpPr>
          <p:nvPr/>
        </p:nvCxnSpPr>
        <p:spPr>
          <a:xfrm>
            <a:off x="4495800" y="3505200"/>
            <a:ext cx="0" cy="1200252"/>
          </a:xfrm>
          <a:prstGeom prst="straightConnector1">
            <a:avLst/>
          </a:prstGeom>
          <a:ln w="63500">
            <a:solidFill>
              <a:srgbClr val="A58AFF"/>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8B5711-27DA-4154-8482-3A0EE9F8920E}"/>
              </a:ext>
            </a:extLst>
          </p:cNvPr>
          <p:cNvSpPr/>
          <p:nvPr/>
        </p:nvSpPr>
        <p:spPr>
          <a:xfrm>
            <a:off x="4267200" y="2819400"/>
            <a:ext cx="1142998" cy="3200400"/>
          </a:xfrm>
          <a:prstGeom prst="rect">
            <a:avLst/>
          </a:prstGeom>
          <a:noFill/>
          <a:ln w="41275">
            <a:solidFill>
              <a:srgbClr val="A58A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828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animBg="1"/>
      <p:bldP spid="17" grpId="0" animBg="1"/>
      <p:bldP spid="18" grpId="0" animBg="1"/>
      <p:bldP spid="19" grpId="0" animBg="1"/>
      <p:bldP spid="20"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5E431A3-DC52-44CF-86B0-4C84DF4C7F8D}"/>
              </a:ext>
            </a:extLst>
          </p:cNvPr>
          <p:cNvPicPr/>
          <p:nvPr/>
        </p:nvPicPr>
        <p:blipFill>
          <a:blip r:embed="rId2"/>
          <a:stretch>
            <a:fillRect/>
          </a:stretch>
        </p:blipFill>
        <p:spPr>
          <a:xfrm>
            <a:off x="304800" y="3056038"/>
            <a:ext cx="7467600" cy="3725761"/>
          </a:xfrm>
          <a:prstGeom prst="rect">
            <a:avLst/>
          </a:prstGeom>
        </p:spPr>
      </p:pic>
      <p:sp>
        <p:nvSpPr>
          <p:cNvPr id="2" name="Title 1">
            <a:extLst>
              <a:ext uri="{FF2B5EF4-FFF2-40B4-BE49-F238E27FC236}">
                <a16:creationId xmlns:a16="http://schemas.microsoft.com/office/drawing/2014/main" id="{1DADAD91-FFAE-4043-892C-0E41807B314C}"/>
              </a:ext>
            </a:extLst>
          </p:cNvPr>
          <p:cNvSpPr>
            <a:spLocks noGrp="1"/>
          </p:cNvSpPr>
          <p:nvPr>
            <p:ph type="title"/>
          </p:nvPr>
        </p:nvSpPr>
        <p:spPr/>
        <p:txBody>
          <a:bodyPr>
            <a:normAutofit fontScale="90000"/>
          </a:bodyPr>
          <a:lstStyle/>
          <a:p>
            <a:r>
              <a:rPr lang="en-AU" dirty="0"/>
              <a:t>What if we use projection catch extraction and Effective Effort as a diagnostic filter?</a:t>
            </a:r>
          </a:p>
        </p:txBody>
      </p:sp>
      <p:sp>
        <p:nvSpPr>
          <p:cNvPr id="3" name="Content Placeholder 2">
            <a:extLst>
              <a:ext uri="{FF2B5EF4-FFF2-40B4-BE49-F238E27FC236}">
                <a16:creationId xmlns:a16="http://schemas.microsoft.com/office/drawing/2014/main" id="{B17C92D7-3AE5-4F2E-8001-95B704BF3160}"/>
              </a:ext>
            </a:extLst>
          </p:cNvPr>
          <p:cNvSpPr>
            <a:spLocks noGrp="1"/>
          </p:cNvSpPr>
          <p:nvPr>
            <p:ph sz="half" idx="1"/>
          </p:nvPr>
        </p:nvSpPr>
        <p:spPr>
          <a:xfrm>
            <a:off x="358774" y="1268413"/>
            <a:ext cx="8175625" cy="4525963"/>
          </a:xfrm>
        </p:spPr>
        <p:txBody>
          <a:bodyPr/>
          <a:lstStyle/>
          <a:p>
            <a:r>
              <a:rPr lang="en-AU" dirty="0"/>
              <a:t>Catch (OM extracted 2019) &gt; 0.95 Catch (reported 2019)</a:t>
            </a:r>
          </a:p>
          <a:p>
            <a:r>
              <a:rPr lang="en-AU" dirty="0"/>
              <a:t>Effort &lt;= 2 X Effort (2017) for each fleet, (i.e. F)</a:t>
            </a:r>
          </a:p>
        </p:txBody>
      </p:sp>
      <p:sp>
        <p:nvSpPr>
          <p:cNvPr id="6" name="TextBox 5">
            <a:extLst>
              <a:ext uri="{FF2B5EF4-FFF2-40B4-BE49-F238E27FC236}">
                <a16:creationId xmlns:a16="http://schemas.microsoft.com/office/drawing/2014/main" id="{74977D76-020F-471E-A987-6CA5730ADF37}"/>
              </a:ext>
            </a:extLst>
          </p:cNvPr>
          <p:cNvSpPr txBox="1"/>
          <p:nvPr/>
        </p:nvSpPr>
        <p:spPr>
          <a:xfrm>
            <a:off x="6019800" y="2061029"/>
            <a:ext cx="2478114" cy="369332"/>
          </a:xfrm>
          <a:prstGeom prst="rect">
            <a:avLst/>
          </a:prstGeom>
          <a:solidFill>
            <a:srgbClr val="FFC000"/>
          </a:solidFill>
        </p:spPr>
        <p:txBody>
          <a:bodyPr wrap="none" rtlCol="0">
            <a:spAutoFit/>
          </a:bodyPr>
          <a:lstStyle/>
          <a:p>
            <a:r>
              <a:rPr lang="en-AU" dirty="0"/>
              <a:t>2 Area reference set OM</a:t>
            </a:r>
          </a:p>
        </p:txBody>
      </p:sp>
      <p:sp>
        <p:nvSpPr>
          <p:cNvPr id="7" name="TextBox 6">
            <a:extLst>
              <a:ext uri="{FF2B5EF4-FFF2-40B4-BE49-F238E27FC236}">
                <a16:creationId xmlns:a16="http://schemas.microsoft.com/office/drawing/2014/main" id="{A77CB324-9571-4EA6-9128-03911F1E64A8}"/>
              </a:ext>
            </a:extLst>
          </p:cNvPr>
          <p:cNvSpPr txBox="1"/>
          <p:nvPr/>
        </p:nvSpPr>
        <p:spPr>
          <a:xfrm>
            <a:off x="5867400" y="2373868"/>
            <a:ext cx="2827954" cy="369332"/>
          </a:xfrm>
          <a:prstGeom prst="rect">
            <a:avLst/>
          </a:prstGeom>
          <a:noFill/>
        </p:spPr>
        <p:txBody>
          <a:bodyPr wrap="none" rtlCol="0">
            <a:spAutoFit/>
          </a:bodyPr>
          <a:lstStyle/>
          <a:p>
            <a:r>
              <a:rPr lang="en-AU" dirty="0"/>
              <a:t>41 % of realizations rejected</a:t>
            </a:r>
          </a:p>
        </p:txBody>
      </p:sp>
      <p:sp>
        <p:nvSpPr>
          <p:cNvPr id="9" name="TextBox 8">
            <a:extLst>
              <a:ext uri="{FF2B5EF4-FFF2-40B4-BE49-F238E27FC236}">
                <a16:creationId xmlns:a16="http://schemas.microsoft.com/office/drawing/2014/main" id="{8FD929C9-EAEE-4605-AA2A-351A7DA882D4}"/>
              </a:ext>
            </a:extLst>
          </p:cNvPr>
          <p:cNvSpPr txBox="1"/>
          <p:nvPr/>
        </p:nvSpPr>
        <p:spPr>
          <a:xfrm>
            <a:off x="2271655" y="2743200"/>
            <a:ext cx="1614545" cy="369332"/>
          </a:xfrm>
          <a:prstGeom prst="rect">
            <a:avLst/>
          </a:prstGeom>
          <a:solidFill>
            <a:srgbClr val="FF0000"/>
          </a:solidFill>
          <a:ln w="15875">
            <a:solidFill>
              <a:schemeClr val="tx1"/>
            </a:solidFill>
          </a:ln>
        </p:spPr>
        <p:txBody>
          <a:bodyPr wrap="none" rtlCol="0">
            <a:spAutoFit/>
          </a:bodyPr>
          <a:lstStyle/>
          <a:p>
            <a:r>
              <a:rPr lang="en-AU" b="1" dirty="0"/>
              <a:t>CPUE CV = 10%</a:t>
            </a:r>
          </a:p>
        </p:txBody>
      </p:sp>
      <p:cxnSp>
        <p:nvCxnSpPr>
          <p:cNvPr id="11" name="Straight Arrow Connector 10">
            <a:extLst>
              <a:ext uri="{FF2B5EF4-FFF2-40B4-BE49-F238E27FC236}">
                <a16:creationId xmlns:a16="http://schemas.microsoft.com/office/drawing/2014/main" id="{E51AF7BF-FBCC-40E4-BAC8-A7D16A119704}"/>
              </a:ext>
            </a:extLst>
          </p:cNvPr>
          <p:cNvCxnSpPr>
            <a:cxnSpLocks/>
          </p:cNvCxnSpPr>
          <p:nvPr/>
        </p:nvCxnSpPr>
        <p:spPr>
          <a:xfrm>
            <a:off x="3429000" y="3276600"/>
            <a:ext cx="0" cy="16002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329FDA-047F-464B-A16C-876659495B90}"/>
              </a:ext>
            </a:extLst>
          </p:cNvPr>
          <p:cNvSpPr txBox="1"/>
          <p:nvPr/>
        </p:nvSpPr>
        <p:spPr>
          <a:xfrm>
            <a:off x="4114800" y="2743200"/>
            <a:ext cx="1114408" cy="369332"/>
          </a:xfrm>
          <a:prstGeom prst="rect">
            <a:avLst/>
          </a:prstGeom>
          <a:solidFill>
            <a:srgbClr val="A58AFF"/>
          </a:solidFill>
          <a:ln w="15875">
            <a:solidFill>
              <a:schemeClr val="tx1"/>
            </a:solidFill>
          </a:ln>
        </p:spPr>
        <p:txBody>
          <a:bodyPr wrap="none" rtlCol="0">
            <a:spAutoFit/>
          </a:bodyPr>
          <a:lstStyle/>
          <a:p>
            <a:r>
              <a:rPr lang="en-AU" b="1" dirty="0"/>
              <a:t>Lowest M</a:t>
            </a:r>
          </a:p>
        </p:txBody>
      </p:sp>
      <p:cxnSp>
        <p:nvCxnSpPr>
          <p:cNvPr id="13" name="Straight Arrow Connector 12">
            <a:extLst>
              <a:ext uri="{FF2B5EF4-FFF2-40B4-BE49-F238E27FC236}">
                <a16:creationId xmlns:a16="http://schemas.microsoft.com/office/drawing/2014/main" id="{B062F4BE-66DB-4892-8162-2156B06FD186}"/>
              </a:ext>
            </a:extLst>
          </p:cNvPr>
          <p:cNvCxnSpPr/>
          <p:nvPr/>
        </p:nvCxnSpPr>
        <p:spPr>
          <a:xfrm>
            <a:off x="4419600" y="3200400"/>
            <a:ext cx="0" cy="1962252"/>
          </a:xfrm>
          <a:prstGeom prst="straightConnector1">
            <a:avLst/>
          </a:prstGeom>
          <a:ln w="63500">
            <a:solidFill>
              <a:srgbClr val="A58AFF"/>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4635D8F-4311-4948-863A-4C4635474EC1}"/>
              </a:ext>
            </a:extLst>
          </p:cNvPr>
          <p:cNvSpPr/>
          <p:nvPr/>
        </p:nvSpPr>
        <p:spPr>
          <a:xfrm>
            <a:off x="3124200" y="3276600"/>
            <a:ext cx="990584" cy="320040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E23B6E9C-44EF-487E-A867-C411A17C6E32}"/>
              </a:ext>
            </a:extLst>
          </p:cNvPr>
          <p:cNvSpPr/>
          <p:nvPr/>
        </p:nvSpPr>
        <p:spPr>
          <a:xfrm>
            <a:off x="4190999" y="3276600"/>
            <a:ext cx="1371599" cy="3200400"/>
          </a:xfrm>
          <a:prstGeom prst="rect">
            <a:avLst/>
          </a:prstGeom>
          <a:noFill/>
          <a:ln w="41275">
            <a:solidFill>
              <a:srgbClr val="A58A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26486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1">
            <a:extLst>
              <a:ext uri="{FF2B5EF4-FFF2-40B4-BE49-F238E27FC236}">
                <a16:creationId xmlns:a16="http://schemas.microsoft.com/office/drawing/2014/main" id="{88696ACA-8DF7-4E6B-AC64-6D01CB7E5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4294444"/>
            <a:ext cx="3399190" cy="25635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0">
            <a:extLst>
              <a:ext uri="{FF2B5EF4-FFF2-40B4-BE49-F238E27FC236}">
                <a16:creationId xmlns:a16="http://schemas.microsoft.com/office/drawing/2014/main" id="{19550FC0-831C-4A64-86D9-A8C562790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49" y="2343654"/>
            <a:ext cx="3392109" cy="25635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DCE2C7-4835-4F96-81E7-DA2EE71E405A}"/>
              </a:ext>
            </a:extLst>
          </p:cNvPr>
          <p:cNvSpPr>
            <a:spLocks noGrp="1"/>
          </p:cNvSpPr>
          <p:nvPr>
            <p:ph type="title"/>
          </p:nvPr>
        </p:nvSpPr>
        <p:spPr>
          <a:xfrm>
            <a:off x="358776" y="0"/>
            <a:ext cx="8461374" cy="852487"/>
          </a:xfrm>
        </p:spPr>
        <p:txBody>
          <a:bodyPr/>
          <a:lstStyle/>
          <a:p>
            <a:r>
              <a:rPr lang="en-AU" dirty="0"/>
              <a:t>Does this filter really solve anything?</a:t>
            </a:r>
          </a:p>
        </p:txBody>
      </p:sp>
      <p:sp>
        <p:nvSpPr>
          <p:cNvPr id="3" name="Content Placeholder 2">
            <a:extLst>
              <a:ext uri="{FF2B5EF4-FFF2-40B4-BE49-F238E27FC236}">
                <a16:creationId xmlns:a16="http://schemas.microsoft.com/office/drawing/2014/main" id="{B568D46D-A1B3-4697-A747-3401C08D09DA}"/>
              </a:ext>
            </a:extLst>
          </p:cNvPr>
          <p:cNvSpPr>
            <a:spLocks noGrp="1"/>
          </p:cNvSpPr>
          <p:nvPr>
            <p:ph sz="half" idx="1"/>
          </p:nvPr>
        </p:nvSpPr>
        <p:spPr/>
        <p:txBody>
          <a:bodyPr/>
          <a:lstStyle/>
          <a:p>
            <a:endParaRPr lang="en-AU" dirty="0"/>
          </a:p>
        </p:txBody>
      </p:sp>
      <p:pic>
        <p:nvPicPr>
          <p:cNvPr id="2054" name="Picture 3">
            <a:extLst>
              <a:ext uri="{FF2B5EF4-FFF2-40B4-BE49-F238E27FC236}">
                <a16:creationId xmlns:a16="http://schemas.microsoft.com/office/drawing/2014/main" id="{C5DCD6FB-916A-4850-88D1-D0E0CE884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72403"/>
            <a:ext cx="3378200" cy="192319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9">
            <a:extLst>
              <a:ext uri="{FF2B5EF4-FFF2-40B4-BE49-F238E27FC236}">
                <a16:creationId xmlns:a16="http://schemas.microsoft.com/office/drawing/2014/main" id="{816F6B40-0053-4691-ABBE-7B5698B3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199" y="457200"/>
            <a:ext cx="3398459" cy="27123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
            <a:extLst>
              <a:ext uri="{FF2B5EF4-FFF2-40B4-BE49-F238E27FC236}">
                <a16:creationId xmlns:a16="http://schemas.microsoft.com/office/drawing/2014/main" id="{9B165811-C355-4ADA-A3E6-F38234C852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901883"/>
            <a:ext cx="3384550" cy="197491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7">
            <a:extLst>
              <a:ext uri="{FF2B5EF4-FFF2-40B4-BE49-F238E27FC236}">
                <a16:creationId xmlns:a16="http://schemas.microsoft.com/office/drawing/2014/main" id="{A699CF6A-1E9C-408B-B742-7942DC8ADF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88" y="4883128"/>
            <a:ext cx="3414712" cy="1971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C5CA73F0-2D7B-4660-A7DF-4BE523CCE56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6" name="Rectangle 8">
            <a:extLst>
              <a:ext uri="{FF2B5EF4-FFF2-40B4-BE49-F238E27FC236}">
                <a16:creationId xmlns:a16="http://schemas.microsoft.com/office/drawing/2014/main" id="{D220F2FE-D7DF-4D91-ABB2-E5D0EB57AA5C}"/>
              </a:ext>
            </a:extLst>
          </p:cNvPr>
          <p:cNvSpPr>
            <a:spLocks noChangeArrowheads="1"/>
          </p:cNvSpPr>
          <p:nvPr/>
        </p:nvSpPr>
        <p:spPr bwMode="auto">
          <a:xfrm>
            <a:off x="0" y="441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9">
            <a:extLst>
              <a:ext uri="{FF2B5EF4-FFF2-40B4-BE49-F238E27FC236}">
                <a16:creationId xmlns:a16="http://schemas.microsoft.com/office/drawing/2014/main" id="{97BEB820-89AA-49A2-9276-3565DF18C5F4}"/>
              </a:ext>
            </a:extLst>
          </p:cNvPr>
          <p:cNvSpPr>
            <a:spLocks noChangeArrowheads="1"/>
          </p:cNvSpPr>
          <p:nvPr/>
        </p:nvSpPr>
        <p:spPr bwMode="auto">
          <a:xfrm>
            <a:off x="0" y="8928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8" name="Rectangle 10">
            <a:extLst>
              <a:ext uri="{FF2B5EF4-FFF2-40B4-BE49-F238E27FC236}">
                <a16:creationId xmlns:a16="http://schemas.microsoft.com/office/drawing/2014/main" id="{AE7D46EB-D103-4844-A3EB-685D140975F8}"/>
              </a:ext>
            </a:extLst>
          </p:cNvPr>
          <p:cNvSpPr>
            <a:spLocks noChangeArrowheads="1"/>
          </p:cNvSpPr>
          <p:nvPr/>
        </p:nvSpPr>
        <p:spPr bwMode="auto">
          <a:xfrm>
            <a:off x="0" y="1343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4 Area reference set OM				2 Area reference set OM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0147E78-1B68-4ACE-A6C9-2CD718293DD8}"/>
              </a:ext>
            </a:extLst>
          </p:cNvPr>
          <p:cNvSpPr txBox="1"/>
          <p:nvPr/>
        </p:nvSpPr>
        <p:spPr>
          <a:xfrm>
            <a:off x="3733800" y="5029200"/>
            <a:ext cx="1524000" cy="369332"/>
          </a:xfrm>
          <a:prstGeom prst="rect">
            <a:avLst/>
          </a:prstGeom>
          <a:solidFill>
            <a:schemeClr val="accent1"/>
          </a:solidFill>
          <a:ln>
            <a:solidFill>
              <a:schemeClr val="tx1"/>
            </a:solidFill>
          </a:ln>
        </p:spPr>
        <p:txBody>
          <a:bodyPr wrap="square" rtlCol="0">
            <a:spAutoFit/>
          </a:bodyPr>
          <a:lstStyle/>
          <a:p>
            <a:r>
              <a:rPr lang="en-AU" dirty="0"/>
              <a:t>C(t) / TAC(t)</a:t>
            </a:r>
          </a:p>
        </p:txBody>
      </p:sp>
      <p:sp>
        <p:nvSpPr>
          <p:cNvPr id="16" name="TextBox 15">
            <a:extLst>
              <a:ext uri="{FF2B5EF4-FFF2-40B4-BE49-F238E27FC236}">
                <a16:creationId xmlns:a16="http://schemas.microsoft.com/office/drawing/2014/main" id="{CE166A0D-B9FD-4038-8B82-EA369BA5DD45}"/>
              </a:ext>
            </a:extLst>
          </p:cNvPr>
          <p:cNvSpPr txBox="1"/>
          <p:nvPr/>
        </p:nvSpPr>
        <p:spPr>
          <a:xfrm>
            <a:off x="3962400" y="2971800"/>
            <a:ext cx="1066800" cy="369332"/>
          </a:xfrm>
          <a:prstGeom prst="rect">
            <a:avLst/>
          </a:prstGeom>
          <a:solidFill>
            <a:schemeClr val="accent1"/>
          </a:solidFill>
          <a:ln>
            <a:solidFill>
              <a:schemeClr val="tx1"/>
            </a:solidFill>
          </a:ln>
        </p:spPr>
        <p:txBody>
          <a:bodyPr wrap="square" rtlCol="0">
            <a:spAutoFit/>
          </a:bodyPr>
          <a:lstStyle/>
          <a:p>
            <a:r>
              <a:rPr lang="en-AU" dirty="0"/>
              <a:t>Catch(t)</a:t>
            </a:r>
          </a:p>
        </p:txBody>
      </p:sp>
      <p:sp>
        <p:nvSpPr>
          <p:cNvPr id="17" name="TextBox 16">
            <a:extLst>
              <a:ext uri="{FF2B5EF4-FFF2-40B4-BE49-F238E27FC236}">
                <a16:creationId xmlns:a16="http://schemas.microsoft.com/office/drawing/2014/main" id="{B94B7CFA-84FA-4A6B-8B62-CF201C07BF5B}"/>
              </a:ext>
            </a:extLst>
          </p:cNvPr>
          <p:cNvSpPr txBox="1"/>
          <p:nvPr/>
        </p:nvSpPr>
        <p:spPr>
          <a:xfrm>
            <a:off x="3733800" y="1143000"/>
            <a:ext cx="1524000" cy="369332"/>
          </a:xfrm>
          <a:prstGeom prst="rect">
            <a:avLst/>
          </a:prstGeom>
          <a:solidFill>
            <a:schemeClr val="accent1"/>
          </a:solidFill>
          <a:ln>
            <a:solidFill>
              <a:schemeClr val="tx1"/>
            </a:solidFill>
          </a:ln>
        </p:spPr>
        <p:txBody>
          <a:bodyPr wrap="square" rtlCol="0">
            <a:spAutoFit/>
          </a:bodyPr>
          <a:lstStyle/>
          <a:p>
            <a:r>
              <a:rPr lang="en-AU" dirty="0"/>
              <a:t>B(t) / B(MSY)</a:t>
            </a:r>
          </a:p>
        </p:txBody>
      </p:sp>
      <p:sp>
        <p:nvSpPr>
          <p:cNvPr id="18" name="TextBox 17">
            <a:extLst>
              <a:ext uri="{FF2B5EF4-FFF2-40B4-BE49-F238E27FC236}">
                <a16:creationId xmlns:a16="http://schemas.microsoft.com/office/drawing/2014/main" id="{D4F0E668-8425-4FBA-96AA-76CDB0AC3A90}"/>
              </a:ext>
            </a:extLst>
          </p:cNvPr>
          <p:cNvSpPr txBox="1"/>
          <p:nvPr/>
        </p:nvSpPr>
        <p:spPr>
          <a:xfrm>
            <a:off x="805843" y="583101"/>
            <a:ext cx="2478114" cy="369332"/>
          </a:xfrm>
          <a:prstGeom prst="rect">
            <a:avLst/>
          </a:prstGeom>
          <a:solidFill>
            <a:schemeClr val="accent1"/>
          </a:solidFill>
        </p:spPr>
        <p:txBody>
          <a:bodyPr wrap="none" rtlCol="0">
            <a:spAutoFit/>
          </a:bodyPr>
          <a:lstStyle/>
          <a:p>
            <a:r>
              <a:rPr lang="en-AU" dirty="0"/>
              <a:t>4 Area reference set OM</a:t>
            </a:r>
          </a:p>
        </p:txBody>
      </p:sp>
      <p:sp>
        <p:nvSpPr>
          <p:cNvPr id="19" name="TextBox 18">
            <a:extLst>
              <a:ext uri="{FF2B5EF4-FFF2-40B4-BE49-F238E27FC236}">
                <a16:creationId xmlns:a16="http://schemas.microsoft.com/office/drawing/2014/main" id="{C429598F-D77D-4E23-8C23-777F7CA24EF5}"/>
              </a:ext>
            </a:extLst>
          </p:cNvPr>
          <p:cNvSpPr txBox="1"/>
          <p:nvPr/>
        </p:nvSpPr>
        <p:spPr>
          <a:xfrm>
            <a:off x="5943600" y="603071"/>
            <a:ext cx="2478114" cy="369332"/>
          </a:xfrm>
          <a:prstGeom prst="rect">
            <a:avLst/>
          </a:prstGeom>
          <a:solidFill>
            <a:schemeClr val="accent1"/>
          </a:solidFill>
        </p:spPr>
        <p:txBody>
          <a:bodyPr wrap="none" rtlCol="0">
            <a:spAutoFit/>
          </a:bodyPr>
          <a:lstStyle/>
          <a:p>
            <a:r>
              <a:rPr lang="en-AU" dirty="0"/>
              <a:t>2 Area reference set OM</a:t>
            </a:r>
          </a:p>
        </p:txBody>
      </p:sp>
      <p:sp>
        <p:nvSpPr>
          <p:cNvPr id="20" name="TextBox 19">
            <a:extLst>
              <a:ext uri="{FF2B5EF4-FFF2-40B4-BE49-F238E27FC236}">
                <a16:creationId xmlns:a16="http://schemas.microsoft.com/office/drawing/2014/main" id="{DC713AE1-91C4-4C72-8D8F-C7EDD2F2BF40}"/>
              </a:ext>
            </a:extLst>
          </p:cNvPr>
          <p:cNvSpPr txBox="1"/>
          <p:nvPr/>
        </p:nvSpPr>
        <p:spPr>
          <a:xfrm>
            <a:off x="296342" y="5804479"/>
            <a:ext cx="3310458" cy="646331"/>
          </a:xfrm>
          <a:prstGeom prst="rect">
            <a:avLst/>
          </a:prstGeom>
          <a:solidFill>
            <a:srgbClr val="FFC000"/>
          </a:solidFill>
        </p:spPr>
        <p:txBody>
          <a:bodyPr wrap="none" rtlCol="0">
            <a:spAutoFit/>
          </a:bodyPr>
          <a:lstStyle/>
          <a:p>
            <a:r>
              <a:rPr lang="en-AU" dirty="0"/>
              <a:t>99 % of realizations rejected if </a:t>
            </a:r>
          </a:p>
          <a:p>
            <a:r>
              <a:rPr lang="en-AU" dirty="0"/>
              <a:t>2021 bridging catch also required</a:t>
            </a:r>
          </a:p>
        </p:txBody>
      </p:sp>
      <p:sp>
        <p:nvSpPr>
          <p:cNvPr id="21" name="TextBox 20">
            <a:extLst>
              <a:ext uri="{FF2B5EF4-FFF2-40B4-BE49-F238E27FC236}">
                <a16:creationId xmlns:a16="http://schemas.microsoft.com/office/drawing/2014/main" id="{B3DCEE04-AD50-406C-8343-B255CDB731A6}"/>
              </a:ext>
            </a:extLst>
          </p:cNvPr>
          <p:cNvSpPr txBox="1"/>
          <p:nvPr/>
        </p:nvSpPr>
        <p:spPr>
          <a:xfrm>
            <a:off x="5483511" y="6026305"/>
            <a:ext cx="3310458" cy="646331"/>
          </a:xfrm>
          <a:prstGeom prst="rect">
            <a:avLst/>
          </a:prstGeom>
          <a:solidFill>
            <a:srgbClr val="FFC000"/>
          </a:solidFill>
        </p:spPr>
        <p:txBody>
          <a:bodyPr wrap="none" rtlCol="0">
            <a:spAutoFit/>
          </a:bodyPr>
          <a:lstStyle/>
          <a:p>
            <a:r>
              <a:rPr lang="en-AU" dirty="0"/>
              <a:t>80 % of realizations rejected if </a:t>
            </a:r>
          </a:p>
          <a:p>
            <a:r>
              <a:rPr lang="en-AU" dirty="0"/>
              <a:t>2021 bridging catch also required</a:t>
            </a:r>
          </a:p>
        </p:txBody>
      </p:sp>
      <p:sp>
        <p:nvSpPr>
          <p:cNvPr id="22" name="TextBox 21">
            <a:extLst>
              <a:ext uri="{FF2B5EF4-FFF2-40B4-BE49-F238E27FC236}">
                <a16:creationId xmlns:a16="http://schemas.microsoft.com/office/drawing/2014/main" id="{16DCBA72-C27E-4FA5-85CB-D37358D0E58B}"/>
              </a:ext>
            </a:extLst>
          </p:cNvPr>
          <p:cNvSpPr txBox="1"/>
          <p:nvPr/>
        </p:nvSpPr>
        <p:spPr>
          <a:xfrm>
            <a:off x="1683940" y="3576125"/>
            <a:ext cx="5623719" cy="646331"/>
          </a:xfrm>
          <a:prstGeom prst="rect">
            <a:avLst/>
          </a:prstGeom>
          <a:solidFill>
            <a:srgbClr val="FF0000"/>
          </a:solidFill>
        </p:spPr>
        <p:txBody>
          <a:bodyPr wrap="none" rtlCol="0">
            <a:spAutoFit/>
          </a:bodyPr>
          <a:lstStyle/>
          <a:p>
            <a:r>
              <a:rPr lang="en-AU" dirty="0"/>
              <a:t>The filtering is applied to MSE realizations, hence positive </a:t>
            </a:r>
          </a:p>
          <a:p>
            <a:r>
              <a:rPr lang="en-AU" dirty="0"/>
              <a:t>stochastic recruitment probably contributing to successes</a:t>
            </a:r>
          </a:p>
        </p:txBody>
      </p:sp>
      <p:sp>
        <p:nvSpPr>
          <p:cNvPr id="23" name="TextBox 22">
            <a:extLst>
              <a:ext uri="{FF2B5EF4-FFF2-40B4-BE49-F238E27FC236}">
                <a16:creationId xmlns:a16="http://schemas.microsoft.com/office/drawing/2014/main" id="{B74877E5-D42A-4F1C-8AA7-D2A22D54D149}"/>
              </a:ext>
            </a:extLst>
          </p:cNvPr>
          <p:cNvSpPr txBox="1"/>
          <p:nvPr/>
        </p:nvSpPr>
        <p:spPr>
          <a:xfrm>
            <a:off x="2195627" y="1829064"/>
            <a:ext cx="4989058" cy="646331"/>
          </a:xfrm>
          <a:prstGeom prst="rect">
            <a:avLst/>
          </a:prstGeom>
          <a:solidFill>
            <a:srgbClr val="FFC000"/>
          </a:solidFill>
        </p:spPr>
        <p:txBody>
          <a:bodyPr wrap="none" rtlCol="0">
            <a:spAutoFit/>
          </a:bodyPr>
          <a:lstStyle/>
          <a:p>
            <a:r>
              <a:rPr lang="en-AU" dirty="0"/>
              <a:t>Rebuilding brought forward ~ 5 years</a:t>
            </a:r>
          </a:p>
          <a:p>
            <a:r>
              <a:rPr lang="en-AU" dirty="0"/>
              <a:t>(4 area model actually more optimistic than 2 area)</a:t>
            </a:r>
          </a:p>
        </p:txBody>
      </p:sp>
    </p:spTree>
    <p:extLst>
      <p:ext uri="{BB962C8B-B14F-4D97-AF65-F5344CB8AC3E}">
        <p14:creationId xmlns:p14="http://schemas.microsoft.com/office/powerpoint/2010/main" val="199846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F492-ECA9-48A0-BBAD-1C439ED98404}"/>
              </a:ext>
            </a:extLst>
          </p:cNvPr>
          <p:cNvSpPr>
            <a:spLocks noGrp="1"/>
          </p:cNvSpPr>
          <p:nvPr>
            <p:ph type="title"/>
          </p:nvPr>
        </p:nvSpPr>
        <p:spPr/>
        <p:txBody>
          <a:bodyPr/>
          <a:lstStyle/>
          <a:p>
            <a:r>
              <a:rPr lang="en-AU" dirty="0"/>
              <a:t>What do we expect the updated data to do?</a:t>
            </a:r>
          </a:p>
        </p:txBody>
      </p:sp>
      <p:sp>
        <p:nvSpPr>
          <p:cNvPr id="3" name="Content Placeholder 2">
            <a:extLst>
              <a:ext uri="{FF2B5EF4-FFF2-40B4-BE49-F238E27FC236}">
                <a16:creationId xmlns:a16="http://schemas.microsoft.com/office/drawing/2014/main" id="{6722AA0F-D651-4EC1-AE10-02AAD0A291D6}"/>
              </a:ext>
            </a:extLst>
          </p:cNvPr>
          <p:cNvSpPr>
            <a:spLocks noGrp="1"/>
          </p:cNvSpPr>
          <p:nvPr>
            <p:ph sz="half" idx="1"/>
          </p:nvPr>
        </p:nvSpPr>
        <p:spPr>
          <a:xfrm>
            <a:off x="344262" y="919053"/>
            <a:ext cx="8475888" cy="4525963"/>
          </a:xfrm>
        </p:spPr>
        <p:txBody>
          <a:bodyPr/>
          <a:lstStyle/>
          <a:p>
            <a:r>
              <a:rPr lang="en-AU" dirty="0"/>
              <a:t>2 Additional OMs reconditioned to include 2018-219 catch data*</a:t>
            </a:r>
          </a:p>
          <a:p>
            <a:r>
              <a:rPr lang="en-AU" dirty="0"/>
              <a:t>Not much effect on OM</a:t>
            </a:r>
          </a:p>
        </p:txBody>
      </p:sp>
      <p:pic>
        <p:nvPicPr>
          <p:cNvPr id="5" name="Picture 4">
            <a:extLst>
              <a:ext uri="{FF2B5EF4-FFF2-40B4-BE49-F238E27FC236}">
                <a16:creationId xmlns:a16="http://schemas.microsoft.com/office/drawing/2014/main" id="{3F53EFF5-0947-46ED-98BA-94E9F4DEFA76}"/>
              </a:ext>
            </a:extLst>
          </p:cNvPr>
          <p:cNvPicPr/>
          <p:nvPr/>
        </p:nvPicPr>
        <p:blipFill>
          <a:blip r:embed="rId2"/>
          <a:stretch>
            <a:fillRect/>
          </a:stretch>
        </p:blipFill>
        <p:spPr>
          <a:xfrm>
            <a:off x="0" y="1676400"/>
            <a:ext cx="6511925" cy="4360545"/>
          </a:xfrm>
          <a:prstGeom prst="rect">
            <a:avLst/>
          </a:prstGeom>
        </p:spPr>
      </p:pic>
      <p:sp>
        <p:nvSpPr>
          <p:cNvPr id="6" name="TextBox 5">
            <a:extLst>
              <a:ext uri="{FF2B5EF4-FFF2-40B4-BE49-F238E27FC236}">
                <a16:creationId xmlns:a16="http://schemas.microsoft.com/office/drawing/2014/main" id="{66CCE7B9-3949-4AB4-831C-9F139923F110}"/>
              </a:ext>
            </a:extLst>
          </p:cNvPr>
          <p:cNvSpPr txBox="1"/>
          <p:nvPr/>
        </p:nvSpPr>
        <p:spPr>
          <a:xfrm>
            <a:off x="32657" y="6398696"/>
            <a:ext cx="5867400" cy="369332"/>
          </a:xfrm>
          <a:prstGeom prst="rect">
            <a:avLst/>
          </a:prstGeom>
          <a:noFill/>
        </p:spPr>
        <p:txBody>
          <a:bodyPr wrap="square" rtlCol="0">
            <a:spAutoFit/>
          </a:bodyPr>
          <a:lstStyle/>
          <a:p>
            <a:r>
              <a:rPr lang="en-AU" dirty="0">
                <a:solidFill>
                  <a:schemeClr val="bg1"/>
                </a:solidFill>
              </a:rPr>
              <a:t>* Actually 2017 catch data repeated 2 times </a:t>
            </a:r>
          </a:p>
        </p:txBody>
      </p:sp>
      <p:sp>
        <p:nvSpPr>
          <p:cNvPr id="7" name="TextBox 6">
            <a:extLst>
              <a:ext uri="{FF2B5EF4-FFF2-40B4-BE49-F238E27FC236}">
                <a16:creationId xmlns:a16="http://schemas.microsoft.com/office/drawing/2014/main" id="{8085779F-27E9-40F4-B2D1-F8DA76253DAD}"/>
              </a:ext>
            </a:extLst>
          </p:cNvPr>
          <p:cNvSpPr txBox="1"/>
          <p:nvPr/>
        </p:nvSpPr>
        <p:spPr>
          <a:xfrm>
            <a:off x="4800600" y="2971800"/>
            <a:ext cx="4343399" cy="1200329"/>
          </a:xfrm>
          <a:prstGeom prst="rect">
            <a:avLst/>
          </a:prstGeom>
          <a:solidFill>
            <a:srgbClr val="A58AFF"/>
          </a:solidFill>
        </p:spPr>
        <p:txBody>
          <a:bodyPr wrap="square" rtlCol="0">
            <a:spAutoFit/>
          </a:bodyPr>
          <a:lstStyle/>
          <a:p>
            <a:r>
              <a:rPr lang="en-AU" b="1" dirty="0"/>
              <a:t>4 Area OM ensemble</a:t>
            </a:r>
          </a:p>
          <a:p>
            <a:r>
              <a:rPr lang="en-AU" dirty="0"/>
              <a:t>90% of SS models fit invoked catch penalty</a:t>
            </a:r>
          </a:p>
          <a:p>
            <a:endParaRPr lang="en-AU" dirty="0"/>
          </a:p>
          <a:p>
            <a:endParaRPr lang="en-AU" dirty="0"/>
          </a:p>
        </p:txBody>
      </p:sp>
      <p:cxnSp>
        <p:nvCxnSpPr>
          <p:cNvPr id="10" name="Straight Arrow Connector 9">
            <a:extLst>
              <a:ext uri="{FF2B5EF4-FFF2-40B4-BE49-F238E27FC236}">
                <a16:creationId xmlns:a16="http://schemas.microsoft.com/office/drawing/2014/main" id="{E87E207E-5F59-4D67-B562-8032097A7FF5}"/>
              </a:ext>
            </a:extLst>
          </p:cNvPr>
          <p:cNvCxnSpPr>
            <a:cxnSpLocks/>
          </p:cNvCxnSpPr>
          <p:nvPr/>
        </p:nvCxnSpPr>
        <p:spPr>
          <a:xfrm flipH="1" flipV="1">
            <a:off x="3657600" y="2895600"/>
            <a:ext cx="1143000" cy="572870"/>
          </a:xfrm>
          <a:prstGeom prst="straightConnector1">
            <a:avLst/>
          </a:prstGeom>
          <a:ln w="73025">
            <a:solidFill>
              <a:srgbClr val="A58A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DD7C96E-D007-4603-A3A1-CDDF1FED433D}"/>
              </a:ext>
            </a:extLst>
          </p:cNvPr>
          <p:cNvSpPr txBox="1"/>
          <p:nvPr/>
        </p:nvSpPr>
        <p:spPr>
          <a:xfrm>
            <a:off x="4800600" y="4611469"/>
            <a:ext cx="4343400" cy="646331"/>
          </a:xfrm>
          <a:prstGeom prst="rect">
            <a:avLst/>
          </a:prstGeom>
          <a:solidFill>
            <a:srgbClr val="FB61D7"/>
          </a:solidFill>
        </p:spPr>
        <p:txBody>
          <a:bodyPr wrap="square" rtlCol="0">
            <a:spAutoFit/>
          </a:bodyPr>
          <a:lstStyle/>
          <a:p>
            <a:r>
              <a:rPr lang="en-AU" b="1" dirty="0"/>
              <a:t>2 Area OM ensemble</a:t>
            </a:r>
          </a:p>
          <a:p>
            <a:r>
              <a:rPr lang="en-AU" dirty="0"/>
              <a:t>63% of SS models fit invoked catch penalty</a:t>
            </a:r>
          </a:p>
        </p:txBody>
      </p:sp>
      <p:cxnSp>
        <p:nvCxnSpPr>
          <p:cNvPr id="17" name="Straight Arrow Connector 16">
            <a:extLst>
              <a:ext uri="{FF2B5EF4-FFF2-40B4-BE49-F238E27FC236}">
                <a16:creationId xmlns:a16="http://schemas.microsoft.com/office/drawing/2014/main" id="{A1A13358-B49D-4C21-A3D8-7220479CD174}"/>
              </a:ext>
            </a:extLst>
          </p:cNvPr>
          <p:cNvCxnSpPr>
            <a:cxnSpLocks/>
          </p:cNvCxnSpPr>
          <p:nvPr/>
        </p:nvCxnSpPr>
        <p:spPr>
          <a:xfrm flipH="1" flipV="1">
            <a:off x="3733800" y="4168377"/>
            <a:ext cx="1066800" cy="652822"/>
          </a:xfrm>
          <a:prstGeom prst="straightConnector1">
            <a:avLst/>
          </a:prstGeom>
          <a:ln w="73025">
            <a:solidFill>
              <a:srgbClr val="FB61D7"/>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79CD86-657A-4DF6-9E41-B570BC3BEB01}"/>
              </a:ext>
            </a:extLst>
          </p:cNvPr>
          <p:cNvCxnSpPr>
            <a:cxnSpLocks/>
          </p:cNvCxnSpPr>
          <p:nvPr/>
        </p:nvCxnSpPr>
        <p:spPr>
          <a:xfrm flipH="1">
            <a:off x="3352800" y="4168377"/>
            <a:ext cx="381000" cy="403623"/>
          </a:xfrm>
          <a:prstGeom prst="straightConnector1">
            <a:avLst/>
          </a:prstGeom>
          <a:ln w="73025">
            <a:solidFill>
              <a:srgbClr val="FB61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52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38D7-8A14-4F74-BBB9-CE19BD33D053}"/>
              </a:ext>
            </a:extLst>
          </p:cNvPr>
          <p:cNvSpPr>
            <a:spLocks noGrp="1"/>
          </p:cNvSpPr>
          <p:nvPr>
            <p:ph type="title"/>
          </p:nvPr>
        </p:nvSpPr>
        <p:spPr/>
        <p:txBody>
          <a:bodyPr>
            <a:normAutofit fontScale="90000"/>
          </a:bodyPr>
          <a:lstStyle/>
          <a:p>
            <a:r>
              <a:rPr lang="en-AU" dirty="0"/>
              <a:t>Conclusions &amp; Recommendations</a:t>
            </a:r>
            <a:br>
              <a:rPr lang="en-AU" dirty="0"/>
            </a:br>
            <a:endParaRPr lang="en-AU" sz="2200" i="1" dirty="0">
              <a:solidFill>
                <a:schemeClr val="accent1"/>
              </a:solidFill>
            </a:endParaRPr>
          </a:p>
        </p:txBody>
      </p:sp>
      <p:sp>
        <p:nvSpPr>
          <p:cNvPr id="3" name="Content Placeholder 2">
            <a:extLst>
              <a:ext uri="{FF2B5EF4-FFF2-40B4-BE49-F238E27FC236}">
                <a16:creationId xmlns:a16="http://schemas.microsoft.com/office/drawing/2014/main" id="{DDBFAADF-F289-4A43-BD7B-FA41F51AD32F}"/>
              </a:ext>
            </a:extLst>
          </p:cNvPr>
          <p:cNvSpPr>
            <a:spLocks noGrp="1"/>
          </p:cNvSpPr>
          <p:nvPr>
            <p:ph sz="half" idx="1"/>
          </p:nvPr>
        </p:nvSpPr>
        <p:spPr>
          <a:xfrm>
            <a:off x="228600" y="1127125"/>
            <a:ext cx="8175625" cy="4525963"/>
          </a:xfrm>
        </p:spPr>
        <p:txBody>
          <a:bodyPr>
            <a:normAutofit fontScale="62500" lnSpcReduction="20000"/>
          </a:bodyPr>
          <a:lstStyle/>
          <a:p>
            <a:pPr marL="457200" indent="-457200">
              <a:buAutoNum type="arabicParenR"/>
            </a:pPr>
            <a:r>
              <a:rPr lang="en-AU" dirty="0"/>
              <a:t>Current Yellowfin OMs under consideration are very pessimistic, and not consistent with catch (and probably effort) observations since the 2017 conditioning data.</a:t>
            </a:r>
          </a:p>
          <a:p>
            <a:pPr marL="457200" indent="-457200">
              <a:buAutoNum type="arabicParenR"/>
            </a:pPr>
            <a:endParaRPr lang="en-AU" dirty="0"/>
          </a:p>
          <a:p>
            <a:pPr marL="457200" indent="-457200">
              <a:buFont typeface="Arial" pitchFamily="34" charset="0"/>
              <a:buAutoNum type="arabicParenR"/>
            </a:pPr>
            <a:r>
              <a:rPr lang="en-AU" dirty="0"/>
              <a:t>MP results should not be presented to TCMP until OMs can be improved, in conjunction with 2021 stock assessment efforts.</a:t>
            </a:r>
          </a:p>
          <a:p>
            <a:pPr marL="457200" indent="-457200">
              <a:buFont typeface="Arial" pitchFamily="34" charset="0"/>
              <a:buAutoNum type="arabicParenR"/>
            </a:pPr>
            <a:endParaRPr lang="en-AU" dirty="0"/>
          </a:p>
          <a:p>
            <a:pPr marL="457200" indent="-457200">
              <a:buFont typeface="Arial" pitchFamily="34" charset="0"/>
              <a:buAutoNum type="arabicParenR"/>
            </a:pPr>
            <a:r>
              <a:rPr lang="en-AU" dirty="0"/>
              <a:t>There is clearly a role for diagnostics that evaluate model plausibility, but it is not clear that the current OM (or stock assessment) ensemble is sufficiently broad to encompass the true state of the stock</a:t>
            </a:r>
          </a:p>
          <a:p>
            <a:pPr lvl="4"/>
            <a:r>
              <a:rPr lang="en-AU" dirty="0"/>
              <a:t>There appears to be some fundamental incompatibility between the reported catches and relative abundance indices that persists across a wide range of structural assumptions.</a:t>
            </a:r>
          </a:p>
          <a:p>
            <a:pPr marL="457200" indent="-457200">
              <a:buFont typeface="Arial" pitchFamily="34" charset="0"/>
              <a:buAutoNum type="arabicParenR"/>
            </a:pPr>
            <a:endParaRPr lang="en-AU" dirty="0"/>
          </a:p>
          <a:p>
            <a:pPr marL="457200" indent="-457200">
              <a:buFont typeface="Arial" pitchFamily="34" charset="0"/>
              <a:buAutoNum type="arabicParenR"/>
            </a:pPr>
            <a:r>
              <a:rPr lang="en-AU" dirty="0"/>
              <a:t>Given the concerns above, we are reluctant to conclude that other results are robust, e.g.</a:t>
            </a:r>
          </a:p>
          <a:p>
            <a:pPr lvl="4"/>
            <a:r>
              <a:rPr lang="en-AU" dirty="0"/>
              <a:t>Not clear whether 2 area or 4 area structure is better (or even which is more optimistic), though 4 area is more realistic for representing tags and heterogenous CPUE series).</a:t>
            </a:r>
          </a:p>
          <a:p>
            <a:pPr lvl="4"/>
            <a:r>
              <a:rPr lang="en-AU" dirty="0"/>
              <a:t>MP results appear sensitive to nuisance assumptions about the choice of catch equations and movement representation (in contrast to bigeye)</a:t>
            </a:r>
          </a:p>
          <a:p>
            <a:pPr marL="864000" lvl="4" indent="0">
              <a:buNone/>
            </a:pPr>
            <a:endParaRPr lang="en-AU" dirty="0"/>
          </a:p>
          <a:p>
            <a:pPr marL="457200" indent="-457200">
              <a:buFont typeface="Arial" pitchFamily="34" charset="0"/>
              <a:buAutoNum type="arabicParenR"/>
            </a:pPr>
            <a:r>
              <a:rPr lang="en-AU" dirty="0"/>
              <a:t>We recommend that the next iteration of the OM/assessment should entertain some broader structural options.</a:t>
            </a:r>
          </a:p>
          <a:p>
            <a:pPr marL="457200" indent="-457200">
              <a:buFont typeface="Arial" pitchFamily="34" charset="0"/>
              <a:buAutoNum type="arabicParenR"/>
            </a:pPr>
            <a:endParaRPr lang="en-AU" dirty="0"/>
          </a:p>
          <a:p>
            <a:pPr marL="457200" indent="-457200">
              <a:buFont typeface="Arial" pitchFamily="34" charset="0"/>
              <a:buAutoNum type="arabicParenR"/>
            </a:pPr>
            <a:r>
              <a:rPr lang="en-AU" dirty="0"/>
              <a:t>We recommend that the IOTC should be seriously considering new data sources to help resolve these issues, notably Close-Kin Mark Recapture, and acoustic FAD based surveys.</a:t>
            </a:r>
          </a:p>
        </p:txBody>
      </p:sp>
    </p:spTree>
    <p:extLst>
      <p:ext uri="{BB962C8B-B14F-4D97-AF65-F5344CB8AC3E}">
        <p14:creationId xmlns:p14="http://schemas.microsoft.com/office/powerpoint/2010/main" val="188709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Context</a:t>
            </a:r>
          </a:p>
        </p:txBody>
      </p:sp>
      <p:sp>
        <p:nvSpPr>
          <p:cNvPr id="3" name="Content Placeholder 2"/>
          <p:cNvSpPr>
            <a:spLocks noGrp="1"/>
          </p:cNvSpPr>
          <p:nvPr>
            <p:ph idx="1"/>
          </p:nvPr>
        </p:nvSpPr>
        <p:spPr/>
        <p:txBody>
          <a:bodyPr>
            <a:normAutofit lnSpcReduction="10000"/>
          </a:bodyPr>
          <a:lstStyle/>
          <a:p>
            <a:r>
              <a:rPr lang="en-AU" dirty="0"/>
              <a:t>Aiming for an inclusive effort across the IOTC scientific community, highly dependent on the relevant experts</a:t>
            </a:r>
          </a:p>
          <a:p>
            <a:endParaRPr lang="en-AU" dirty="0"/>
          </a:p>
          <a:p>
            <a:r>
              <a:rPr lang="en-AU" dirty="0"/>
              <a:t>Draft YFT MP resolution circulated to 2019 TCMP &amp; Commission (under further development)</a:t>
            </a:r>
          </a:p>
          <a:p>
            <a:endParaRPr lang="en-AU" dirty="0"/>
          </a:p>
          <a:p>
            <a:r>
              <a:rPr lang="en-AU" dirty="0"/>
              <a:t>OM reconditioning – when is it required?</a:t>
            </a:r>
          </a:p>
          <a:p>
            <a:pPr lvl="2"/>
            <a:r>
              <a:rPr lang="en-AU" dirty="0"/>
              <a:t>takes a lot of time away from other tasks (e.g. MP development)</a:t>
            </a:r>
          </a:p>
          <a:p>
            <a:pPr lvl="2"/>
            <a:r>
              <a:rPr lang="en-AU" dirty="0"/>
              <a:t>Want to avoid being stuck in an endless loop (Butterworth’s “guillotine”)</a:t>
            </a:r>
          </a:p>
          <a:p>
            <a:pPr lvl="2"/>
            <a:r>
              <a:rPr lang="en-AU" dirty="0"/>
              <a:t>But don’t want to proceed prematurely either</a:t>
            </a:r>
          </a:p>
          <a:p>
            <a:endParaRPr lang="en-AU" dirty="0"/>
          </a:p>
          <a:p>
            <a:r>
              <a:rPr lang="en-AU" dirty="0"/>
              <a:t>YFT/BET MSE support funding ends July 2021 – Australian government expressed interest in extending for 12 months</a:t>
            </a:r>
          </a:p>
          <a:p>
            <a:endParaRPr lang="en-AU" dirty="0"/>
          </a:p>
          <a:p>
            <a:endParaRPr lang="en-AU" dirty="0"/>
          </a:p>
          <a:p>
            <a:endParaRPr lang="en-AU" dirty="0"/>
          </a:p>
          <a:p>
            <a:pPr marL="0" indent="0">
              <a:buNone/>
            </a:pPr>
            <a:endParaRPr lang="en-AU" dirty="0"/>
          </a:p>
          <a:p>
            <a:pPr lvl="2"/>
            <a:endParaRPr lang="en-AU" dirty="0"/>
          </a:p>
          <a:p>
            <a:pPr marL="432000" lvl="2" indent="0">
              <a:buNone/>
            </a:pPr>
            <a:endParaRPr lang="en-AU" dirty="0"/>
          </a:p>
          <a:p>
            <a:pPr lvl="2"/>
            <a:endParaRPr lang="en-AU" dirty="0"/>
          </a:p>
          <a:p>
            <a:pPr lvl="2"/>
            <a:endParaRPr lang="en-AU" dirty="0"/>
          </a:p>
          <a:p>
            <a:pPr lvl="2"/>
            <a:endParaRPr lang="en-AU" dirty="0"/>
          </a:p>
          <a:p>
            <a:pPr lvl="2"/>
            <a:endParaRPr lang="en-AU" dirty="0"/>
          </a:p>
        </p:txBody>
      </p:sp>
    </p:spTree>
    <p:extLst>
      <p:ext uri="{BB962C8B-B14F-4D97-AF65-F5344CB8AC3E}">
        <p14:creationId xmlns:p14="http://schemas.microsoft.com/office/powerpoint/2010/main" val="25410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C:\Users\Keith\Documents\keith\powerpoint talks\general images\oceans, coasts and uses\critters\GB1031(graham_blight).jpg">
            <a:extLst>
              <a:ext uri="{FF2B5EF4-FFF2-40B4-BE49-F238E27FC236}">
                <a16:creationId xmlns:a16="http://schemas.microsoft.com/office/drawing/2014/main" id="{7A0606C8-4088-490A-B450-1622F4AA8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3568"/>
            <a:ext cx="10087876" cy="8714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id="{14680249-DAC9-4D7B-8A1C-3E90CBA27524}"/>
              </a:ext>
            </a:extLst>
          </p:cNvPr>
          <p:cNvSpPr>
            <a:spLocks noGrp="1"/>
          </p:cNvSpPr>
          <p:nvPr>
            <p:ph type="title"/>
          </p:nvPr>
        </p:nvSpPr>
        <p:spPr/>
        <p:txBody>
          <a:bodyPr/>
          <a:lstStyle/>
          <a:p>
            <a:endParaRPr lang="en-AU"/>
          </a:p>
        </p:txBody>
      </p:sp>
      <p:sp>
        <p:nvSpPr>
          <p:cNvPr id="6" name="Title 1">
            <a:extLst>
              <a:ext uri="{FF2B5EF4-FFF2-40B4-BE49-F238E27FC236}">
                <a16:creationId xmlns:a16="http://schemas.microsoft.com/office/drawing/2014/main" id="{D653904E-5CF8-4234-9B25-C835536B7BA2}"/>
              </a:ext>
            </a:extLst>
          </p:cNvPr>
          <p:cNvSpPr>
            <a:spLocks noGrp="1"/>
          </p:cNvSpPr>
          <p:nvPr/>
        </p:nvSpPr>
        <p:spPr>
          <a:xfrm>
            <a:off x="990600" y="2072844"/>
            <a:ext cx="6477001" cy="852487"/>
          </a:xfrm>
          <a:prstGeom prst="rect">
            <a:avLst/>
          </a:prstGeom>
        </p:spPr>
        <p:txBody>
          <a:bodyPr vert="horz" lIns="0" tIns="0" rIns="0" bIns="0" rtlCol="0" anchor="t" anchorCtr="0">
            <a:noAutofit/>
          </a:bodyPr>
          <a:lstStyle>
            <a:lvl1pPr algn="l" defTabSz="914400" rtl="0" eaLnBrk="1" latinLnBrk="0" hangingPunct="1">
              <a:spcBef>
                <a:spcPct val="0"/>
              </a:spcBef>
              <a:buNone/>
              <a:defRPr sz="3600" b="1" kern="1200">
                <a:solidFill>
                  <a:schemeClr val="accent2"/>
                </a:solidFill>
                <a:latin typeface="+mj-lt"/>
                <a:ea typeface="+mj-ea"/>
                <a:cs typeface="+mj-cs"/>
              </a:defRPr>
            </a:lvl1pPr>
          </a:lstStyle>
          <a:p>
            <a:r>
              <a:rPr lang="en-AU" altLang="en-US" sz="5400" dirty="0">
                <a:solidFill>
                  <a:schemeClr val="bg2"/>
                </a:solidFill>
                <a:cs typeface="Mangal"/>
              </a:rPr>
              <a:t>    </a:t>
            </a:r>
            <a:r>
              <a:rPr lang="en-AU" sz="5400" dirty="0">
                <a:solidFill>
                  <a:schemeClr val="bg2"/>
                </a:solidFill>
              </a:rPr>
              <a:t>Merci      Thanks</a:t>
            </a:r>
            <a:r>
              <a:rPr lang="en-AU" sz="5400" dirty="0"/>
              <a:t>!</a:t>
            </a:r>
          </a:p>
        </p:txBody>
      </p:sp>
      <p:sp>
        <p:nvSpPr>
          <p:cNvPr id="2" name="TextBox 1">
            <a:extLst>
              <a:ext uri="{FF2B5EF4-FFF2-40B4-BE49-F238E27FC236}">
                <a16:creationId xmlns:a16="http://schemas.microsoft.com/office/drawing/2014/main" id="{6EC984C7-38B9-4384-A94F-FBB878288ABB}"/>
              </a:ext>
            </a:extLst>
          </p:cNvPr>
          <p:cNvSpPr txBox="1"/>
          <p:nvPr/>
        </p:nvSpPr>
        <p:spPr>
          <a:xfrm>
            <a:off x="4229100" y="5029200"/>
            <a:ext cx="4953000" cy="2031325"/>
          </a:xfrm>
          <a:prstGeom prst="rect">
            <a:avLst/>
          </a:prstGeom>
          <a:noFill/>
        </p:spPr>
        <p:txBody>
          <a:bodyPr wrap="square" rtlCol="0">
            <a:spAutoFit/>
          </a:bodyPr>
          <a:lstStyle/>
          <a:p>
            <a:r>
              <a:rPr lang="en-AU" dirty="0">
                <a:solidFill>
                  <a:schemeClr val="bg1"/>
                </a:solidFill>
              </a:rPr>
              <a:t>With thanks to the Australian Department of Foreign Affairs and Trade and FAO/IOTC for funding support, and the WPTT, WPM, TCMP and MSE Task Force for constructive engagement, and the legacy of countless clever modellers, statisticians, computer scientists and biologists upon which everything is built.</a:t>
            </a:r>
          </a:p>
        </p:txBody>
      </p:sp>
    </p:spTree>
    <p:extLst>
      <p:ext uri="{BB962C8B-B14F-4D97-AF65-F5344CB8AC3E}">
        <p14:creationId xmlns:p14="http://schemas.microsoft.com/office/powerpoint/2010/main" val="299702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YFT (2018) assessment + recent developments</a:t>
            </a:r>
          </a:p>
        </p:txBody>
      </p:sp>
      <p:sp>
        <p:nvSpPr>
          <p:cNvPr id="3" name="Content Placeholder 2"/>
          <p:cNvSpPr>
            <a:spLocks noGrp="1"/>
          </p:cNvSpPr>
          <p:nvPr>
            <p:ph idx="1"/>
          </p:nvPr>
        </p:nvSpPr>
        <p:spPr>
          <a:xfrm>
            <a:off x="533400" y="4276023"/>
            <a:ext cx="8251824" cy="2590800"/>
          </a:xfrm>
        </p:spPr>
        <p:txBody>
          <a:bodyPr>
            <a:normAutofit/>
          </a:bodyPr>
          <a:lstStyle/>
          <a:p>
            <a:pPr marL="216000" lvl="1" indent="0">
              <a:buNone/>
            </a:pPr>
            <a:r>
              <a:rPr lang="en-AU" b="1" dirty="0"/>
              <a:t>Key differences between assessment and OM conditioning assumptions:</a:t>
            </a:r>
          </a:p>
          <a:p>
            <a:pPr lvl="1"/>
            <a:r>
              <a:rPr lang="en-AU" dirty="0"/>
              <a:t>Environmental indices not used for OM migration (e.g. hard to project)</a:t>
            </a:r>
          </a:p>
          <a:p>
            <a:pPr lvl="1"/>
            <a:r>
              <a:rPr lang="en-AU" dirty="0"/>
              <a:t>Recruitment constrained to stock-recruit relationship for recent 12 quarters</a:t>
            </a:r>
          </a:p>
          <a:p>
            <a:pPr lvl="1"/>
            <a:r>
              <a:rPr lang="en-AU" dirty="0"/>
              <a:t>OM initial N = Assessment final N + age-dependent error</a:t>
            </a:r>
          </a:p>
          <a:p>
            <a:pPr lvl="1"/>
            <a:r>
              <a:rPr lang="en-AU" dirty="0"/>
              <a:t>Uncertainty “grid” ensemble with 7 dimensions in OM</a:t>
            </a:r>
          </a:p>
          <a:p>
            <a:pPr marL="0" indent="0">
              <a:buNone/>
            </a:pPr>
            <a:endParaRPr lang="en-AU"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800600" y="838200"/>
            <a:ext cx="3832514" cy="2743200"/>
          </a:xfrm>
          <a:prstGeom prst="rect">
            <a:avLst/>
          </a:prstGeom>
          <a:scene3d>
            <a:camera prst="orthographicFront"/>
            <a:lightRig rig="threePt" dir="t"/>
          </a:scene3d>
          <a:sp3d>
            <a:bevelT/>
          </a:sp3d>
        </p:spPr>
      </p:pic>
      <p:sp>
        <p:nvSpPr>
          <p:cNvPr id="6" name="Content Placeholder 2"/>
          <p:cNvSpPr txBox="1">
            <a:spLocks/>
          </p:cNvSpPr>
          <p:nvPr/>
        </p:nvSpPr>
        <p:spPr>
          <a:xfrm>
            <a:off x="533400" y="907473"/>
            <a:ext cx="3810000" cy="3124200"/>
          </a:xfrm>
          <a:prstGeom prst="rect">
            <a:avLst/>
          </a:prstGeom>
        </p:spPr>
        <p:txBody>
          <a:bodyPr vert="horz" lIns="0" tIns="0" rIns="0" bIns="0" rtlCol="0">
            <a:normAutofit fontScale="92500" lnSpcReduction="10000"/>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AU" dirty="0"/>
              <a:t>Fu et al. (2018) </a:t>
            </a:r>
          </a:p>
          <a:p>
            <a:pPr lvl="1"/>
            <a:r>
              <a:rPr lang="en-AU" dirty="0"/>
              <a:t>Urtizberea et al (2020)</a:t>
            </a:r>
          </a:p>
          <a:p>
            <a:pPr lvl="1"/>
            <a:r>
              <a:rPr lang="en-AU" dirty="0"/>
              <a:t>Stock Synthesis (Methot and Wetzel 2013)</a:t>
            </a:r>
          </a:p>
          <a:p>
            <a:pPr lvl="1"/>
            <a:r>
              <a:rPr lang="en-AU" dirty="0"/>
              <a:t>4 Areas Quarterly dynamics 1952-2017</a:t>
            </a:r>
          </a:p>
          <a:p>
            <a:pPr lvl="1"/>
            <a:r>
              <a:rPr lang="en-AU" dirty="0"/>
              <a:t>25 fisheries (21 + time changes)</a:t>
            </a:r>
          </a:p>
          <a:p>
            <a:pPr lvl="1"/>
            <a:r>
              <a:rPr lang="en-AU" dirty="0"/>
              <a:t>Age-structured</a:t>
            </a:r>
          </a:p>
          <a:p>
            <a:pPr lvl="1"/>
            <a:r>
              <a:rPr lang="en-AU" dirty="0"/>
              <a:t>Spatial BH Recruitment</a:t>
            </a:r>
          </a:p>
          <a:p>
            <a:pPr lvl="1"/>
            <a:r>
              <a:rPr lang="en-AU" dirty="0"/>
              <a:t>Emphasis on MPD (best) estimates</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EA4CE9-0D9E-4F91-BDB6-E09C969EBD3F}"/>
              </a:ext>
            </a:extLst>
          </p:cNvPr>
          <p:cNvPicPr>
            <a:picLocks noChangeAspect="1"/>
          </p:cNvPicPr>
          <p:nvPr/>
        </p:nvPicPr>
        <p:blipFill>
          <a:blip r:embed="rId2"/>
          <a:stretch>
            <a:fillRect/>
          </a:stretch>
        </p:blipFill>
        <p:spPr>
          <a:xfrm>
            <a:off x="152400" y="809440"/>
            <a:ext cx="5982153" cy="6048560"/>
          </a:xfrm>
          <a:prstGeom prst="rect">
            <a:avLst/>
          </a:prstGeom>
        </p:spPr>
      </p:pic>
      <p:sp>
        <p:nvSpPr>
          <p:cNvPr id="2" name="Title 1">
            <a:extLst>
              <a:ext uri="{FF2B5EF4-FFF2-40B4-BE49-F238E27FC236}">
                <a16:creationId xmlns:a16="http://schemas.microsoft.com/office/drawing/2014/main" id="{D0268508-6BAA-4ADA-BB7C-637930F208E5}"/>
              </a:ext>
            </a:extLst>
          </p:cNvPr>
          <p:cNvSpPr>
            <a:spLocks noGrp="1"/>
          </p:cNvSpPr>
          <p:nvPr>
            <p:ph type="title"/>
          </p:nvPr>
        </p:nvSpPr>
        <p:spPr/>
        <p:txBody>
          <a:bodyPr>
            <a:normAutofit/>
          </a:bodyPr>
          <a:lstStyle/>
          <a:p>
            <a:r>
              <a:rPr lang="en-AU" dirty="0"/>
              <a:t>WPTT/WPM 2020 Yellowfin OM Requests</a:t>
            </a:r>
          </a:p>
        </p:txBody>
      </p:sp>
      <p:sp>
        <p:nvSpPr>
          <p:cNvPr id="5" name="Content Placeholder 4">
            <a:extLst>
              <a:ext uri="{FF2B5EF4-FFF2-40B4-BE49-F238E27FC236}">
                <a16:creationId xmlns:a16="http://schemas.microsoft.com/office/drawing/2014/main" id="{8DC489C3-CB55-49C7-A19F-A7FB1A0F4F9B}"/>
              </a:ext>
            </a:extLst>
          </p:cNvPr>
          <p:cNvSpPr>
            <a:spLocks noGrp="1"/>
          </p:cNvSpPr>
          <p:nvPr>
            <p:ph sz="half" idx="2"/>
          </p:nvPr>
        </p:nvSpPr>
        <p:spPr>
          <a:xfrm>
            <a:off x="6477000" y="2057399"/>
            <a:ext cx="2514599" cy="2362201"/>
          </a:xfrm>
        </p:spPr>
        <p:txBody>
          <a:bodyPr>
            <a:normAutofit/>
          </a:bodyPr>
          <a:lstStyle/>
          <a:p>
            <a:r>
              <a:rPr lang="en-AU" dirty="0"/>
              <a:t>2 Area for further investigation </a:t>
            </a:r>
          </a:p>
          <a:p>
            <a:endParaRPr lang="en-AU" dirty="0"/>
          </a:p>
          <a:p>
            <a:endParaRPr lang="en-AU" dirty="0"/>
          </a:p>
          <a:p>
            <a:endParaRPr lang="en-AU" dirty="0"/>
          </a:p>
          <a:p>
            <a:endParaRPr lang="en-AU" dirty="0"/>
          </a:p>
          <a:p>
            <a:endParaRPr lang="en-AU" dirty="0"/>
          </a:p>
        </p:txBody>
      </p:sp>
      <p:sp>
        <p:nvSpPr>
          <p:cNvPr id="7" name="Rectangle 6">
            <a:extLst>
              <a:ext uri="{FF2B5EF4-FFF2-40B4-BE49-F238E27FC236}">
                <a16:creationId xmlns:a16="http://schemas.microsoft.com/office/drawing/2014/main" id="{152A99A3-CA22-48E2-B05E-F676812A56A6}"/>
              </a:ext>
            </a:extLst>
          </p:cNvPr>
          <p:cNvSpPr/>
          <p:nvPr/>
        </p:nvSpPr>
        <p:spPr>
          <a:xfrm>
            <a:off x="304800" y="1944503"/>
            <a:ext cx="5029200" cy="4176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Arrow Connector 11">
            <a:extLst>
              <a:ext uri="{FF2B5EF4-FFF2-40B4-BE49-F238E27FC236}">
                <a16:creationId xmlns:a16="http://schemas.microsoft.com/office/drawing/2014/main" id="{57A7DEE8-784A-420B-B3F1-E5E151E035EE}"/>
              </a:ext>
            </a:extLst>
          </p:cNvPr>
          <p:cNvCxnSpPr>
            <a:cxnSpLocks/>
            <a:stCxn id="7" idx="3"/>
          </p:cNvCxnSpPr>
          <p:nvPr/>
        </p:nvCxnSpPr>
        <p:spPr>
          <a:xfrm>
            <a:off x="5334000" y="2153352"/>
            <a:ext cx="1066800" cy="1326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34F4049-4EC6-4BBA-9428-FEDA5849FD14}"/>
              </a:ext>
            </a:extLst>
          </p:cNvPr>
          <p:cNvSpPr/>
          <p:nvPr/>
        </p:nvSpPr>
        <p:spPr>
          <a:xfrm>
            <a:off x="381000" y="3505200"/>
            <a:ext cx="3886200" cy="4176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a:extLst>
              <a:ext uri="{FF2B5EF4-FFF2-40B4-BE49-F238E27FC236}">
                <a16:creationId xmlns:a16="http://schemas.microsoft.com/office/drawing/2014/main" id="{CFEE56BD-0492-4C47-8508-A281E7CBB825}"/>
              </a:ext>
            </a:extLst>
          </p:cNvPr>
          <p:cNvCxnSpPr>
            <a:cxnSpLocks/>
            <a:stCxn id="18" idx="3"/>
          </p:cNvCxnSpPr>
          <p:nvPr/>
        </p:nvCxnSpPr>
        <p:spPr>
          <a:xfrm flipV="1">
            <a:off x="4267200" y="2590800"/>
            <a:ext cx="2133600" cy="112324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80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28C3-0F20-4047-A480-F4B952C2D8F4}"/>
              </a:ext>
            </a:extLst>
          </p:cNvPr>
          <p:cNvSpPr>
            <a:spLocks noGrp="1"/>
          </p:cNvSpPr>
          <p:nvPr>
            <p:ph type="title"/>
          </p:nvPr>
        </p:nvSpPr>
        <p:spPr/>
        <p:txBody>
          <a:bodyPr>
            <a:normAutofit/>
          </a:bodyPr>
          <a:lstStyle/>
          <a:p>
            <a:r>
              <a:rPr lang="en-AU" dirty="0"/>
              <a:t>Robustness tests</a:t>
            </a:r>
          </a:p>
        </p:txBody>
      </p:sp>
      <p:pic>
        <p:nvPicPr>
          <p:cNvPr id="5" name="Picture 4">
            <a:extLst>
              <a:ext uri="{FF2B5EF4-FFF2-40B4-BE49-F238E27FC236}">
                <a16:creationId xmlns:a16="http://schemas.microsoft.com/office/drawing/2014/main" id="{5C44CC63-E2B4-402B-92EB-250110A7CE3E}"/>
              </a:ext>
            </a:extLst>
          </p:cNvPr>
          <p:cNvPicPr>
            <a:picLocks noChangeAspect="1"/>
          </p:cNvPicPr>
          <p:nvPr/>
        </p:nvPicPr>
        <p:blipFill>
          <a:blip r:embed="rId2"/>
          <a:stretch>
            <a:fillRect/>
          </a:stretch>
        </p:blipFill>
        <p:spPr>
          <a:xfrm>
            <a:off x="0" y="1143000"/>
            <a:ext cx="9144000" cy="3419929"/>
          </a:xfrm>
          <a:prstGeom prst="rect">
            <a:avLst/>
          </a:prstGeom>
        </p:spPr>
      </p:pic>
      <p:sp>
        <p:nvSpPr>
          <p:cNvPr id="4" name="TextBox 3">
            <a:extLst>
              <a:ext uri="{FF2B5EF4-FFF2-40B4-BE49-F238E27FC236}">
                <a16:creationId xmlns:a16="http://schemas.microsoft.com/office/drawing/2014/main" id="{4D1626B6-6CFE-4BB6-A81B-4976A9C44FE6}"/>
              </a:ext>
            </a:extLst>
          </p:cNvPr>
          <p:cNvSpPr txBox="1"/>
          <p:nvPr/>
        </p:nvSpPr>
        <p:spPr>
          <a:xfrm>
            <a:off x="304800" y="4800600"/>
            <a:ext cx="8251824" cy="369332"/>
          </a:xfrm>
          <a:prstGeom prst="rect">
            <a:avLst/>
          </a:prstGeom>
          <a:solidFill>
            <a:schemeClr val="accent1"/>
          </a:solidFill>
        </p:spPr>
        <p:txBody>
          <a:bodyPr wrap="square" rtlCol="0">
            <a:spAutoFit/>
          </a:bodyPr>
          <a:lstStyle/>
          <a:p>
            <a:r>
              <a:rPr lang="en-AU" dirty="0"/>
              <a:t>6. New: What happens if there is a 10% </a:t>
            </a:r>
            <a:r>
              <a:rPr lang="en-AU" dirty="0" err="1"/>
              <a:t>overcatch</a:t>
            </a:r>
            <a:r>
              <a:rPr lang="en-AU" dirty="0"/>
              <a:t>, half reported, half not reported?</a:t>
            </a:r>
          </a:p>
        </p:txBody>
      </p:sp>
    </p:spTree>
    <p:extLst>
      <p:ext uri="{BB962C8B-B14F-4D97-AF65-F5344CB8AC3E}">
        <p14:creationId xmlns:p14="http://schemas.microsoft.com/office/powerpoint/2010/main" val="314565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57C-5747-4438-AEB7-B95AB8357EA0}"/>
              </a:ext>
            </a:extLst>
          </p:cNvPr>
          <p:cNvSpPr>
            <a:spLocks noGrp="1"/>
          </p:cNvSpPr>
          <p:nvPr>
            <p:ph type="title"/>
          </p:nvPr>
        </p:nvSpPr>
        <p:spPr/>
        <p:txBody>
          <a:bodyPr>
            <a:normAutofit/>
          </a:bodyPr>
          <a:lstStyle/>
          <a:p>
            <a:r>
              <a:rPr lang="en-AU" dirty="0"/>
              <a:t>Spatial Structure for OM?</a:t>
            </a:r>
            <a:endParaRPr lang="en-AU" u="sng" dirty="0"/>
          </a:p>
        </p:txBody>
      </p:sp>
      <p:sp>
        <p:nvSpPr>
          <p:cNvPr id="3" name="Content Placeholder 2">
            <a:extLst>
              <a:ext uri="{FF2B5EF4-FFF2-40B4-BE49-F238E27FC236}">
                <a16:creationId xmlns:a16="http://schemas.microsoft.com/office/drawing/2014/main" id="{ACAADE56-F6C7-4610-930E-5B02AB83DDF1}"/>
              </a:ext>
            </a:extLst>
          </p:cNvPr>
          <p:cNvSpPr>
            <a:spLocks noGrp="1"/>
          </p:cNvSpPr>
          <p:nvPr>
            <p:ph sz="half" idx="1"/>
          </p:nvPr>
        </p:nvSpPr>
        <p:spPr/>
        <p:txBody>
          <a:bodyPr>
            <a:normAutofit fontScale="85000" lnSpcReduction="20000"/>
          </a:bodyPr>
          <a:lstStyle/>
          <a:p>
            <a:endParaRPr lang="en-AU" dirty="0"/>
          </a:p>
        </p:txBody>
      </p:sp>
      <p:sp>
        <p:nvSpPr>
          <p:cNvPr id="4" name="Content Placeholder 3">
            <a:extLst>
              <a:ext uri="{FF2B5EF4-FFF2-40B4-BE49-F238E27FC236}">
                <a16:creationId xmlns:a16="http://schemas.microsoft.com/office/drawing/2014/main" id="{CAA8D9A2-5E43-4070-BF1C-ACE05A2C2E7F}"/>
              </a:ext>
            </a:extLst>
          </p:cNvPr>
          <p:cNvSpPr>
            <a:spLocks noGrp="1"/>
          </p:cNvSpPr>
          <p:nvPr>
            <p:ph sz="half" idx="2"/>
          </p:nvPr>
        </p:nvSpPr>
        <p:spPr>
          <a:xfrm>
            <a:off x="4749835" y="914400"/>
            <a:ext cx="4038600" cy="5668962"/>
          </a:xfrm>
        </p:spPr>
        <p:txBody>
          <a:bodyPr>
            <a:normAutofit fontScale="85000" lnSpcReduction="20000"/>
          </a:bodyPr>
          <a:lstStyle/>
          <a:p>
            <a:r>
              <a:rPr lang="en-AU" dirty="0"/>
              <a:t>Substantial MSE code changes would be required to pool spatial structures within an OM</a:t>
            </a:r>
          </a:p>
          <a:p>
            <a:endParaRPr lang="en-AU" dirty="0"/>
          </a:p>
          <a:p>
            <a:r>
              <a:rPr lang="en-AU" dirty="0"/>
              <a:t>2 area structure implications</a:t>
            </a:r>
          </a:p>
          <a:p>
            <a:pPr lvl="2"/>
            <a:r>
              <a:rPr lang="en-AU" dirty="0"/>
              <a:t>More parsimonious </a:t>
            </a:r>
          </a:p>
          <a:p>
            <a:pPr lvl="4"/>
            <a:r>
              <a:rPr lang="en-AU" dirty="0"/>
              <a:t>less over-parameterized	</a:t>
            </a:r>
          </a:p>
          <a:p>
            <a:pPr lvl="4"/>
            <a:r>
              <a:rPr lang="en-AU" dirty="0"/>
              <a:t>more numerically stable</a:t>
            </a:r>
          </a:p>
          <a:p>
            <a:pPr lvl="4"/>
            <a:r>
              <a:rPr lang="en-AU" dirty="0"/>
              <a:t>Perhaps less sensitive to movement errors</a:t>
            </a:r>
          </a:p>
          <a:p>
            <a:pPr lvl="2"/>
            <a:endParaRPr lang="en-AU" dirty="0"/>
          </a:p>
          <a:p>
            <a:pPr lvl="2"/>
            <a:r>
              <a:rPr lang="en-AU" dirty="0"/>
              <a:t>With no movement, why accept a quota cut if the depletion problem is in a separate population?</a:t>
            </a:r>
          </a:p>
          <a:p>
            <a:pPr lvl="2"/>
            <a:endParaRPr lang="en-AU" dirty="0"/>
          </a:p>
          <a:p>
            <a:pPr lvl="2"/>
            <a:r>
              <a:rPr lang="en-AU" dirty="0"/>
              <a:t>If tags excluded from 2 area models, tags only given full weight in 17% of grid</a:t>
            </a:r>
          </a:p>
          <a:p>
            <a:endParaRPr lang="en-AU" dirty="0"/>
          </a:p>
          <a:p>
            <a:pPr lvl="2"/>
            <a:r>
              <a:rPr lang="en-AU" dirty="0"/>
              <a:t>Pooling of heterogenous tropical and temperate regions for CPE purposes</a:t>
            </a:r>
          </a:p>
          <a:p>
            <a:pPr lvl="2"/>
            <a:endParaRPr lang="en-AU" dirty="0"/>
          </a:p>
          <a:p>
            <a:pPr marL="432000" lvl="2" indent="0">
              <a:buNone/>
            </a:pPr>
            <a:endParaRPr lang="en-AU" dirty="0"/>
          </a:p>
          <a:p>
            <a:pPr marL="432000" lvl="2" indent="0">
              <a:buNone/>
            </a:pPr>
            <a:r>
              <a:rPr lang="en-AU" dirty="0"/>
              <a:t> </a:t>
            </a:r>
          </a:p>
        </p:txBody>
      </p:sp>
      <p:pic>
        <p:nvPicPr>
          <p:cNvPr id="5" name="Picture 4">
            <a:extLst>
              <a:ext uri="{FF2B5EF4-FFF2-40B4-BE49-F238E27FC236}">
                <a16:creationId xmlns:a16="http://schemas.microsoft.com/office/drawing/2014/main" id="{7B3E1222-7DA1-4890-A699-3DC8F12F864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869" y="1905000"/>
            <a:ext cx="4569594" cy="3581400"/>
          </a:xfrm>
          <a:prstGeom prst="rect">
            <a:avLst/>
          </a:prstGeom>
          <a:scene3d>
            <a:camera prst="orthographicFront"/>
            <a:lightRig rig="threePt" dir="t"/>
          </a:scene3d>
          <a:sp3d>
            <a:bevelT/>
          </a:sp3d>
        </p:spPr>
      </p:pic>
      <p:sp>
        <p:nvSpPr>
          <p:cNvPr id="6" name="Oval 5">
            <a:extLst>
              <a:ext uri="{FF2B5EF4-FFF2-40B4-BE49-F238E27FC236}">
                <a16:creationId xmlns:a16="http://schemas.microsoft.com/office/drawing/2014/main" id="{795DD4D9-DDE3-4085-983E-04627080514B}"/>
              </a:ext>
            </a:extLst>
          </p:cNvPr>
          <p:cNvSpPr/>
          <p:nvPr/>
        </p:nvSpPr>
        <p:spPr>
          <a:xfrm rot="2217863">
            <a:off x="797610" y="2633536"/>
            <a:ext cx="1397300" cy="2359587"/>
          </a:xfrm>
          <a:prstGeom prst="ellipse">
            <a:avLst/>
          </a:prstGeom>
          <a:solidFill>
            <a:schemeClr val="accent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2E8040C0-CCB7-411A-9639-2EACF8F931AC}"/>
              </a:ext>
            </a:extLst>
          </p:cNvPr>
          <p:cNvSpPr/>
          <p:nvPr/>
        </p:nvSpPr>
        <p:spPr>
          <a:xfrm rot="2217863">
            <a:off x="2347959" y="2904642"/>
            <a:ext cx="1325651" cy="2359587"/>
          </a:xfrm>
          <a:prstGeom prst="ellipse">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1446C1C-82E2-4081-AAB6-39154A0117EA}"/>
              </a:ext>
            </a:extLst>
          </p:cNvPr>
          <p:cNvSpPr txBox="1"/>
          <p:nvPr/>
        </p:nvSpPr>
        <p:spPr>
          <a:xfrm>
            <a:off x="76200" y="5779048"/>
            <a:ext cx="4876800" cy="1015663"/>
          </a:xfrm>
          <a:prstGeom prst="rect">
            <a:avLst/>
          </a:prstGeom>
          <a:solidFill>
            <a:schemeClr val="accent1"/>
          </a:solidFill>
          <a:ln>
            <a:solidFill>
              <a:schemeClr val="tx1"/>
            </a:solidFill>
          </a:ln>
        </p:spPr>
        <p:txBody>
          <a:bodyPr wrap="square" rtlCol="0">
            <a:spAutoFit/>
          </a:bodyPr>
          <a:lstStyle/>
          <a:p>
            <a:pPr lvl="2"/>
            <a:r>
              <a:rPr lang="en-US" sz="2000" dirty="0">
                <a:latin typeface="Calibri" panose="020F0502020204030204" pitchFamily="34" charset="0"/>
                <a:ea typeface="Calibri" panose="020F0502020204030204" pitchFamily="34" charset="0"/>
                <a:cs typeface="Arial" panose="020B0604020202020204" pitchFamily="34" charset="0"/>
              </a:rPr>
              <a:t>Urtizberea et al 2020 – diagnostics suggested that 83% of “retained” models were 4 area configuration  </a:t>
            </a:r>
            <a:endParaRPr lang="en-AU" sz="2000" dirty="0"/>
          </a:p>
        </p:txBody>
      </p:sp>
    </p:spTree>
    <p:extLst>
      <p:ext uri="{BB962C8B-B14F-4D97-AF65-F5344CB8AC3E}">
        <p14:creationId xmlns:p14="http://schemas.microsoft.com/office/powerpoint/2010/main" val="99889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C5FF-D22B-4CA9-8463-22E1D3F6C5FE}"/>
              </a:ext>
            </a:extLst>
          </p:cNvPr>
          <p:cNvSpPr>
            <a:spLocks noGrp="1"/>
          </p:cNvSpPr>
          <p:nvPr>
            <p:ph type="title"/>
          </p:nvPr>
        </p:nvSpPr>
        <p:spPr/>
        <p:txBody>
          <a:bodyPr/>
          <a:lstStyle/>
          <a:p>
            <a:r>
              <a:rPr lang="en-AU" dirty="0"/>
              <a:t>Add the 2 area option?</a:t>
            </a:r>
          </a:p>
        </p:txBody>
      </p:sp>
      <p:sp>
        <p:nvSpPr>
          <p:cNvPr id="3" name="Content Placeholder 2">
            <a:extLst>
              <a:ext uri="{FF2B5EF4-FFF2-40B4-BE49-F238E27FC236}">
                <a16:creationId xmlns:a16="http://schemas.microsoft.com/office/drawing/2014/main" id="{C6E3B5B1-8427-4363-979B-876C06BE0370}"/>
              </a:ext>
            </a:extLst>
          </p:cNvPr>
          <p:cNvSpPr>
            <a:spLocks noGrp="1"/>
          </p:cNvSpPr>
          <p:nvPr>
            <p:ph sz="half" idx="1"/>
          </p:nvPr>
        </p:nvSpPr>
        <p:spPr>
          <a:xfrm>
            <a:off x="358774" y="1268413"/>
            <a:ext cx="7794625" cy="4525963"/>
          </a:xfrm>
        </p:spPr>
        <p:txBody>
          <a:bodyPr/>
          <a:lstStyle/>
          <a:p>
            <a:r>
              <a:rPr lang="en-AU" dirty="0"/>
              <a:t>Are the 2 area vs 4 area inferences actually different?</a:t>
            </a:r>
          </a:p>
          <a:p>
            <a:endParaRPr lang="en-AU" dirty="0"/>
          </a:p>
          <a:p>
            <a:r>
              <a:rPr lang="en-AU" dirty="0"/>
              <a:t>If so, why? </a:t>
            </a:r>
          </a:p>
          <a:p>
            <a:pPr lvl="2"/>
            <a:r>
              <a:rPr lang="en-AU" dirty="0"/>
              <a:t>Spatial structure per se?</a:t>
            </a:r>
          </a:p>
          <a:p>
            <a:pPr lvl="2"/>
            <a:r>
              <a:rPr lang="en-AU" dirty="0"/>
              <a:t>Restricted Movement?</a:t>
            </a:r>
          </a:p>
          <a:p>
            <a:pPr lvl="2"/>
            <a:r>
              <a:rPr lang="en-AU" dirty="0"/>
              <a:t>Removal of tags?</a:t>
            </a:r>
          </a:p>
          <a:p>
            <a:pPr lvl="2"/>
            <a:endParaRPr lang="en-AU" dirty="0"/>
          </a:p>
          <a:p>
            <a:pPr lvl="2"/>
            <a:endParaRPr lang="en-AU" dirty="0"/>
          </a:p>
        </p:txBody>
      </p:sp>
      <p:sp>
        <p:nvSpPr>
          <p:cNvPr id="5" name="TextBox 4">
            <a:extLst>
              <a:ext uri="{FF2B5EF4-FFF2-40B4-BE49-F238E27FC236}">
                <a16:creationId xmlns:a16="http://schemas.microsoft.com/office/drawing/2014/main" id="{2329E93A-0F32-454D-B699-9B38F4D2DD09}"/>
              </a:ext>
            </a:extLst>
          </p:cNvPr>
          <p:cNvSpPr txBox="1"/>
          <p:nvPr/>
        </p:nvSpPr>
        <p:spPr>
          <a:xfrm>
            <a:off x="3842798" y="3168134"/>
            <a:ext cx="2819400" cy="369332"/>
          </a:xfrm>
          <a:prstGeom prst="rect">
            <a:avLst/>
          </a:prstGeom>
          <a:solidFill>
            <a:schemeClr val="bg1"/>
          </a:solidFill>
        </p:spPr>
        <p:txBody>
          <a:bodyPr wrap="square" rtlCol="0">
            <a:spAutoFit/>
          </a:bodyPr>
          <a:lstStyle/>
          <a:p>
            <a:r>
              <a:rPr lang="en-AU" dirty="0"/>
              <a:t>Seemingly most important</a:t>
            </a:r>
          </a:p>
        </p:txBody>
      </p:sp>
      <p:cxnSp>
        <p:nvCxnSpPr>
          <p:cNvPr id="7" name="Straight Arrow Connector 6">
            <a:extLst>
              <a:ext uri="{FF2B5EF4-FFF2-40B4-BE49-F238E27FC236}">
                <a16:creationId xmlns:a16="http://schemas.microsoft.com/office/drawing/2014/main" id="{42A35BD6-AFE4-4622-BA39-783BEDA17070}"/>
              </a:ext>
            </a:extLst>
          </p:cNvPr>
          <p:cNvCxnSpPr>
            <a:cxnSpLocks/>
          </p:cNvCxnSpPr>
          <p:nvPr/>
        </p:nvCxnSpPr>
        <p:spPr>
          <a:xfrm flipH="1">
            <a:off x="2895600" y="3352800"/>
            <a:ext cx="9144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38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37CC4-E673-47BC-B841-F058A40BA4FE}"/>
              </a:ext>
            </a:extLst>
          </p:cNvPr>
          <p:cNvPicPr/>
          <p:nvPr/>
        </p:nvPicPr>
        <p:blipFill>
          <a:blip r:embed="rId2"/>
          <a:stretch>
            <a:fillRect/>
          </a:stretch>
        </p:blipFill>
        <p:spPr>
          <a:xfrm>
            <a:off x="9041" y="3124200"/>
            <a:ext cx="7162800" cy="3760787"/>
          </a:xfrm>
          <a:prstGeom prst="rect">
            <a:avLst/>
          </a:prstGeom>
        </p:spPr>
      </p:pic>
      <p:pic>
        <p:nvPicPr>
          <p:cNvPr id="6" name="Picture 5">
            <a:extLst>
              <a:ext uri="{FF2B5EF4-FFF2-40B4-BE49-F238E27FC236}">
                <a16:creationId xmlns:a16="http://schemas.microsoft.com/office/drawing/2014/main" id="{ED2844CC-40AE-43BD-B6C8-8B89B3A4C7A5}"/>
              </a:ext>
            </a:extLst>
          </p:cNvPr>
          <p:cNvPicPr/>
          <p:nvPr/>
        </p:nvPicPr>
        <p:blipFill>
          <a:blip r:embed="rId3"/>
          <a:stretch>
            <a:fillRect/>
          </a:stretch>
        </p:blipFill>
        <p:spPr>
          <a:xfrm>
            <a:off x="9040" y="0"/>
            <a:ext cx="7162799" cy="3352800"/>
          </a:xfrm>
          <a:prstGeom prst="rect">
            <a:avLst/>
          </a:prstGeom>
        </p:spPr>
      </p:pic>
      <p:sp>
        <p:nvSpPr>
          <p:cNvPr id="7" name="TextBox 6">
            <a:extLst>
              <a:ext uri="{FF2B5EF4-FFF2-40B4-BE49-F238E27FC236}">
                <a16:creationId xmlns:a16="http://schemas.microsoft.com/office/drawing/2014/main" id="{DCC01B9F-4999-4DD4-8BAD-80768B3FF473}"/>
              </a:ext>
            </a:extLst>
          </p:cNvPr>
          <p:cNvSpPr txBox="1"/>
          <p:nvPr/>
        </p:nvSpPr>
        <p:spPr>
          <a:xfrm>
            <a:off x="762000" y="457200"/>
            <a:ext cx="4093878" cy="646331"/>
          </a:xfrm>
          <a:prstGeom prst="rect">
            <a:avLst/>
          </a:prstGeom>
          <a:noFill/>
        </p:spPr>
        <p:txBody>
          <a:bodyPr wrap="none" rtlCol="0">
            <a:spAutoFit/>
          </a:bodyPr>
          <a:lstStyle/>
          <a:p>
            <a:r>
              <a:rPr lang="en-AU" dirty="0"/>
              <a:t>4 Area Reference Set OM B(2017)/B(MSY)</a:t>
            </a:r>
          </a:p>
          <a:p>
            <a:r>
              <a:rPr lang="en-AU" dirty="0"/>
              <a:t>(52 converged model ensemble)</a:t>
            </a:r>
          </a:p>
        </p:txBody>
      </p:sp>
      <p:sp>
        <p:nvSpPr>
          <p:cNvPr id="8" name="TextBox 7">
            <a:extLst>
              <a:ext uri="{FF2B5EF4-FFF2-40B4-BE49-F238E27FC236}">
                <a16:creationId xmlns:a16="http://schemas.microsoft.com/office/drawing/2014/main" id="{9A45FE9A-DB52-4399-ADA6-9014B6C15D55}"/>
              </a:ext>
            </a:extLst>
          </p:cNvPr>
          <p:cNvSpPr txBox="1"/>
          <p:nvPr/>
        </p:nvSpPr>
        <p:spPr>
          <a:xfrm>
            <a:off x="7391400" y="1676400"/>
            <a:ext cx="1600200" cy="646331"/>
          </a:xfrm>
          <a:prstGeom prst="rect">
            <a:avLst/>
          </a:prstGeom>
          <a:noFill/>
        </p:spPr>
        <p:txBody>
          <a:bodyPr wrap="square" rtlCol="0">
            <a:spAutoFit/>
          </a:bodyPr>
          <a:lstStyle/>
          <a:p>
            <a:r>
              <a:rPr lang="en-AU" dirty="0"/>
              <a:t>Fu et al (2018) assessment</a:t>
            </a:r>
          </a:p>
        </p:txBody>
      </p:sp>
      <p:sp>
        <p:nvSpPr>
          <p:cNvPr id="9" name="Right Brace 8">
            <a:extLst>
              <a:ext uri="{FF2B5EF4-FFF2-40B4-BE49-F238E27FC236}">
                <a16:creationId xmlns:a16="http://schemas.microsoft.com/office/drawing/2014/main" id="{408DF384-D54E-4AB3-A5F3-0F521288306D}"/>
              </a:ext>
            </a:extLst>
          </p:cNvPr>
          <p:cNvSpPr/>
          <p:nvPr/>
        </p:nvSpPr>
        <p:spPr>
          <a:xfrm flipV="1">
            <a:off x="6858001" y="1905000"/>
            <a:ext cx="533400"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TextBox 9">
            <a:extLst>
              <a:ext uri="{FF2B5EF4-FFF2-40B4-BE49-F238E27FC236}">
                <a16:creationId xmlns:a16="http://schemas.microsoft.com/office/drawing/2014/main" id="{832FE45E-76EE-4311-AC8D-0E90F547ABEB}"/>
              </a:ext>
            </a:extLst>
          </p:cNvPr>
          <p:cNvSpPr txBox="1"/>
          <p:nvPr/>
        </p:nvSpPr>
        <p:spPr>
          <a:xfrm>
            <a:off x="685800" y="3745468"/>
            <a:ext cx="4093878" cy="923330"/>
          </a:xfrm>
          <a:prstGeom prst="rect">
            <a:avLst/>
          </a:prstGeom>
          <a:noFill/>
        </p:spPr>
        <p:txBody>
          <a:bodyPr wrap="none" rtlCol="0">
            <a:spAutoFit/>
          </a:bodyPr>
          <a:lstStyle/>
          <a:p>
            <a:r>
              <a:rPr lang="en-AU" dirty="0"/>
              <a:t>2 Area Reference Set OM B(2017)/B(MSY)</a:t>
            </a:r>
          </a:p>
          <a:p>
            <a:r>
              <a:rPr lang="en-AU" dirty="0"/>
              <a:t>(54 converged model ensemble)</a:t>
            </a:r>
          </a:p>
          <a:p>
            <a:endParaRPr lang="en-AU" dirty="0"/>
          </a:p>
        </p:txBody>
      </p:sp>
      <p:sp>
        <p:nvSpPr>
          <p:cNvPr id="2" name="Title 1">
            <a:extLst>
              <a:ext uri="{FF2B5EF4-FFF2-40B4-BE49-F238E27FC236}">
                <a16:creationId xmlns:a16="http://schemas.microsoft.com/office/drawing/2014/main" id="{E7B9B050-DE33-459F-BE6C-E59EC85E13FF}"/>
              </a:ext>
            </a:extLst>
          </p:cNvPr>
          <p:cNvSpPr>
            <a:spLocks noGrp="1"/>
          </p:cNvSpPr>
          <p:nvPr>
            <p:ph type="title"/>
          </p:nvPr>
        </p:nvSpPr>
        <p:spPr>
          <a:xfrm>
            <a:off x="6115050" y="2819400"/>
            <a:ext cx="2876550" cy="2011581"/>
          </a:xfrm>
          <a:solidFill>
            <a:schemeClr val="bg1"/>
          </a:solidFill>
          <a:ln w="28575">
            <a:solidFill>
              <a:schemeClr val="tx1"/>
            </a:solidFill>
          </a:ln>
        </p:spPr>
        <p:txBody>
          <a:bodyPr>
            <a:noAutofit/>
          </a:bodyPr>
          <a:lstStyle/>
          <a:p>
            <a:r>
              <a:rPr lang="en-AU" sz="2000" dirty="0">
                <a:solidFill>
                  <a:srgbClr val="FF0000"/>
                </a:solidFill>
              </a:rPr>
              <a:t>  Pessimistic OM</a:t>
            </a:r>
            <a:br>
              <a:rPr lang="en-AU" sz="2000" dirty="0">
                <a:solidFill>
                  <a:srgbClr val="FF0000"/>
                </a:solidFill>
              </a:rPr>
            </a:br>
            <a:r>
              <a:rPr lang="en-AU" sz="2000" dirty="0">
                <a:solidFill>
                  <a:srgbClr val="FF0000"/>
                </a:solidFill>
              </a:rPr>
              <a:t>  assumptions not in stock</a:t>
            </a:r>
            <a:br>
              <a:rPr lang="en-AU" sz="2000" dirty="0">
                <a:solidFill>
                  <a:srgbClr val="FF0000"/>
                </a:solidFill>
              </a:rPr>
            </a:br>
            <a:r>
              <a:rPr lang="en-AU" sz="2000" dirty="0">
                <a:solidFill>
                  <a:srgbClr val="FF0000"/>
                </a:solidFill>
              </a:rPr>
              <a:t>  assessment</a:t>
            </a:r>
            <a:br>
              <a:rPr lang="en-AU" sz="2000" dirty="0">
                <a:solidFill>
                  <a:srgbClr val="FF0000"/>
                </a:solidFill>
              </a:rPr>
            </a:br>
            <a:br>
              <a:rPr lang="en-AU" sz="2000" dirty="0">
                <a:solidFill>
                  <a:srgbClr val="FF0000"/>
                </a:solidFill>
              </a:rPr>
            </a:br>
            <a:r>
              <a:rPr lang="en-AU" sz="2000" dirty="0">
                <a:solidFill>
                  <a:srgbClr val="FF0000"/>
                </a:solidFill>
              </a:rPr>
              <a:t>     </a:t>
            </a:r>
            <a:r>
              <a:rPr lang="en-AU" sz="2000" dirty="0">
                <a:solidFill>
                  <a:srgbClr val="0070C0"/>
                </a:solidFill>
              </a:rPr>
              <a:t>LL Q trend</a:t>
            </a:r>
            <a:br>
              <a:rPr lang="en-AU" sz="2000" dirty="0">
                <a:solidFill>
                  <a:srgbClr val="FF0000"/>
                </a:solidFill>
              </a:rPr>
            </a:br>
            <a:r>
              <a:rPr lang="en-AU" sz="2000" dirty="0">
                <a:solidFill>
                  <a:srgbClr val="FF0000"/>
                </a:solidFill>
              </a:rPr>
              <a:t>     </a:t>
            </a:r>
            <a:r>
              <a:rPr lang="en-AU" sz="2000" dirty="0">
                <a:solidFill>
                  <a:srgbClr val="7030A0"/>
                </a:solidFill>
              </a:rPr>
              <a:t>CPUE CV = 10%</a:t>
            </a:r>
            <a:br>
              <a:rPr lang="en-AU" sz="2000" dirty="0">
                <a:solidFill>
                  <a:srgbClr val="FF0000"/>
                </a:solidFill>
              </a:rPr>
            </a:br>
            <a:br>
              <a:rPr lang="en-AU" sz="2000" dirty="0">
                <a:solidFill>
                  <a:srgbClr val="FF0000"/>
                </a:solidFill>
              </a:rPr>
            </a:br>
            <a:endParaRPr lang="en-AU" sz="2000" dirty="0">
              <a:solidFill>
                <a:srgbClr val="FF0000"/>
              </a:solidFill>
            </a:endParaRPr>
          </a:p>
        </p:txBody>
      </p:sp>
      <p:sp>
        <p:nvSpPr>
          <p:cNvPr id="11" name="Rectangle 10">
            <a:extLst>
              <a:ext uri="{FF2B5EF4-FFF2-40B4-BE49-F238E27FC236}">
                <a16:creationId xmlns:a16="http://schemas.microsoft.com/office/drawing/2014/main" id="{387A2883-5EE8-4F52-BF82-AD8D6C1BDD0E}"/>
              </a:ext>
            </a:extLst>
          </p:cNvPr>
          <p:cNvSpPr/>
          <p:nvPr/>
        </p:nvSpPr>
        <p:spPr>
          <a:xfrm>
            <a:off x="4114800" y="1715869"/>
            <a:ext cx="676759" cy="1560731"/>
          </a:xfrm>
          <a:prstGeom prst="rect">
            <a:avLst/>
          </a:prstGeom>
          <a:noFill/>
          <a:ln w="476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831956D9-79C6-4B87-B998-4EFCDCF18657}"/>
              </a:ext>
            </a:extLst>
          </p:cNvPr>
          <p:cNvSpPr/>
          <p:nvPr/>
        </p:nvSpPr>
        <p:spPr>
          <a:xfrm>
            <a:off x="4809641" y="1715869"/>
            <a:ext cx="676759" cy="1560731"/>
          </a:xfrm>
          <a:prstGeom prst="rect">
            <a:avLst/>
          </a:prstGeom>
          <a:no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65125C9E-A5B6-4683-BA3E-A85C17AC7D4B}"/>
              </a:ext>
            </a:extLst>
          </p:cNvPr>
          <p:cNvSpPr/>
          <p:nvPr/>
        </p:nvSpPr>
        <p:spPr>
          <a:xfrm>
            <a:off x="3590441" y="5144869"/>
            <a:ext cx="752959" cy="1560731"/>
          </a:xfrm>
          <a:prstGeom prst="rect">
            <a:avLst/>
          </a:prstGeom>
          <a:noFill/>
          <a:ln w="476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2986757-C753-4E62-910B-6BE36408311E}"/>
              </a:ext>
            </a:extLst>
          </p:cNvPr>
          <p:cNvSpPr/>
          <p:nvPr/>
        </p:nvSpPr>
        <p:spPr>
          <a:xfrm>
            <a:off x="4428641" y="5144869"/>
            <a:ext cx="752959" cy="1560731"/>
          </a:xfrm>
          <a:prstGeom prst="rect">
            <a:avLst/>
          </a:prstGeom>
          <a:no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05F24734-34D9-4688-8350-DAA1B5D8B691}"/>
              </a:ext>
            </a:extLst>
          </p:cNvPr>
          <p:cNvSpPr txBox="1"/>
          <p:nvPr/>
        </p:nvSpPr>
        <p:spPr>
          <a:xfrm>
            <a:off x="6448425" y="4846403"/>
            <a:ext cx="2209800" cy="369332"/>
          </a:xfrm>
          <a:prstGeom prst="rect">
            <a:avLst/>
          </a:prstGeom>
          <a:solidFill>
            <a:schemeClr val="bg1"/>
          </a:solidFill>
          <a:ln>
            <a:solidFill>
              <a:schemeClr val="tx1"/>
            </a:solidFill>
          </a:ln>
        </p:spPr>
        <p:txBody>
          <a:bodyPr wrap="square" rtlCol="0">
            <a:spAutoFit/>
          </a:bodyPr>
          <a:lstStyle/>
          <a:p>
            <a:r>
              <a:rPr lang="en-AU" dirty="0"/>
              <a:t>ENV-link movement?</a:t>
            </a:r>
          </a:p>
        </p:txBody>
      </p:sp>
      <p:sp>
        <p:nvSpPr>
          <p:cNvPr id="16" name="Arrow: Down 15">
            <a:extLst>
              <a:ext uri="{FF2B5EF4-FFF2-40B4-BE49-F238E27FC236}">
                <a16:creationId xmlns:a16="http://schemas.microsoft.com/office/drawing/2014/main" id="{997D91E9-5DC7-4573-8B48-61A8B6CE6260}"/>
              </a:ext>
            </a:extLst>
          </p:cNvPr>
          <p:cNvSpPr/>
          <p:nvPr/>
        </p:nvSpPr>
        <p:spPr>
          <a:xfrm>
            <a:off x="3810000" y="1295399"/>
            <a:ext cx="228600" cy="649069"/>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a:extLst>
              <a:ext uri="{FF2B5EF4-FFF2-40B4-BE49-F238E27FC236}">
                <a16:creationId xmlns:a16="http://schemas.microsoft.com/office/drawing/2014/main" id="{3CF9570B-E24D-4A29-88AC-BC7BE60CB259}"/>
              </a:ext>
            </a:extLst>
          </p:cNvPr>
          <p:cNvSpPr txBox="1"/>
          <p:nvPr/>
        </p:nvSpPr>
        <p:spPr>
          <a:xfrm>
            <a:off x="3657600" y="914400"/>
            <a:ext cx="568169" cy="369332"/>
          </a:xfrm>
          <a:prstGeom prst="rect">
            <a:avLst/>
          </a:prstGeom>
          <a:solidFill>
            <a:schemeClr val="accent1"/>
          </a:solidFill>
          <a:ln>
            <a:solidFill>
              <a:schemeClr val="tx1"/>
            </a:solidFill>
          </a:ln>
        </p:spPr>
        <p:txBody>
          <a:bodyPr wrap="none" rtlCol="0">
            <a:spAutoFit/>
          </a:bodyPr>
          <a:lstStyle/>
          <a:p>
            <a:r>
              <a:rPr lang="en-AU" dirty="0"/>
              <a:t>tags</a:t>
            </a:r>
          </a:p>
        </p:txBody>
      </p:sp>
    </p:spTree>
    <p:extLst>
      <p:ext uri="{BB962C8B-B14F-4D97-AF65-F5344CB8AC3E}">
        <p14:creationId xmlns:p14="http://schemas.microsoft.com/office/powerpoint/2010/main" val="362625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P spid="11" grpId="0" animBg="1"/>
      <p:bldP spid="12" grpId="0" animBg="1"/>
      <p:bldP spid="13" grpId="0" animBg="1"/>
      <p:bldP spid="14" grpId="0" animBg="1"/>
      <p:bldP spid="15" grpId="0" animBg="1"/>
      <p:bldP spid="16" grpId="0" animBg="1"/>
      <p:bldP spid="17" grpId="0" animBg="1"/>
    </p:bldLst>
  </p:timing>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CSIRO_PowerPoint_120322</Template>
  <TotalTime>55806</TotalTime>
  <Words>2079</Words>
  <Application>Microsoft Office PowerPoint</Application>
  <PresentationFormat>On-screen Show (4:3)</PresentationFormat>
  <Paragraphs>264</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CSIRO Theme</vt:lpstr>
      <vt:lpstr>IOTC-2021-WPM12(MSE)-03 IOTC Yellowfin Management Strategy Evaluation:  March 2021 Update   Dale Kolody Paavo Jumppanen  CSIRO Oceans &amp; Atmosphere, Australia </vt:lpstr>
      <vt:lpstr>Outline</vt:lpstr>
      <vt:lpstr>Context</vt:lpstr>
      <vt:lpstr>YFT (2018) assessment + recent developments</vt:lpstr>
      <vt:lpstr>WPTT/WPM 2020 Yellowfin OM Requests</vt:lpstr>
      <vt:lpstr>Robustness tests</vt:lpstr>
      <vt:lpstr>Spatial Structure for OM?</vt:lpstr>
      <vt:lpstr>Add the 2 area option?</vt:lpstr>
      <vt:lpstr>  Pessimistic OM   assumptions not in stock   assessment       LL Q trend      CPUE CV = 10%  </vt:lpstr>
      <vt:lpstr>Does the spatial structure matter for MP evaluation results?</vt:lpstr>
      <vt:lpstr>What about the trend in recruitment spatial deviations – does it matter for MP evaluation?</vt:lpstr>
      <vt:lpstr>What about the trend in recruitment spatial deviations – does it matter for MP evaluation?</vt:lpstr>
      <vt:lpstr>All Tuned MP results very pessimistic</vt:lpstr>
      <vt:lpstr>Role of diagnostics in OMs?</vt:lpstr>
      <vt:lpstr>PowerPoint Presentation</vt:lpstr>
      <vt:lpstr>PowerPoint Presentation</vt:lpstr>
      <vt:lpstr>Very high F in some age/region strata</vt:lpstr>
      <vt:lpstr>Role of diagnostics in OMs?</vt:lpstr>
      <vt:lpstr>Revisiting an old issue</vt:lpstr>
      <vt:lpstr>Revisiting an old issue: a new diagnostic 1  Catch?</vt:lpstr>
      <vt:lpstr>Revisiting an old issue: a new diagnostic 2  Effort?</vt:lpstr>
      <vt:lpstr>Are YFT MP evaluations sensitive to assumptions about catch extraction? </vt:lpstr>
      <vt:lpstr>Extracting a bit more catch crosses a performance threshold</vt:lpstr>
      <vt:lpstr>Extracting a bit more catch crosses a performance threshold</vt:lpstr>
      <vt:lpstr>What if we use projection catch extraction and Effective Effort as a diagnostic filter?</vt:lpstr>
      <vt:lpstr>What if we use projection catch extraction and Effective Effort as a diagnostic filter?</vt:lpstr>
      <vt:lpstr>Does this filter really solve anything?</vt:lpstr>
      <vt:lpstr>What do we expect the updated data to do?</vt:lpstr>
      <vt:lpstr>Conclusions &amp; 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CMAR-MES PPDMSE Team Pelagic Population Dynamics and Management Strategy Evaluation</dc:title>
  <dc:creator>Kolody, Dale (CMAR, Hobart)</dc:creator>
  <cp:lastModifiedBy>Kolody, Dale (O&amp;A, Hobart)</cp:lastModifiedBy>
  <cp:revision>2776</cp:revision>
  <dcterms:created xsi:type="dcterms:W3CDTF">2006-08-16T00:00:00Z</dcterms:created>
  <dcterms:modified xsi:type="dcterms:W3CDTF">2021-03-01T00:11:56Z</dcterms:modified>
</cp:coreProperties>
</file>