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44"/>
  </p:notesMasterIdLst>
  <p:sldIdLst>
    <p:sldId id="521" r:id="rId2"/>
    <p:sldId id="936" r:id="rId3"/>
    <p:sldId id="894" r:id="rId4"/>
    <p:sldId id="544" r:id="rId5"/>
    <p:sldId id="895" r:id="rId6"/>
    <p:sldId id="896" r:id="rId7"/>
    <p:sldId id="905" r:id="rId8"/>
    <p:sldId id="920" r:id="rId9"/>
    <p:sldId id="921" r:id="rId10"/>
    <p:sldId id="937" r:id="rId11"/>
    <p:sldId id="900" r:id="rId12"/>
    <p:sldId id="897" r:id="rId13"/>
    <p:sldId id="915" r:id="rId14"/>
    <p:sldId id="899" r:id="rId15"/>
    <p:sldId id="838" r:id="rId16"/>
    <p:sldId id="923" r:id="rId17"/>
    <p:sldId id="924" r:id="rId18"/>
    <p:sldId id="925" r:id="rId19"/>
    <p:sldId id="901" r:id="rId20"/>
    <p:sldId id="927" r:id="rId21"/>
    <p:sldId id="938" r:id="rId22"/>
    <p:sldId id="929" r:id="rId23"/>
    <p:sldId id="939" r:id="rId24"/>
    <p:sldId id="928" r:id="rId25"/>
    <p:sldId id="940" r:id="rId26"/>
    <p:sldId id="926" r:id="rId27"/>
    <p:sldId id="930" r:id="rId28"/>
    <p:sldId id="931" r:id="rId29"/>
    <p:sldId id="932" r:id="rId30"/>
    <p:sldId id="934" r:id="rId31"/>
    <p:sldId id="933" r:id="rId32"/>
    <p:sldId id="935" r:id="rId33"/>
    <p:sldId id="743" r:id="rId34"/>
    <p:sldId id="941" r:id="rId35"/>
    <p:sldId id="943" r:id="rId36"/>
    <p:sldId id="942" r:id="rId37"/>
    <p:sldId id="947" r:id="rId38"/>
    <p:sldId id="948" r:id="rId39"/>
    <p:sldId id="950" r:id="rId40"/>
    <p:sldId id="944" r:id="rId41"/>
    <p:sldId id="945" r:id="rId42"/>
    <p:sldId id="94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22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C469E-BA72-4378-9BF3-D6E3C75FECBC}" v="1117" dt="2021-03-02T07:06:35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84419" autoAdjust="0"/>
  </p:normalViewPr>
  <p:slideViewPr>
    <p:cSldViewPr>
      <p:cViewPr varScale="1">
        <p:scale>
          <a:sx n="85" d="100"/>
          <a:sy n="85" d="100"/>
        </p:scale>
        <p:origin x="183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ody, Dale (O&amp;A, Hobart)" userId="6fce53b1-f6b4-437f-92e5-b29623dbcb9a" providerId="ADAL" clId="{F46C469E-BA72-4378-9BF3-D6E3C75FECBC}"/>
    <pc:docChg chg="undo custSel addSld delSld modSld sldOrd">
      <pc:chgData name="Kolody, Dale (O&amp;A, Hobart)" userId="6fce53b1-f6b4-437f-92e5-b29623dbcb9a" providerId="ADAL" clId="{F46C469E-BA72-4378-9BF3-D6E3C75FECBC}" dt="2021-03-02T07:46:02.180" v="8088" actId="6549"/>
      <pc:docMkLst>
        <pc:docMk/>
      </pc:docMkLst>
      <pc:sldChg chg="modSp mod">
        <pc:chgData name="Kolody, Dale (O&amp;A, Hobart)" userId="6fce53b1-f6b4-437f-92e5-b29623dbcb9a" providerId="ADAL" clId="{F46C469E-BA72-4378-9BF3-D6E3C75FECBC}" dt="2021-02-25T02:31:31.832" v="22" actId="255"/>
        <pc:sldMkLst>
          <pc:docMk/>
          <pc:sldMk cId="0" sldId="521"/>
        </pc:sldMkLst>
        <pc:spChg chg="mod">
          <ac:chgData name="Kolody, Dale (O&amp;A, Hobart)" userId="6fce53b1-f6b4-437f-92e5-b29623dbcb9a" providerId="ADAL" clId="{F46C469E-BA72-4378-9BF3-D6E3C75FECBC}" dt="2021-02-25T02:31:31.832" v="22" actId="255"/>
          <ac:spMkLst>
            <pc:docMk/>
            <pc:sldMk cId="0" sldId="521"/>
            <ac:spMk id="2" creationId="{00000000-0000-0000-0000-000000000000}"/>
          </ac:spMkLst>
        </pc:spChg>
      </pc:sldChg>
      <pc:sldChg chg="modSp mod modAnim">
        <pc:chgData name="Kolody, Dale (O&amp;A, Hobart)" userId="6fce53b1-f6b4-437f-92e5-b29623dbcb9a" providerId="ADAL" clId="{F46C469E-BA72-4378-9BF3-D6E3C75FECBC}" dt="2021-02-28T23:13:41.693" v="5237"/>
        <pc:sldMkLst>
          <pc:docMk/>
          <pc:sldMk cId="0" sldId="544"/>
        </pc:sldMkLst>
        <pc:spChg chg="mod">
          <ac:chgData name="Kolody, Dale (O&amp;A, Hobart)" userId="6fce53b1-f6b4-437f-92e5-b29623dbcb9a" providerId="ADAL" clId="{F46C469E-BA72-4378-9BF3-D6E3C75FECBC}" dt="2021-02-25T02:42:00.402" v="92" actId="20577"/>
          <ac:spMkLst>
            <pc:docMk/>
            <pc:sldMk cId="0" sldId="544"/>
            <ac:spMk id="3" creationId="{00000000-0000-0000-0000-000000000000}"/>
          </ac:spMkLst>
        </pc:spChg>
        <pc:spChg chg="mod">
          <ac:chgData name="Kolody, Dale (O&amp;A, Hobart)" userId="6fce53b1-f6b4-437f-92e5-b29623dbcb9a" providerId="ADAL" clId="{F46C469E-BA72-4378-9BF3-D6E3C75FECBC}" dt="2021-02-25T02:33:34.485" v="60" actId="20577"/>
          <ac:spMkLst>
            <pc:docMk/>
            <pc:sldMk cId="0" sldId="544"/>
            <ac:spMk id="6" creationId="{00000000-0000-0000-0000-000000000000}"/>
          </ac:spMkLst>
        </pc:spChg>
      </pc:sldChg>
      <pc:sldChg chg="del">
        <pc:chgData name="Kolody, Dale (O&amp;A, Hobart)" userId="6fce53b1-f6b4-437f-92e5-b29623dbcb9a" providerId="ADAL" clId="{F46C469E-BA72-4378-9BF3-D6E3C75FECBC}" dt="2021-02-25T06:30:40.179" v="4468" actId="47"/>
        <pc:sldMkLst>
          <pc:docMk/>
          <pc:sldMk cId="651827586" sldId="747"/>
        </pc:sldMkLst>
      </pc:sldChg>
      <pc:sldChg chg="addSp modSp del mod">
        <pc:chgData name="Kolody, Dale (O&amp;A, Hobart)" userId="6fce53b1-f6b4-437f-92e5-b29623dbcb9a" providerId="ADAL" clId="{F46C469E-BA72-4378-9BF3-D6E3C75FECBC}" dt="2021-02-28T23:17:37.421" v="5239" actId="47"/>
        <pc:sldMkLst>
          <pc:docMk/>
          <pc:sldMk cId="4268637141" sldId="821"/>
        </pc:sldMkLst>
        <pc:spChg chg="add mod">
          <ac:chgData name="Kolody, Dale (O&amp;A, Hobart)" userId="6fce53b1-f6b4-437f-92e5-b29623dbcb9a" providerId="ADAL" clId="{F46C469E-BA72-4378-9BF3-D6E3C75FECBC}" dt="2021-02-25T02:51:38.556" v="534" actId="207"/>
          <ac:spMkLst>
            <pc:docMk/>
            <pc:sldMk cId="4268637141" sldId="821"/>
            <ac:spMk id="3" creationId="{4C857BD7-E3F7-4804-9D37-D648E07F3795}"/>
          </ac:spMkLst>
        </pc:spChg>
        <pc:spChg chg="mod">
          <ac:chgData name="Kolody, Dale (O&amp;A, Hobart)" userId="6fce53b1-f6b4-437f-92e5-b29623dbcb9a" providerId="ADAL" clId="{F46C469E-BA72-4378-9BF3-D6E3C75FECBC}" dt="2021-02-25T02:52:03.360" v="544" actId="14100"/>
          <ac:spMkLst>
            <pc:docMk/>
            <pc:sldMk cId="4268637141" sldId="821"/>
            <ac:spMk id="10" creationId="{52F3481D-6A54-488B-9C9F-322EBA71EB6E}"/>
          </ac:spMkLst>
        </pc:spChg>
      </pc:sldChg>
      <pc:sldChg chg="del">
        <pc:chgData name="Kolody, Dale (O&amp;A, Hobart)" userId="6fce53b1-f6b4-437f-92e5-b29623dbcb9a" providerId="ADAL" clId="{F46C469E-BA72-4378-9BF3-D6E3C75FECBC}" dt="2021-02-25T05:40:29.049" v="2655" actId="47"/>
        <pc:sldMkLst>
          <pc:docMk/>
          <pc:sldMk cId="304924432" sldId="837"/>
        </pc:sldMkLst>
      </pc:sldChg>
      <pc:sldChg chg="addSp delSp modSp mod">
        <pc:chgData name="Kolody, Dale (O&amp;A, Hobart)" userId="6fce53b1-f6b4-437f-92e5-b29623dbcb9a" providerId="ADAL" clId="{F46C469E-BA72-4378-9BF3-D6E3C75FECBC}" dt="2021-02-25T04:42:49.188" v="1735" actId="6549"/>
        <pc:sldMkLst>
          <pc:docMk/>
          <pc:sldMk cId="3665953906" sldId="838"/>
        </pc:sldMkLst>
        <pc:spChg chg="mod">
          <ac:chgData name="Kolody, Dale (O&amp;A, Hobart)" userId="6fce53b1-f6b4-437f-92e5-b29623dbcb9a" providerId="ADAL" clId="{F46C469E-BA72-4378-9BF3-D6E3C75FECBC}" dt="2021-02-25T04:42:49.188" v="1735" actId="6549"/>
          <ac:spMkLst>
            <pc:docMk/>
            <pc:sldMk cId="3665953906" sldId="838"/>
            <ac:spMk id="2" creationId="{DB5F7208-FF04-4A2D-905B-F7D03AF39CC5}"/>
          </ac:spMkLst>
        </pc:spChg>
        <pc:spChg chg="mod">
          <ac:chgData name="Kolody, Dale (O&amp;A, Hobart)" userId="6fce53b1-f6b4-437f-92e5-b29623dbcb9a" providerId="ADAL" clId="{F46C469E-BA72-4378-9BF3-D6E3C75FECBC}" dt="2021-02-25T04:41:50.930" v="1664" actId="6549"/>
          <ac:spMkLst>
            <pc:docMk/>
            <pc:sldMk cId="3665953906" sldId="838"/>
            <ac:spMk id="6" creationId="{FDA2B5CB-EDB1-4C23-B1A1-9E116AC9637B}"/>
          </ac:spMkLst>
        </pc:spChg>
        <pc:spChg chg="mod">
          <ac:chgData name="Kolody, Dale (O&amp;A, Hobart)" userId="6fce53b1-f6b4-437f-92e5-b29623dbcb9a" providerId="ADAL" clId="{F46C469E-BA72-4378-9BF3-D6E3C75FECBC}" dt="2021-02-25T04:42:24.279" v="1733" actId="1037"/>
          <ac:spMkLst>
            <pc:docMk/>
            <pc:sldMk cId="3665953906" sldId="838"/>
            <ac:spMk id="10" creationId="{2AE3D1D9-5E81-4C7C-9257-81E224C7E9AC}"/>
          </ac:spMkLst>
        </pc:spChg>
        <pc:spChg chg="del">
          <ac:chgData name="Kolody, Dale (O&amp;A, Hobart)" userId="6fce53b1-f6b4-437f-92e5-b29623dbcb9a" providerId="ADAL" clId="{F46C469E-BA72-4378-9BF3-D6E3C75FECBC}" dt="2021-02-25T04:42:42.279" v="1734" actId="478"/>
          <ac:spMkLst>
            <pc:docMk/>
            <pc:sldMk cId="3665953906" sldId="838"/>
            <ac:spMk id="11" creationId="{BFEF7288-FB30-4CED-AF29-BFB38CF5F0C7}"/>
          </ac:spMkLst>
        </pc:spChg>
        <pc:spChg chg="add mod">
          <ac:chgData name="Kolody, Dale (O&amp;A, Hobart)" userId="6fce53b1-f6b4-437f-92e5-b29623dbcb9a" providerId="ADAL" clId="{F46C469E-BA72-4378-9BF3-D6E3C75FECBC}" dt="2021-02-25T04:42:21.303" v="1731" actId="1035"/>
          <ac:spMkLst>
            <pc:docMk/>
            <pc:sldMk cId="3665953906" sldId="838"/>
            <ac:spMk id="12" creationId="{8E0F2119-CF11-4E8A-8123-F1042A292C35}"/>
          </ac:spMkLst>
        </pc:spChg>
        <pc:picChg chg="del">
          <ac:chgData name="Kolody, Dale (O&amp;A, Hobart)" userId="6fce53b1-f6b4-437f-92e5-b29623dbcb9a" providerId="ADAL" clId="{F46C469E-BA72-4378-9BF3-D6E3C75FECBC}" dt="2021-02-25T04:40:34.161" v="1646" actId="478"/>
          <ac:picMkLst>
            <pc:docMk/>
            <pc:sldMk cId="3665953906" sldId="838"/>
            <ac:picMk id="5" creationId="{E9B1CACA-992E-4802-9DA4-9A1FB9CF558E}"/>
          </ac:picMkLst>
        </pc:picChg>
        <pc:picChg chg="del">
          <ac:chgData name="Kolody, Dale (O&amp;A, Hobart)" userId="6fce53b1-f6b4-437f-92e5-b29623dbcb9a" providerId="ADAL" clId="{F46C469E-BA72-4378-9BF3-D6E3C75FECBC}" dt="2021-02-25T04:40:55.998" v="1650" actId="478"/>
          <ac:picMkLst>
            <pc:docMk/>
            <pc:sldMk cId="3665953906" sldId="838"/>
            <ac:picMk id="7" creationId="{4D21EAC2-6162-47D0-BB43-F69B8405F880}"/>
          </ac:picMkLst>
        </pc:picChg>
        <pc:picChg chg="add mod ord">
          <ac:chgData name="Kolody, Dale (O&amp;A, Hobart)" userId="6fce53b1-f6b4-437f-92e5-b29623dbcb9a" providerId="ADAL" clId="{F46C469E-BA72-4378-9BF3-D6E3C75FECBC}" dt="2021-02-25T04:41:24.126" v="1653" actId="14100"/>
          <ac:picMkLst>
            <pc:docMk/>
            <pc:sldMk cId="3665953906" sldId="838"/>
            <ac:picMk id="8" creationId="{32738A62-1DB6-4258-B08E-8566F4836F63}"/>
          </ac:picMkLst>
        </pc:picChg>
        <pc:picChg chg="add mod">
          <ac:chgData name="Kolody, Dale (O&amp;A, Hobart)" userId="6fce53b1-f6b4-437f-92e5-b29623dbcb9a" providerId="ADAL" clId="{F46C469E-BA72-4378-9BF3-D6E3C75FECBC}" dt="2021-02-25T04:41:33.115" v="1658" actId="1037"/>
          <ac:picMkLst>
            <pc:docMk/>
            <pc:sldMk cId="3665953906" sldId="838"/>
            <ac:picMk id="9" creationId="{D9355242-9762-46C4-A304-027832EBE134}"/>
          </ac:picMkLst>
        </pc:picChg>
      </pc:sldChg>
      <pc:sldChg chg="del">
        <pc:chgData name="Kolody, Dale (O&amp;A, Hobart)" userId="6fce53b1-f6b4-437f-92e5-b29623dbcb9a" providerId="ADAL" clId="{F46C469E-BA72-4378-9BF3-D6E3C75FECBC}" dt="2021-02-25T06:30:40.179" v="4468" actId="47"/>
        <pc:sldMkLst>
          <pc:docMk/>
          <pc:sldMk cId="3016718262" sldId="839"/>
        </pc:sldMkLst>
      </pc:sldChg>
      <pc:sldChg chg="del">
        <pc:chgData name="Kolody, Dale (O&amp;A, Hobart)" userId="6fce53b1-f6b4-437f-92e5-b29623dbcb9a" providerId="ADAL" clId="{F46C469E-BA72-4378-9BF3-D6E3C75FECBC}" dt="2021-02-25T06:30:32.133" v="4466" actId="47"/>
        <pc:sldMkLst>
          <pc:docMk/>
          <pc:sldMk cId="3017578281" sldId="874"/>
        </pc:sldMkLst>
      </pc:sldChg>
      <pc:sldChg chg="del">
        <pc:chgData name="Kolody, Dale (O&amp;A, Hobart)" userId="6fce53b1-f6b4-437f-92e5-b29623dbcb9a" providerId="ADAL" clId="{F46C469E-BA72-4378-9BF3-D6E3C75FECBC}" dt="2021-02-25T02:36:18.470" v="61" actId="47"/>
        <pc:sldMkLst>
          <pc:docMk/>
          <pc:sldMk cId="1359164590" sldId="889"/>
        </pc:sldMkLst>
      </pc:sldChg>
      <pc:sldChg chg="modSp mod">
        <pc:chgData name="Kolody, Dale (O&amp;A, Hobart)" userId="6fce53b1-f6b4-437f-92e5-b29623dbcb9a" providerId="ADAL" clId="{F46C469E-BA72-4378-9BF3-D6E3C75FECBC}" dt="2021-02-25T02:32:18.169" v="57" actId="20577"/>
        <pc:sldMkLst>
          <pc:docMk/>
          <pc:sldMk cId="1748727845" sldId="894"/>
        </pc:sldMkLst>
        <pc:spChg chg="mod">
          <ac:chgData name="Kolody, Dale (O&amp;A, Hobart)" userId="6fce53b1-f6b4-437f-92e5-b29623dbcb9a" providerId="ADAL" clId="{F46C469E-BA72-4378-9BF3-D6E3C75FECBC}" dt="2021-02-25T02:32:18.169" v="57" actId="20577"/>
          <ac:spMkLst>
            <pc:docMk/>
            <pc:sldMk cId="1748727845" sldId="894"/>
            <ac:spMk id="3" creationId="{00000000-0000-0000-0000-000000000000}"/>
          </ac:spMkLst>
        </pc:spChg>
      </pc:sldChg>
      <pc:sldChg chg="addSp delSp modSp mod delAnim modAnim">
        <pc:chgData name="Kolody, Dale (O&amp;A, Hobart)" userId="6fce53b1-f6b4-437f-92e5-b29623dbcb9a" providerId="ADAL" clId="{F46C469E-BA72-4378-9BF3-D6E3C75FECBC}" dt="2021-02-25T02:43:31.539" v="105" actId="20577"/>
        <pc:sldMkLst>
          <pc:docMk/>
          <pc:sldMk cId="2612781462" sldId="895"/>
        </pc:sldMkLst>
        <pc:spChg chg="mod">
          <ac:chgData name="Kolody, Dale (O&amp;A, Hobart)" userId="6fce53b1-f6b4-437f-92e5-b29623dbcb9a" providerId="ADAL" clId="{F46C469E-BA72-4378-9BF3-D6E3C75FECBC}" dt="2021-02-25T02:43:31.539" v="105" actId="20577"/>
          <ac:spMkLst>
            <pc:docMk/>
            <pc:sldMk cId="2612781462" sldId="895"/>
            <ac:spMk id="11" creationId="{51C880A4-5379-4FD2-B495-1478DA71D51A}"/>
          </ac:spMkLst>
        </pc:spChg>
        <pc:spChg chg="del">
          <ac:chgData name="Kolody, Dale (O&amp;A, Hobart)" userId="6fce53b1-f6b4-437f-92e5-b29623dbcb9a" providerId="ADAL" clId="{F46C469E-BA72-4378-9BF3-D6E3C75FECBC}" dt="2021-02-25T02:43:05.366" v="100" actId="478"/>
          <ac:spMkLst>
            <pc:docMk/>
            <pc:sldMk cId="2612781462" sldId="895"/>
            <ac:spMk id="13" creationId="{5C5AE627-B0E5-4815-8976-C4094CBB2D71}"/>
          </ac:spMkLst>
        </pc:spChg>
        <pc:spChg chg="del">
          <ac:chgData name="Kolody, Dale (O&amp;A, Hobart)" userId="6fce53b1-f6b4-437f-92e5-b29623dbcb9a" providerId="ADAL" clId="{F46C469E-BA72-4378-9BF3-D6E3C75FECBC}" dt="2021-02-25T02:43:01.662" v="99" actId="478"/>
          <ac:spMkLst>
            <pc:docMk/>
            <pc:sldMk cId="2612781462" sldId="895"/>
            <ac:spMk id="14" creationId="{2586F5DD-78F1-4EE3-9DB7-B027D2D5D6B6}"/>
          </ac:spMkLst>
        </pc:spChg>
        <pc:picChg chg="add mod">
          <ac:chgData name="Kolody, Dale (O&amp;A, Hobart)" userId="6fce53b1-f6b4-437f-92e5-b29623dbcb9a" providerId="ADAL" clId="{F46C469E-BA72-4378-9BF3-D6E3C75FECBC}" dt="2021-02-25T02:43:20.346" v="103" actId="1076"/>
          <ac:picMkLst>
            <pc:docMk/>
            <pc:sldMk cId="2612781462" sldId="895"/>
            <ac:picMk id="3" creationId="{6D185A35-96E7-45C4-BBFF-091E5BCB381E}"/>
          </ac:picMkLst>
        </pc:picChg>
        <pc:picChg chg="del">
          <ac:chgData name="Kolody, Dale (O&amp;A, Hobart)" userId="6fce53b1-f6b4-437f-92e5-b29623dbcb9a" providerId="ADAL" clId="{F46C469E-BA72-4378-9BF3-D6E3C75FECBC}" dt="2021-02-25T02:42:59.567" v="97" actId="478"/>
          <ac:picMkLst>
            <pc:docMk/>
            <pc:sldMk cId="2612781462" sldId="895"/>
            <ac:picMk id="12" creationId="{6F050413-87C8-4F83-89E5-86F60E86A458}"/>
          </ac:picMkLst>
        </pc:picChg>
        <pc:cxnChg chg="del">
          <ac:chgData name="Kolody, Dale (O&amp;A, Hobart)" userId="6fce53b1-f6b4-437f-92e5-b29623dbcb9a" providerId="ADAL" clId="{F46C469E-BA72-4378-9BF3-D6E3C75FECBC}" dt="2021-02-25T02:43:00.710" v="98" actId="478"/>
          <ac:cxnSpMkLst>
            <pc:docMk/>
            <pc:sldMk cId="2612781462" sldId="895"/>
            <ac:cxnSpMk id="16" creationId="{C0BADA57-FE91-4F5E-B710-FFE0ECEA10CD}"/>
          </ac:cxnSpMkLst>
        </pc:cxnChg>
      </pc:sldChg>
      <pc:sldChg chg="modSp modAnim">
        <pc:chgData name="Kolody, Dale (O&amp;A, Hobart)" userId="6fce53b1-f6b4-437f-92e5-b29623dbcb9a" providerId="ADAL" clId="{F46C469E-BA72-4378-9BF3-D6E3C75FECBC}" dt="2021-02-25T22:17:47.541" v="4473" actId="14"/>
        <pc:sldMkLst>
          <pc:docMk/>
          <pc:sldMk cId="1889702020" sldId="896"/>
        </pc:sldMkLst>
        <pc:spChg chg="mod">
          <ac:chgData name="Kolody, Dale (O&amp;A, Hobart)" userId="6fce53b1-f6b4-437f-92e5-b29623dbcb9a" providerId="ADAL" clId="{F46C469E-BA72-4378-9BF3-D6E3C75FECBC}" dt="2021-02-25T22:17:47.541" v="4473" actId="14"/>
          <ac:spMkLst>
            <pc:docMk/>
            <pc:sldMk cId="1889702020" sldId="896"/>
            <ac:spMk id="3" creationId="{B99BD75C-738C-4B46-9EC4-6E7AB0CA8A35}"/>
          </ac:spMkLst>
        </pc:spChg>
      </pc:sldChg>
      <pc:sldChg chg="addSp delSp modSp mod modAnim">
        <pc:chgData name="Kolody, Dale (O&amp;A, Hobart)" userId="6fce53b1-f6b4-437f-92e5-b29623dbcb9a" providerId="ADAL" clId="{F46C469E-BA72-4378-9BF3-D6E3C75FECBC}" dt="2021-02-28T22:53:26.439" v="5016"/>
        <pc:sldMkLst>
          <pc:docMk/>
          <pc:sldMk cId="2441348379" sldId="897"/>
        </pc:sldMkLst>
        <pc:spChg chg="mod">
          <ac:chgData name="Kolody, Dale (O&amp;A, Hobart)" userId="6fce53b1-f6b4-437f-92e5-b29623dbcb9a" providerId="ADAL" clId="{F46C469E-BA72-4378-9BF3-D6E3C75FECBC}" dt="2021-02-28T22:46:22.173" v="4650" actId="20577"/>
          <ac:spMkLst>
            <pc:docMk/>
            <pc:sldMk cId="2441348379" sldId="897"/>
            <ac:spMk id="2" creationId="{B5157526-4B0A-4B8F-A645-E2150E0AE600}"/>
          </ac:spMkLst>
        </pc:spChg>
        <pc:spChg chg="add mod">
          <ac:chgData name="Kolody, Dale (O&amp;A, Hobart)" userId="6fce53b1-f6b4-437f-92e5-b29623dbcb9a" providerId="ADAL" clId="{F46C469E-BA72-4378-9BF3-D6E3C75FECBC}" dt="2021-02-28T22:50:17.009" v="4768" actId="1076"/>
          <ac:spMkLst>
            <pc:docMk/>
            <pc:sldMk cId="2441348379" sldId="897"/>
            <ac:spMk id="3" creationId="{BB850DF7-24C3-4EF0-8A84-4A51C2BA7F3F}"/>
          </ac:spMkLst>
        </pc:spChg>
        <pc:spChg chg="add del mod">
          <ac:chgData name="Kolody, Dale (O&amp;A, Hobart)" userId="6fce53b1-f6b4-437f-92e5-b29623dbcb9a" providerId="ADAL" clId="{F46C469E-BA72-4378-9BF3-D6E3C75FECBC}" dt="2021-02-28T22:52:40.955" v="5013"/>
          <ac:spMkLst>
            <pc:docMk/>
            <pc:sldMk cId="2441348379" sldId="897"/>
            <ac:spMk id="4" creationId="{B07F123A-3508-40DD-BA2E-E10485D3B37F}"/>
          </ac:spMkLst>
        </pc:spChg>
        <pc:spChg chg="mod">
          <ac:chgData name="Kolody, Dale (O&amp;A, Hobart)" userId="6fce53b1-f6b4-437f-92e5-b29623dbcb9a" providerId="ADAL" clId="{F46C469E-BA72-4378-9BF3-D6E3C75FECBC}" dt="2021-02-25T03:01:00.574" v="571" actId="1076"/>
          <ac:spMkLst>
            <pc:docMk/>
            <pc:sldMk cId="2441348379" sldId="897"/>
            <ac:spMk id="6" creationId="{62066195-606D-4EE8-A2C1-0F97D608DCB4}"/>
          </ac:spMkLst>
        </pc:spChg>
        <pc:spChg chg="del">
          <ac:chgData name="Kolody, Dale (O&amp;A, Hobart)" userId="6fce53b1-f6b4-437f-92e5-b29623dbcb9a" providerId="ADAL" clId="{F46C469E-BA72-4378-9BF3-D6E3C75FECBC}" dt="2021-02-25T03:00:55.522" v="570" actId="478"/>
          <ac:spMkLst>
            <pc:docMk/>
            <pc:sldMk cId="2441348379" sldId="897"/>
            <ac:spMk id="7" creationId="{E154EC14-86A2-4066-8C26-6DB85B2B59A3}"/>
          </ac:spMkLst>
        </pc:spChg>
        <pc:spChg chg="add mod">
          <ac:chgData name="Kolody, Dale (O&amp;A, Hobart)" userId="6fce53b1-f6b4-437f-92e5-b29623dbcb9a" providerId="ADAL" clId="{F46C469E-BA72-4378-9BF3-D6E3C75FECBC}" dt="2021-02-28T22:52:46.246" v="5014" actId="207"/>
          <ac:spMkLst>
            <pc:docMk/>
            <pc:sldMk cId="2441348379" sldId="897"/>
            <ac:spMk id="9" creationId="{22D83559-6A56-4C8E-BAEB-49F54FAD490A}"/>
          </ac:spMkLst>
        </pc:spChg>
        <pc:picChg chg="mod">
          <ac:chgData name="Kolody, Dale (O&amp;A, Hobart)" userId="6fce53b1-f6b4-437f-92e5-b29623dbcb9a" providerId="ADAL" clId="{F46C469E-BA72-4378-9BF3-D6E3C75FECBC}" dt="2021-02-25T03:00:49.606" v="569" actId="1076"/>
          <ac:picMkLst>
            <pc:docMk/>
            <pc:sldMk cId="2441348379" sldId="897"/>
            <ac:picMk id="5" creationId="{BAC828B3-A610-4FAA-8FCF-EEB90114FDC4}"/>
          </ac:picMkLst>
        </pc:picChg>
        <pc:cxnChg chg="mod">
          <ac:chgData name="Kolody, Dale (O&amp;A, Hobart)" userId="6fce53b1-f6b4-437f-92e5-b29623dbcb9a" providerId="ADAL" clId="{F46C469E-BA72-4378-9BF3-D6E3C75FECBC}" dt="2021-02-25T03:01:10.990" v="572" actId="1076"/>
          <ac:cxnSpMkLst>
            <pc:docMk/>
            <pc:sldMk cId="2441348379" sldId="897"/>
            <ac:cxnSpMk id="8" creationId="{1C96DCD7-6BA6-475D-B4B8-41709C347F3C}"/>
          </ac:cxnSpMkLst>
        </pc:cxnChg>
        <pc:cxnChg chg="add mod">
          <ac:chgData name="Kolody, Dale (O&amp;A, Hobart)" userId="6fce53b1-f6b4-437f-92e5-b29623dbcb9a" providerId="ADAL" clId="{F46C469E-BA72-4378-9BF3-D6E3C75FECBC}" dt="2021-02-28T22:52:20.046" v="5008" actId="1037"/>
          <ac:cxnSpMkLst>
            <pc:docMk/>
            <pc:sldMk cId="2441348379" sldId="897"/>
            <ac:cxnSpMk id="10" creationId="{809B84A9-93FB-41C1-A3F9-EE014D366282}"/>
          </ac:cxnSpMkLst>
        </pc:cxnChg>
      </pc:sldChg>
      <pc:sldChg chg="del">
        <pc:chgData name="Kolody, Dale (O&amp;A, Hobart)" userId="6fce53b1-f6b4-437f-92e5-b29623dbcb9a" providerId="ADAL" clId="{F46C469E-BA72-4378-9BF3-D6E3C75FECBC}" dt="2021-02-25T03:01:53.351" v="580" actId="47"/>
        <pc:sldMkLst>
          <pc:docMk/>
          <pc:sldMk cId="1002278591" sldId="898"/>
        </pc:sldMkLst>
      </pc:sldChg>
      <pc:sldChg chg="modSp mod ord">
        <pc:chgData name="Kolody, Dale (O&amp;A, Hobart)" userId="6fce53b1-f6b4-437f-92e5-b29623dbcb9a" providerId="ADAL" clId="{F46C469E-BA72-4378-9BF3-D6E3C75FECBC}" dt="2021-02-28T22:47:00.255" v="4674" actId="6549"/>
        <pc:sldMkLst>
          <pc:docMk/>
          <pc:sldMk cId="2189542310" sldId="900"/>
        </pc:sldMkLst>
        <pc:spChg chg="mod">
          <ac:chgData name="Kolody, Dale (O&amp;A, Hobart)" userId="6fce53b1-f6b4-437f-92e5-b29623dbcb9a" providerId="ADAL" clId="{F46C469E-BA72-4378-9BF3-D6E3C75FECBC}" dt="2021-02-28T22:47:00.255" v="4674" actId="6549"/>
          <ac:spMkLst>
            <pc:docMk/>
            <pc:sldMk cId="2189542310" sldId="900"/>
            <ac:spMk id="2" creationId="{B5157526-4B0A-4B8F-A645-E2150E0AE600}"/>
          </ac:spMkLst>
        </pc:spChg>
        <pc:picChg chg="mod">
          <ac:chgData name="Kolody, Dale (O&amp;A, Hobart)" userId="6fce53b1-f6b4-437f-92e5-b29623dbcb9a" providerId="ADAL" clId="{F46C469E-BA72-4378-9BF3-D6E3C75FECBC}" dt="2021-02-25T03:02:06.187" v="588" actId="1037"/>
          <ac:picMkLst>
            <pc:docMk/>
            <pc:sldMk cId="2189542310" sldId="900"/>
            <ac:picMk id="7" creationId="{97AF202E-E3FC-4CBA-BDFE-9D5DD1FBDD4B}"/>
          </ac:picMkLst>
        </pc:picChg>
      </pc:sldChg>
      <pc:sldChg chg="addSp delSp modSp mod ord">
        <pc:chgData name="Kolody, Dale (O&amp;A, Hobart)" userId="6fce53b1-f6b4-437f-92e5-b29623dbcb9a" providerId="ADAL" clId="{F46C469E-BA72-4378-9BF3-D6E3C75FECBC}" dt="2021-02-27T23:57:44.738" v="4599" actId="478"/>
        <pc:sldMkLst>
          <pc:docMk/>
          <pc:sldMk cId="2860201578" sldId="901"/>
        </pc:sldMkLst>
        <pc:spChg chg="del">
          <ac:chgData name="Kolody, Dale (O&amp;A, Hobart)" userId="6fce53b1-f6b4-437f-92e5-b29623dbcb9a" providerId="ADAL" clId="{F46C469E-BA72-4378-9BF3-D6E3C75FECBC}" dt="2021-02-25T05:08:01.019" v="1942" actId="478"/>
          <ac:spMkLst>
            <pc:docMk/>
            <pc:sldMk cId="2860201578" sldId="901"/>
            <ac:spMk id="4" creationId="{2BD96693-9BC0-424B-9B8E-3E0FAAD54BDD}"/>
          </ac:spMkLst>
        </pc:spChg>
        <pc:spChg chg="add del mod">
          <ac:chgData name="Kolody, Dale (O&amp;A, Hobart)" userId="6fce53b1-f6b4-437f-92e5-b29623dbcb9a" providerId="ADAL" clId="{F46C469E-BA72-4378-9BF3-D6E3C75FECBC}" dt="2021-02-25T05:08:03.927" v="1943" actId="478"/>
          <ac:spMkLst>
            <pc:docMk/>
            <pc:sldMk cId="2860201578" sldId="901"/>
            <ac:spMk id="5" creationId="{A80F8585-712D-45AD-AE83-26116895F312}"/>
          </ac:spMkLst>
        </pc:spChg>
        <pc:spChg chg="mod">
          <ac:chgData name="Kolody, Dale (O&amp;A, Hobart)" userId="6fce53b1-f6b4-437f-92e5-b29623dbcb9a" providerId="ADAL" clId="{F46C469E-BA72-4378-9BF3-D6E3C75FECBC}" dt="2021-02-25T05:32:14.108" v="2538" actId="5793"/>
          <ac:spMkLst>
            <pc:docMk/>
            <pc:sldMk cId="2860201578" sldId="901"/>
            <ac:spMk id="6" creationId="{FDA2B5CB-EDB1-4C23-B1A1-9E116AC9637B}"/>
          </ac:spMkLst>
        </pc:spChg>
        <pc:spChg chg="add del">
          <ac:chgData name="Kolody, Dale (O&amp;A, Hobart)" userId="6fce53b1-f6b4-437f-92e5-b29623dbcb9a" providerId="ADAL" clId="{F46C469E-BA72-4378-9BF3-D6E3C75FECBC}" dt="2021-02-25T05:08:19.962" v="1945" actId="478"/>
          <ac:spMkLst>
            <pc:docMk/>
            <pc:sldMk cId="2860201578" sldId="901"/>
            <ac:spMk id="7" creationId="{8B7D4E6F-0292-4EF1-8C1D-3CCED42F141C}"/>
          </ac:spMkLst>
        </pc:spChg>
        <pc:spChg chg="add del">
          <ac:chgData name="Kolody, Dale (O&amp;A, Hobart)" userId="6fce53b1-f6b4-437f-92e5-b29623dbcb9a" providerId="ADAL" clId="{F46C469E-BA72-4378-9BF3-D6E3C75FECBC}" dt="2021-02-25T05:08:19.962" v="1945" actId="478"/>
          <ac:spMkLst>
            <pc:docMk/>
            <pc:sldMk cId="2860201578" sldId="901"/>
            <ac:spMk id="8" creationId="{9607672A-C959-48DD-A96E-1AE3B9CCA0B1}"/>
          </ac:spMkLst>
        </pc:spChg>
        <pc:spChg chg="add mod">
          <ac:chgData name="Kolody, Dale (O&amp;A, Hobart)" userId="6fce53b1-f6b4-437f-92e5-b29623dbcb9a" providerId="ADAL" clId="{F46C469E-BA72-4378-9BF3-D6E3C75FECBC}" dt="2021-02-25T05:14:46.868" v="2154" actId="1036"/>
          <ac:spMkLst>
            <pc:docMk/>
            <pc:sldMk cId="2860201578" sldId="901"/>
            <ac:spMk id="20" creationId="{F7588BBE-12BC-457A-98E1-ED9AF54A11FE}"/>
          </ac:spMkLst>
        </pc:spChg>
        <pc:spChg chg="add mod">
          <ac:chgData name="Kolody, Dale (O&amp;A, Hobart)" userId="6fce53b1-f6b4-437f-92e5-b29623dbcb9a" providerId="ADAL" clId="{F46C469E-BA72-4378-9BF3-D6E3C75FECBC}" dt="2021-02-25T05:15:01.472" v="2191" actId="1037"/>
          <ac:spMkLst>
            <pc:docMk/>
            <pc:sldMk cId="2860201578" sldId="901"/>
            <ac:spMk id="23" creationId="{E2ABC911-5FA7-4BA4-B8C0-2370A04E6502}"/>
          </ac:spMkLst>
        </pc:spChg>
        <pc:picChg chg="add del mod ord">
          <ac:chgData name="Kolody, Dale (O&amp;A, Hobart)" userId="6fce53b1-f6b4-437f-92e5-b29623dbcb9a" providerId="ADAL" clId="{F46C469E-BA72-4378-9BF3-D6E3C75FECBC}" dt="2021-02-27T23:57:41.402" v="4598" actId="478"/>
          <ac:picMkLst>
            <pc:docMk/>
            <pc:sldMk cId="2860201578" sldId="901"/>
            <ac:picMk id="4" creationId="{3475EDEB-0F86-427D-A52E-4C01C709B318}"/>
          </ac:picMkLst>
        </pc:picChg>
        <pc:picChg chg="del">
          <ac:chgData name="Kolody, Dale (O&amp;A, Hobart)" userId="6fce53b1-f6b4-437f-92e5-b29623dbcb9a" providerId="ADAL" clId="{F46C469E-BA72-4378-9BF3-D6E3C75FECBC}" dt="2021-02-25T05:07:55.015" v="1941" actId="478"/>
          <ac:picMkLst>
            <pc:docMk/>
            <pc:sldMk cId="2860201578" sldId="901"/>
            <ac:picMk id="9" creationId="{CA0087C9-F6BB-4971-9B3F-3A5371E329F4}"/>
          </ac:picMkLst>
        </pc:picChg>
        <pc:picChg chg="add del mod">
          <ac:chgData name="Kolody, Dale (O&amp;A, Hobart)" userId="6fce53b1-f6b4-437f-92e5-b29623dbcb9a" providerId="ADAL" clId="{F46C469E-BA72-4378-9BF3-D6E3C75FECBC}" dt="2021-02-27T23:57:44.738" v="4599" actId="478"/>
          <ac:picMkLst>
            <pc:docMk/>
            <pc:sldMk cId="2860201578" sldId="901"/>
            <ac:picMk id="12" creationId="{F30F7E55-DC0E-475E-A80F-3AE75E7EB48D}"/>
          </ac:picMkLst>
        </pc:picChg>
        <pc:picChg chg="add del">
          <ac:chgData name="Kolody, Dale (O&amp;A, Hobart)" userId="6fce53b1-f6b4-437f-92e5-b29623dbcb9a" providerId="ADAL" clId="{F46C469E-BA72-4378-9BF3-D6E3C75FECBC}" dt="2021-02-25T05:08:19.962" v="1945" actId="478"/>
          <ac:picMkLst>
            <pc:docMk/>
            <pc:sldMk cId="2860201578" sldId="901"/>
            <ac:picMk id="1025" creationId="{6CD07F61-8AFC-402B-90B0-29064DB6355B}"/>
          </ac:picMkLst>
        </pc:picChg>
        <pc:picChg chg="add del">
          <ac:chgData name="Kolody, Dale (O&amp;A, Hobart)" userId="6fce53b1-f6b4-437f-92e5-b29623dbcb9a" providerId="ADAL" clId="{F46C469E-BA72-4378-9BF3-D6E3C75FECBC}" dt="2021-02-25T05:08:19.962" v="1945" actId="478"/>
          <ac:picMkLst>
            <pc:docMk/>
            <pc:sldMk cId="2860201578" sldId="901"/>
            <ac:picMk id="1026" creationId="{81BC8FCA-CA92-45CB-9EBC-2AC44DF799DD}"/>
          </ac:picMkLst>
        </pc:picChg>
        <pc:cxnChg chg="add mod">
          <ac:chgData name="Kolody, Dale (O&amp;A, Hobart)" userId="6fce53b1-f6b4-437f-92e5-b29623dbcb9a" providerId="ADAL" clId="{F46C469E-BA72-4378-9BF3-D6E3C75FECBC}" dt="2021-02-25T05:12:44.927" v="1975" actId="1037"/>
          <ac:cxnSpMkLst>
            <pc:docMk/>
            <pc:sldMk cId="2860201578" sldId="901"/>
            <ac:cxnSpMk id="11" creationId="{E7C21AB3-4165-4E23-B068-E84CECA9108D}"/>
          </ac:cxnSpMkLst>
        </pc:cxnChg>
        <pc:cxnChg chg="add mod">
          <ac:chgData name="Kolody, Dale (O&amp;A, Hobart)" userId="6fce53b1-f6b4-437f-92e5-b29623dbcb9a" providerId="ADAL" clId="{F46C469E-BA72-4378-9BF3-D6E3C75FECBC}" dt="2021-02-25T05:13:02.642" v="2042" actId="1035"/>
          <ac:cxnSpMkLst>
            <pc:docMk/>
            <pc:sldMk cId="2860201578" sldId="901"/>
            <ac:cxnSpMk id="16" creationId="{097F4FE7-FBFB-4EB6-A206-AB2EEEC8A30E}"/>
          </ac:cxnSpMkLst>
        </pc:cxnChg>
        <pc:cxnChg chg="add del mod">
          <ac:chgData name="Kolody, Dale (O&amp;A, Hobart)" userId="6fce53b1-f6b4-437f-92e5-b29623dbcb9a" providerId="ADAL" clId="{F46C469E-BA72-4378-9BF3-D6E3C75FECBC}" dt="2021-02-25T05:16:51.272" v="2237" actId="478"/>
          <ac:cxnSpMkLst>
            <pc:docMk/>
            <pc:sldMk cId="2860201578" sldId="901"/>
            <ac:cxnSpMk id="17" creationId="{45A298AF-57AE-4A97-B89A-F1600078FBED}"/>
          </ac:cxnSpMkLst>
        </pc:cxnChg>
        <pc:cxnChg chg="add mod">
          <ac:chgData name="Kolody, Dale (O&amp;A, Hobart)" userId="6fce53b1-f6b4-437f-92e5-b29623dbcb9a" providerId="ADAL" clId="{F46C469E-BA72-4378-9BF3-D6E3C75FECBC}" dt="2021-02-25T05:37:45.744" v="2654" actId="1037"/>
          <ac:cxnSpMkLst>
            <pc:docMk/>
            <pc:sldMk cId="2860201578" sldId="901"/>
            <ac:cxnSpMk id="24" creationId="{46D9DE39-071B-4FDC-9B9A-1515D940013F}"/>
          </ac:cxnSpMkLst>
        </pc:cxnChg>
      </pc:sldChg>
      <pc:sldChg chg="del ord">
        <pc:chgData name="Kolody, Dale (O&amp;A, Hobart)" userId="6fce53b1-f6b4-437f-92e5-b29623dbcb9a" providerId="ADAL" clId="{F46C469E-BA72-4378-9BF3-D6E3C75FECBC}" dt="2021-02-25T05:25:05.129" v="2389" actId="47"/>
        <pc:sldMkLst>
          <pc:docMk/>
          <pc:sldMk cId="926993851" sldId="902"/>
        </pc:sldMkLst>
      </pc:sldChg>
      <pc:sldChg chg="del">
        <pc:chgData name="Kolody, Dale (O&amp;A, Hobart)" userId="6fce53b1-f6b4-437f-92e5-b29623dbcb9a" providerId="ADAL" clId="{F46C469E-BA72-4378-9BF3-D6E3C75FECBC}" dt="2021-02-25T06:30:40.179" v="4468" actId="47"/>
        <pc:sldMkLst>
          <pc:docMk/>
          <pc:sldMk cId="3249174696" sldId="903"/>
        </pc:sldMkLst>
      </pc:sldChg>
      <pc:sldChg chg="del">
        <pc:chgData name="Kolody, Dale (O&amp;A, Hobart)" userId="6fce53b1-f6b4-437f-92e5-b29623dbcb9a" providerId="ADAL" clId="{F46C469E-BA72-4378-9BF3-D6E3C75FECBC}" dt="2021-02-25T06:30:32.133" v="4466" actId="47"/>
        <pc:sldMkLst>
          <pc:docMk/>
          <pc:sldMk cId="4284772642" sldId="904"/>
        </pc:sldMkLst>
      </pc:sldChg>
      <pc:sldChg chg="addSp modSp mod">
        <pc:chgData name="Kolody, Dale (O&amp;A, Hobart)" userId="6fce53b1-f6b4-437f-92e5-b29623dbcb9a" providerId="ADAL" clId="{F46C469E-BA72-4378-9BF3-D6E3C75FECBC}" dt="2021-02-25T22:21:12.644" v="4520" actId="1076"/>
        <pc:sldMkLst>
          <pc:docMk/>
          <pc:sldMk cId="3679741679" sldId="905"/>
        </pc:sldMkLst>
        <pc:spChg chg="add mod">
          <ac:chgData name="Kolody, Dale (O&amp;A, Hobart)" userId="6fce53b1-f6b4-437f-92e5-b29623dbcb9a" providerId="ADAL" clId="{F46C469E-BA72-4378-9BF3-D6E3C75FECBC}" dt="2021-02-25T22:19:38.886" v="4493" actId="692"/>
          <ac:spMkLst>
            <pc:docMk/>
            <pc:sldMk cId="3679741679" sldId="905"/>
            <ac:spMk id="4" creationId="{C540547B-A174-4A51-BABB-007D863BCE9A}"/>
          </ac:spMkLst>
        </pc:spChg>
        <pc:spChg chg="add mod">
          <ac:chgData name="Kolody, Dale (O&amp;A, Hobart)" userId="6fce53b1-f6b4-437f-92e5-b29623dbcb9a" providerId="ADAL" clId="{F46C469E-BA72-4378-9BF3-D6E3C75FECBC}" dt="2021-02-25T22:21:12.644" v="4520" actId="1076"/>
          <ac:spMkLst>
            <pc:docMk/>
            <pc:sldMk cId="3679741679" sldId="905"/>
            <ac:spMk id="7" creationId="{426A3664-FF29-4864-BCA5-A708B61F16F5}"/>
          </ac:spMkLst>
        </pc:spChg>
        <pc:spChg chg="add mod">
          <ac:chgData name="Kolody, Dale (O&amp;A, Hobart)" userId="6fce53b1-f6b4-437f-92e5-b29623dbcb9a" providerId="ADAL" clId="{F46C469E-BA72-4378-9BF3-D6E3C75FECBC}" dt="2021-02-25T22:19:22.636" v="4485" actId="692"/>
          <ac:spMkLst>
            <pc:docMk/>
            <pc:sldMk cId="3679741679" sldId="905"/>
            <ac:spMk id="13" creationId="{4F6D669B-701C-438D-AF65-BB686E174855}"/>
          </ac:spMkLst>
        </pc:spChg>
      </pc:sldChg>
      <pc:sldChg chg="del">
        <pc:chgData name="Kolody, Dale (O&amp;A, Hobart)" userId="6fce53b1-f6b4-437f-92e5-b29623dbcb9a" providerId="ADAL" clId="{F46C469E-BA72-4378-9BF3-D6E3C75FECBC}" dt="2021-02-25T06:30:40.179" v="4468" actId="47"/>
        <pc:sldMkLst>
          <pc:docMk/>
          <pc:sldMk cId="3515425283" sldId="906"/>
        </pc:sldMkLst>
      </pc:sldChg>
      <pc:sldChg chg="del">
        <pc:chgData name="Kolody, Dale (O&amp;A, Hobart)" userId="6fce53b1-f6b4-437f-92e5-b29623dbcb9a" providerId="ADAL" clId="{F46C469E-BA72-4378-9BF3-D6E3C75FECBC}" dt="2021-02-25T06:30:40.179" v="4468" actId="47"/>
        <pc:sldMkLst>
          <pc:docMk/>
          <pc:sldMk cId="4182471412" sldId="907"/>
        </pc:sldMkLst>
      </pc:sldChg>
      <pc:sldChg chg="del">
        <pc:chgData name="Kolody, Dale (O&amp;A, Hobart)" userId="6fce53b1-f6b4-437f-92e5-b29623dbcb9a" providerId="ADAL" clId="{F46C469E-BA72-4378-9BF3-D6E3C75FECBC}" dt="2021-02-25T06:30:40.179" v="4468" actId="47"/>
        <pc:sldMkLst>
          <pc:docMk/>
          <pc:sldMk cId="743380428" sldId="908"/>
        </pc:sldMkLst>
      </pc:sldChg>
      <pc:sldChg chg="del">
        <pc:chgData name="Kolody, Dale (O&amp;A, Hobart)" userId="6fce53b1-f6b4-437f-92e5-b29623dbcb9a" providerId="ADAL" clId="{F46C469E-BA72-4378-9BF3-D6E3C75FECBC}" dt="2021-02-25T06:30:40.179" v="4468" actId="47"/>
        <pc:sldMkLst>
          <pc:docMk/>
          <pc:sldMk cId="1300272642" sldId="909"/>
        </pc:sldMkLst>
      </pc:sldChg>
      <pc:sldChg chg="del">
        <pc:chgData name="Kolody, Dale (O&amp;A, Hobart)" userId="6fce53b1-f6b4-437f-92e5-b29623dbcb9a" providerId="ADAL" clId="{F46C469E-BA72-4378-9BF3-D6E3C75FECBC}" dt="2021-02-25T06:30:40.179" v="4468" actId="47"/>
        <pc:sldMkLst>
          <pc:docMk/>
          <pc:sldMk cId="2306516055" sldId="910"/>
        </pc:sldMkLst>
      </pc:sldChg>
      <pc:sldChg chg="del">
        <pc:chgData name="Kolody, Dale (O&amp;A, Hobart)" userId="6fce53b1-f6b4-437f-92e5-b29623dbcb9a" providerId="ADAL" clId="{F46C469E-BA72-4378-9BF3-D6E3C75FECBC}" dt="2021-02-25T02:49:05.267" v="439" actId="47"/>
        <pc:sldMkLst>
          <pc:docMk/>
          <pc:sldMk cId="817423871" sldId="911"/>
        </pc:sldMkLst>
      </pc:sldChg>
      <pc:sldChg chg="del">
        <pc:chgData name="Kolody, Dale (O&amp;A, Hobart)" userId="6fce53b1-f6b4-437f-92e5-b29623dbcb9a" providerId="ADAL" clId="{F46C469E-BA72-4378-9BF3-D6E3C75FECBC}" dt="2021-02-25T02:49:03.515" v="438" actId="47"/>
        <pc:sldMkLst>
          <pc:docMk/>
          <pc:sldMk cId="2740098" sldId="913"/>
        </pc:sldMkLst>
      </pc:sldChg>
      <pc:sldChg chg="del">
        <pc:chgData name="Kolody, Dale (O&amp;A, Hobart)" userId="6fce53b1-f6b4-437f-92e5-b29623dbcb9a" providerId="ADAL" clId="{F46C469E-BA72-4378-9BF3-D6E3C75FECBC}" dt="2021-02-25T04:35:55.674" v="1605" actId="47"/>
        <pc:sldMkLst>
          <pc:docMk/>
          <pc:sldMk cId="2291838528" sldId="914"/>
        </pc:sldMkLst>
      </pc:sldChg>
      <pc:sldChg chg="addSp delSp modSp mod ord modAnim">
        <pc:chgData name="Kolody, Dale (O&amp;A, Hobart)" userId="6fce53b1-f6b4-437f-92e5-b29623dbcb9a" providerId="ADAL" clId="{F46C469E-BA72-4378-9BF3-D6E3C75FECBC}" dt="2021-02-25T03:33:58.247" v="1600"/>
        <pc:sldMkLst>
          <pc:docMk/>
          <pc:sldMk cId="4119259311" sldId="915"/>
        </pc:sldMkLst>
        <pc:spChg chg="mod">
          <ac:chgData name="Kolody, Dale (O&amp;A, Hobart)" userId="6fce53b1-f6b4-437f-92e5-b29623dbcb9a" providerId="ADAL" clId="{F46C469E-BA72-4378-9BF3-D6E3C75FECBC}" dt="2021-02-25T03:26:01.528" v="1387" actId="14100"/>
          <ac:spMkLst>
            <pc:docMk/>
            <pc:sldMk cId="4119259311" sldId="915"/>
            <ac:spMk id="2" creationId="{77CF2A95-2B84-403E-A6A2-F4540F00B14E}"/>
          </ac:spMkLst>
        </pc:spChg>
        <pc:spChg chg="mod">
          <ac:chgData name="Kolody, Dale (O&amp;A, Hobart)" userId="6fce53b1-f6b4-437f-92e5-b29623dbcb9a" providerId="ADAL" clId="{F46C469E-BA72-4378-9BF3-D6E3C75FECBC}" dt="2021-02-25T03:27:47.498" v="1557" actId="20577"/>
          <ac:spMkLst>
            <pc:docMk/>
            <pc:sldMk cId="4119259311" sldId="915"/>
            <ac:spMk id="3" creationId="{7C87A6AD-70C0-434A-A2D4-345BD12E80BC}"/>
          </ac:spMkLst>
        </pc:spChg>
        <pc:spChg chg="add mod">
          <ac:chgData name="Kolody, Dale (O&amp;A, Hobart)" userId="6fce53b1-f6b4-437f-92e5-b29623dbcb9a" providerId="ADAL" clId="{F46C469E-BA72-4378-9BF3-D6E3C75FECBC}" dt="2021-02-25T03:28:44.015" v="1562" actId="1076"/>
          <ac:spMkLst>
            <pc:docMk/>
            <pc:sldMk cId="4119259311" sldId="915"/>
            <ac:spMk id="4" creationId="{62C9A226-225B-4528-867B-713E357412DC}"/>
          </ac:spMkLst>
        </pc:spChg>
        <pc:spChg chg="add mod">
          <ac:chgData name="Kolody, Dale (O&amp;A, Hobart)" userId="6fce53b1-f6b4-437f-92e5-b29623dbcb9a" providerId="ADAL" clId="{F46C469E-BA72-4378-9BF3-D6E3C75FECBC}" dt="2021-02-25T03:17:47.447" v="1013" actId="1036"/>
          <ac:spMkLst>
            <pc:docMk/>
            <pc:sldMk cId="4119259311" sldId="915"/>
            <ac:spMk id="10" creationId="{8F1CAAD0-27FC-4255-AA60-6D3AD4354097}"/>
          </ac:spMkLst>
        </pc:spChg>
        <pc:spChg chg="add del mod">
          <ac:chgData name="Kolody, Dale (O&amp;A, Hobart)" userId="6fce53b1-f6b4-437f-92e5-b29623dbcb9a" providerId="ADAL" clId="{F46C469E-BA72-4378-9BF3-D6E3C75FECBC}" dt="2021-02-25T03:13:35.284" v="855" actId="478"/>
          <ac:spMkLst>
            <pc:docMk/>
            <pc:sldMk cId="4119259311" sldId="915"/>
            <ac:spMk id="11" creationId="{A36AFD39-520E-465D-96F0-694D35AE759F}"/>
          </ac:spMkLst>
        </pc:spChg>
        <pc:spChg chg="add mod">
          <ac:chgData name="Kolody, Dale (O&amp;A, Hobart)" userId="6fce53b1-f6b4-437f-92e5-b29623dbcb9a" providerId="ADAL" clId="{F46C469E-BA72-4378-9BF3-D6E3C75FECBC}" dt="2021-02-25T03:11:22.242" v="701" actId="1037"/>
          <ac:spMkLst>
            <pc:docMk/>
            <pc:sldMk cId="4119259311" sldId="915"/>
            <ac:spMk id="12" creationId="{385A20BF-3465-432F-B84E-0D642C2D3F72}"/>
          </ac:spMkLst>
        </pc:spChg>
        <pc:spChg chg="add mod">
          <ac:chgData name="Kolody, Dale (O&amp;A, Hobart)" userId="6fce53b1-f6b4-437f-92e5-b29623dbcb9a" providerId="ADAL" clId="{F46C469E-BA72-4378-9BF3-D6E3C75FECBC}" dt="2021-02-25T03:11:47.533" v="709" actId="1076"/>
          <ac:spMkLst>
            <pc:docMk/>
            <pc:sldMk cId="4119259311" sldId="915"/>
            <ac:spMk id="13" creationId="{12F1DB66-FFEE-4B38-AA4A-B79F27E76C5A}"/>
          </ac:spMkLst>
        </pc:spChg>
        <pc:spChg chg="add mod">
          <ac:chgData name="Kolody, Dale (O&amp;A, Hobart)" userId="6fce53b1-f6b4-437f-92e5-b29623dbcb9a" providerId="ADAL" clId="{F46C469E-BA72-4378-9BF3-D6E3C75FECBC}" dt="2021-02-25T03:11:53.238" v="711" actId="14100"/>
          <ac:spMkLst>
            <pc:docMk/>
            <pc:sldMk cId="4119259311" sldId="915"/>
            <ac:spMk id="14" creationId="{80F1CEC8-C1B1-45BE-96B5-E017B402F571}"/>
          </ac:spMkLst>
        </pc:spChg>
        <pc:spChg chg="add mod">
          <ac:chgData name="Kolody, Dale (O&amp;A, Hobart)" userId="6fce53b1-f6b4-437f-92e5-b29623dbcb9a" providerId="ADAL" clId="{F46C469E-BA72-4378-9BF3-D6E3C75FECBC}" dt="2021-02-25T03:11:58.338" v="735" actId="1038"/>
          <ac:spMkLst>
            <pc:docMk/>
            <pc:sldMk cId="4119259311" sldId="915"/>
            <ac:spMk id="15" creationId="{6383024E-BE98-4562-ABCD-936B3964D81C}"/>
          </ac:spMkLst>
        </pc:spChg>
        <pc:spChg chg="add mod">
          <ac:chgData name="Kolody, Dale (O&amp;A, Hobart)" userId="6fce53b1-f6b4-437f-92e5-b29623dbcb9a" providerId="ADAL" clId="{F46C469E-BA72-4378-9BF3-D6E3C75FECBC}" dt="2021-02-25T03:12:01.187" v="746" actId="1035"/>
          <ac:spMkLst>
            <pc:docMk/>
            <pc:sldMk cId="4119259311" sldId="915"/>
            <ac:spMk id="16" creationId="{FD3F7F06-8724-4775-906D-657B502DC463}"/>
          </ac:spMkLst>
        </pc:spChg>
        <pc:spChg chg="add mod">
          <ac:chgData name="Kolody, Dale (O&amp;A, Hobart)" userId="6fce53b1-f6b4-437f-92e5-b29623dbcb9a" providerId="ADAL" clId="{F46C469E-BA72-4378-9BF3-D6E3C75FECBC}" dt="2021-02-25T03:12:04.074" v="759" actId="1037"/>
          <ac:spMkLst>
            <pc:docMk/>
            <pc:sldMk cId="4119259311" sldId="915"/>
            <ac:spMk id="17" creationId="{25188902-9580-4754-A219-8B2825BD4493}"/>
          </ac:spMkLst>
        </pc:spChg>
        <pc:spChg chg="add mod">
          <ac:chgData name="Kolody, Dale (O&amp;A, Hobart)" userId="6fce53b1-f6b4-437f-92e5-b29623dbcb9a" providerId="ADAL" clId="{F46C469E-BA72-4378-9BF3-D6E3C75FECBC}" dt="2021-02-25T03:12:04.712" v="760"/>
          <ac:spMkLst>
            <pc:docMk/>
            <pc:sldMk cId="4119259311" sldId="915"/>
            <ac:spMk id="18" creationId="{DF197101-54C5-4533-9ACB-0CAFFC4CA8B5}"/>
          </ac:spMkLst>
        </pc:spChg>
        <pc:spChg chg="add mod">
          <ac:chgData name="Kolody, Dale (O&amp;A, Hobart)" userId="6fce53b1-f6b4-437f-92e5-b29623dbcb9a" providerId="ADAL" clId="{F46C469E-BA72-4378-9BF3-D6E3C75FECBC}" dt="2021-02-25T03:13:06.386" v="767" actId="692"/>
          <ac:spMkLst>
            <pc:docMk/>
            <pc:sldMk cId="4119259311" sldId="915"/>
            <ac:spMk id="19" creationId="{E05CCDED-865F-4EF8-B82B-43B0E1D1C44A}"/>
          </ac:spMkLst>
        </pc:spChg>
        <pc:spChg chg="add mod">
          <ac:chgData name="Kolody, Dale (O&amp;A, Hobart)" userId="6fce53b1-f6b4-437f-92e5-b29623dbcb9a" providerId="ADAL" clId="{F46C469E-BA72-4378-9BF3-D6E3C75FECBC}" dt="2021-02-25T03:13:21.004" v="808" actId="1035"/>
          <ac:spMkLst>
            <pc:docMk/>
            <pc:sldMk cId="4119259311" sldId="915"/>
            <ac:spMk id="20" creationId="{EEA5BC39-CCBD-4014-808C-4396E184C6E6}"/>
          </ac:spMkLst>
        </pc:spChg>
        <pc:spChg chg="add mod">
          <ac:chgData name="Kolody, Dale (O&amp;A, Hobart)" userId="6fce53b1-f6b4-437f-92e5-b29623dbcb9a" providerId="ADAL" clId="{F46C469E-BA72-4378-9BF3-D6E3C75FECBC}" dt="2021-02-25T03:13:26.804" v="853" actId="1038"/>
          <ac:spMkLst>
            <pc:docMk/>
            <pc:sldMk cId="4119259311" sldId="915"/>
            <ac:spMk id="21" creationId="{11795CBC-5B1F-484D-8CAC-035A7343F82D}"/>
          </ac:spMkLst>
        </pc:spChg>
        <pc:spChg chg="add mod">
          <ac:chgData name="Kolody, Dale (O&amp;A, Hobart)" userId="6fce53b1-f6b4-437f-92e5-b29623dbcb9a" providerId="ADAL" clId="{F46C469E-BA72-4378-9BF3-D6E3C75FECBC}" dt="2021-02-25T03:13:37.681" v="856"/>
          <ac:spMkLst>
            <pc:docMk/>
            <pc:sldMk cId="4119259311" sldId="915"/>
            <ac:spMk id="22" creationId="{0D9381FB-6FE5-4775-8197-D73DC8EA9FE7}"/>
          </ac:spMkLst>
        </pc:spChg>
        <pc:spChg chg="add mod">
          <ac:chgData name="Kolody, Dale (O&amp;A, Hobart)" userId="6fce53b1-f6b4-437f-92e5-b29623dbcb9a" providerId="ADAL" clId="{F46C469E-BA72-4378-9BF3-D6E3C75FECBC}" dt="2021-02-25T03:14:37.170" v="879" actId="6549"/>
          <ac:spMkLst>
            <pc:docMk/>
            <pc:sldMk cId="4119259311" sldId="915"/>
            <ac:spMk id="23" creationId="{9968F422-EC8A-44E8-8120-FD063A38E3F9}"/>
          </ac:spMkLst>
        </pc:spChg>
        <pc:spChg chg="add mod">
          <ac:chgData name="Kolody, Dale (O&amp;A, Hobart)" userId="6fce53b1-f6b4-437f-92e5-b29623dbcb9a" providerId="ADAL" clId="{F46C469E-BA72-4378-9BF3-D6E3C75FECBC}" dt="2021-02-25T03:17:12.555" v="982" actId="1076"/>
          <ac:spMkLst>
            <pc:docMk/>
            <pc:sldMk cId="4119259311" sldId="915"/>
            <ac:spMk id="27" creationId="{E5BDE6E6-9B9C-45F5-A00E-AB55CD597C90}"/>
          </ac:spMkLst>
        </pc:spChg>
        <pc:spChg chg="add mod">
          <ac:chgData name="Kolody, Dale (O&amp;A, Hobart)" userId="6fce53b1-f6b4-437f-92e5-b29623dbcb9a" providerId="ADAL" clId="{F46C469E-BA72-4378-9BF3-D6E3C75FECBC}" dt="2021-02-25T03:20:04.545" v="1208" actId="20577"/>
          <ac:spMkLst>
            <pc:docMk/>
            <pc:sldMk cId="4119259311" sldId="915"/>
            <ac:spMk id="31" creationId="{7F59BCEC-2EA7-4934-822A-E04B28C2C00B}"/>
          </ac:spMkLst>
        </pc:spChg>
        <pc:spChg chg="add mod">
          <ac:chgData name="Kolody, Dale (O&amp;A, Hobart)" userId="6fce53b1-f6b4-437f-92e5-b29623dbcb9a" providerId="ADAL" clId="{F46C469E-BA72-4378-9BF3-D6E3C75FECBC}" dt="2021-02-25T03:33:24.720" v="1596" actId="164"/>
          <ac:spMkLst>
            <pc:docMk/>
            <pc:sldMk cId="4119259311" sldId="915"/>
            <ac:spMk id="32" creationId="{CAF74EED-7131-4026-8BC6-99C977B32264}"/>
          </ac:spMkLst>
        </pc:spChg>
        <pc:spChg chg="add del mod">
          <ac:chgData name="Kolody, Dale (O&amp;A, Hobart)" userId="6fce53b1-f6b4-437f-92e5-b29623dbcb9a" providerId="ADAL" clId="{F46C469E-BA72-4378-9BF3-D6E3C75FECBC}" dt="2021-02-25T03:21:29.640" v="1237" actId="478"/>
          <ac:spMkLst>
            <pc:docMk/>
            <pc:sldMk cId="4119259311" sldId="915"/>
            <ac:spMk id="34" creationId="{FC5DBB3B-5EB1-46E2-9365-E871A7BFE9C5}"/>
          </ac:spMkLst>
        </pc:spChg>
        <pc:spChg chg="add mod">
          <ac:chgData name="Kolody, Dale (O&amp;A, Hobart)" userId="6fce53b1-f6b4-437f-92e5-b29623dbcb9a" providerId="ADAL" clId="{F46C469E-BA72-4378-9BF3-D6E3C75FECBC}" dt="2021-02-25T03:32:06.383" v="1593" actId="164"/>
          <ac:spMkLst>
            <pc:docMk/>
            <pc:sldMk cId="4119259311" sldId="915"/>
            <ac:spMk id="35" creationId="{33118096-2A87-4726-8086-ECF110DA29AB}"/>
          </ac:spMkLst>
        </pc:spChg>
        <pc:spChg chg="add mod">
          <ac:chgData name="Kolody, Dale (O&amp;A, Hobart)" userId="6fce53b1-f6b4-437f-92e5-b29623dbcb9a" providerId="ADAL" clId="{F46C469E-BA72-4378-9BF3-D6E3C75FECBC}" dt="2021-02-25T03:32:06.383" v="1593" actId="164"/>
          <ac:spMkLst>
            <pc:docMk/>
            <pc:sldMk cId="4119259311" sldId="915"/>
            <ac:spMk id="36" creationId="{90D84573-DAC7-4B30-9111-A7F522A8663D}"/>
          </ac:spMkLst>
        </pc:spChg>
        <pc:spChg chg="add mod">
          <ac:chgData name="Kolody, Dale (O&amp;A, Hobart)" userId="6fce53b1-f6b4-437f-92e5-b29623dbcb9a" providerId="ADAL" clId="{F46C469E-BA72-4378-9BF3-D6E3C75FECBC}" dt="2021-02-25T03:32:06.383" v="1593" actId="164"/>
          <ac:spMkLst>
            <pc:docMk/>
            <pc:sldMk cId="4119259311" sldId="915"/>
            <ac:spMk id="37" creationId="{583386A4-B8A6-4CC7-9F1C-9F8A442F3CE8}"/>
          </ac:spMkLst>
        </pc:spChg>
        <pc:spChg chg="add mod">
          <ac:chgData name="Kolody, Dale (O&amp;A, Hobart)" userId="6fce53b1-f6b4-437f-92e5-b29623dbcb9a" providerId="ADAL" clId="{F46C469E-BA72-4378-9BF3-D6E3C75FECBC}" dt="2021-02-25T03:32:06.383" v="1593" actId="164"/>
          <ac:spMkLst>
            <pc:docMk/>
            <pc:sldMk cId="4119259311" sldId="915"/>
            <ac:spMk id="38" creationId="{92B7E9CC-E5C8-4C1B-BB95-B5ADC7347A26}"/>
          </ac:spMkLst>
        </pc:spChg>
        <pc:spChg chg="add mod">
          <ac:chgData name="Kolody, Dale (O&amp;A, Hobart)" userId="6fce53b1-f6b4-437f-92e5-b29623dbcb9a" providerId="ADAL" clId="{F46C469E-BA72-4378-9BF3-D6E3C75FECBC}" dt="2021-02-25T03:32:06.383" v="1593" actId="164"/>
          <ac:spMkLst>
            <pc:docMk/>
            <pc:sldMk cId="4119259311" sldId="915"/>
            <ac:spMk id="39" creationId="{32CDFCAD-6B0E-4B52-A2CD-851A939C0CCF}"/>
          </ac:spMkLst>
        </pc:spChg>
        <pc:spChg chg="add mod">
          <ac:chgData name="Kolody, Dale (O&amp;A, Hobart)" userId="6fce53b1-f6b4-437f-92e5-b29623dbcb9a" providerId="ADAL" clId="{F46C469E-BA72-4378-9BF3-D6E3C75FECBC}" dt="2021-02-25T03:24:51.861" v="1382" actId="1036"/>
          <ac:spMkLst>
            <pc:docMk/>
            <pc:sldMk cId="4119259311" sldId="915"/>
            <ac:spMk id="40" creationId="{8692ABC6-450C-4D2E-B254-A0F1FE2C155D}"/>
          </ac:spMkLst>
        </pc:spChg>
        <pc:spChg chg="add mod">
          <ac:chgData name="Kolody, Dale (O&amp;A, Hobart)" userId="6fce53b1-f6b4-437f-92e5-b29623dbcb9a" providerId="ADAL" clId="{F46C469E-BA72-4378-9BF3-D6E3C75FECBC}" dt="2021-02-25T03:24:48.363" v="1380" actId="1036"/>
          <ac:spMkLst>
            <pc:docMk/>
            <pc:sldMk cId="4119259311" sldId="915"/>
            <ac:spMk id="41" creationId="{95025E9C-9919-4CB0-9672-8F0F8579DB2F}"/>
          </ac:spMkLst>
        </pc:spChg>
        <pc:spChg chg="add del mod">
          <ac:chgData name="Kolody, Dale (O&amp;A, Hobart)" userId="6fce53b1-f6b4-437f-92e5-b29623dbcb9a" providerId="ADAL" clId="{F46C469E-BA72-4378-9BF3-D6E3C75FECBC}" dt="2021-02-25T03:25:41.183" v="1385"/>
          <ac:spMkLst>
            <pc:docMk/>
            <pc:sldMk cId="4119259311" sldId="915"/>
            <ac:spMk id="42" creationId="{2750E0C4-B0C5-4236-A049-6C8E6F0C5434}"/>
          </ac:spMkLst>
        </pc:spChg>
        <pc:spChg chg="add mod">
          <ac:chgData name="Kolody, Dale (O&amp;A, Hobart)" userId="6fce53b1-f6b4-437f-92e5-b29623dbcb9a" providerId="ADAL" clId="{F46C469E-BA72-4378-9BF3-D6E3C75FECBC}" dt="2021-02-25T03:33:24.720" v="1596" actId="164"/>
          <ac:spMkLst>
            <pc:docMk/>
            <pc:sldMk cId="4119259311" sldId="915"/>
            <ac:spMk id="43" creationId="{C688444D-A6FF-4908-B715-49B19AF92CA9}"/>
          </ac:spMkLst>
        </pc:spChg>
        <pc:grpChg chg="add mod">
          <ac:chgData name="Kolody, Dale (O&amp;A, Hobart)" userId="6fce53b1-f6b4-437f-92e5-b29623dbcb9a" providerId="ADAL" clId="{F46C469E-BA72-4378-9BF3-D6E3C75FECBC}" dt="2021-02-25T03:32:06.383" v="1593" actId="164"/>
          <ac:grpSpMkLst>
            <pc:docMk/>
            <pc:sldMk cId="4119259311" sldId="915"/>
            <ac:grpSpMk id="44" creationId="{7DEBF3D7-2869-4892-B44C-3EF68B5EFFCE}"/>
          </ac:grpSpMkLst>
        </pc:grpChg>
        <pc:grpChg chg="add mod">
          <ac:chgData name="Kolody, Dale (O&amp;A, Hobart)" userId="6fce53b1-f6b4-437f-92e5-b29623dbcb9a" providerId="ADAL" clId="{F46C469E-BA72-4378-9BF3-D6E3C75FECBC}" dt="2021-02-25T03:33:24.720" v="1596" actId="164"/>
          <ac:grpSpMkLst>
            <pc:docMk/>
            <pc:sldMk cId="4119259311" sldId="915"/>
            <ac:grpSpMk id="45" creationId="{6C9426B2-4A17-42A1-B728-1A854CC080BF}"/>
          </ac:grpSpMkLst>
        </pc:grpChg>
        <pc:cxnChg chg="add mod">
          <ac:chgData name="Kolody, Dale (O&amp;A, Hobart)" userId="6fce53b1-f6b4-437f-92e5-b29623dbcb9a" providerId="ADAL" clId="{F46C469E-BA72-4378-9BF3-D6E3C75FECBC}" dt="2021-02-25T03:09:47.993" v="599" actId="1035"/>
          <ac:cxnSpMkLst>
            <pc:docMk/>
            <pc:sldMk cId="4119259311" sldId="915"/>
            <ac:cxnSpMk id="5" creationId="{C4D5FB24-770A-41B4-BCD1-1D5D3C96A8EB}"/>
          </ac:cxnSpMkLst>
        </pc:cxnChg>
        <pc:cxnChg chg="add mod">
          <ac:chgData name="Kolody, Dale (O&amp;A, Hobart)" userId="6fce53b1-f6b4-437f-92e5-b29623dbcb9a" providerId="ADAL" clId="{F46C469E-BA72-4378-9BF3-D6E3C75FECBC}" dt="2021-02-25T03:10:05.565" v="602" actId="14100"/>
          <ac:cxnSpMkLst>
            <pc:docMk/>
            <pc:sldMk cId="4119259311" sldId="915"/>
            <ac:cxnSpMk id="7" creationId="{0BF3EADB-340C-44EE-B522-EE89A602C145}"/>
          </ac:cxnSpMkLst>
        </pc:cxnChg>
        <pc:cxnChg chg="add mod">
          <ac:chgData name="Kolody, Dale (O&amp;A, Hobart)" userId="6fce53b1-f6b4-437f-92e5-b29623dbcb9a" providerId="ADAL" clId="{F46C469E-BA72-4378-9BF3-D6E3C75FECBC}" dt="2021-02-25T03:15:35.370" v="942" actId="1036"/>
          <ac:cxnSpMkLst>
            <pc:docMk/>
            <pc:sldMk cId="4119259311" sldId="915"/>
            <ac:cxnSpMk id="25" creationId="{4719412A-C8DC-47D4-AAA4-59D0ED815B09}"/>
          </ac:cxnSpMkLst>
        </pc:cxnChg>
        <pc:cxnChg chg="add mod">
          <ac:chgData name="Kolody, Dale (O&amp;A, Hobart)" userId="6fce53b1-f6b4-437f-92e5-b29623dbcb9a" providerId="ADAL" clId="{F46C469E-BA72-4378-9BF3-D6E3C75FECBC}" dt="2021-02-25T03:17:38.703" v="987" actId="1037"/>
          <ac:cxnSpMkLst>
            <pc:docMk/>
            <pc:sldMk cId="4119259311" sldId="915"/>
            <ac:cxnSpMk id="28" creationId="{192FD13E-7D09-4858-B7B4-20EBBECA2947}"/>
          </ac:cxnSpMkLst>
        </pc:cxnChg>
        <pc:cxnChg chg="add mod">
          <ac:chgData name="Kolody, Dale (O&amp;A, Hobart)" userId="6fce53b1-f6b4-437f-92e5-b29623dbcb9a" providerId="ADAL" clId="{F46C469E-BA72-4378-9BF3-D6E3C75FECBC}" dt="2021-02-25T03:33:24.720" v="1596" actId="164"/>
          <ac:cxnSpMkLst>
            <pc:docMk/>
            <pc:sldMk cId="4119259311" sldId="915"/>
            <ac:cxnSpMk id="33" creationId="{F8E28DDF-7D8B-4084-BD73-FDA20B2E7141}"/>
          </ac:cxnSpMkLst>
        </pc:cxnChg>
      </pc:sldChg>
      <pc:sldChg chg="del">
        <pc:chgData name="Kolody, Dale (O&amp;A, Hobart)" userId="6fce53b1-f6b4-437f-92e5-b29623dbcb9a" providerId="ADAL" clId="{F46C469E-BA72-4378-9BF3-D6E3C75FECBC}" dt="2021-02-25T03:02:13.455" v="589" actId="47"/>
        <pc:sldMkLst>
          <pc:docMk/>
          <pc:sldMk cId="456288377" sldId="916"/>
        </pc:sldMkLst>
      </pc:sldChg>
      <pc:sldChg chg="del">
        <pc:chgData name="Kolody, Dale (O&amp;A, Hobart)" userId="6fce53b1-f6b4-437f-92e5-b29623dbcb9a" providerId="ADAL" clId="{F46C469E-BA72-4378-9BF3-D6E3C75FECBC}" dt="2021-02-25T04:35:34.123" v="1604" actId="47"/>
        <pc:sldMkLst>
          <pc:docMk/>
          <pc:sldMk cId="2138825005" sldId="917"/>
        </pc:sldMkLst>
      </pc:sldChg>
      <pc:sldChg chg="del">
        <pc:chgData name="Kolody, Dale (O&amp;A, Hobart)" userId="6fce53b1-f6b4-437f-92e5-b29623dbcb9a" providerId="ADAL" clId="{F46C469E-BA72-4378-9BF3-D6E3C75FECBC}" dt="2021-02-25T06:30:40.179" v="4468" actId="47"/>
        <pc:sldMkLst>
          <pc:docMk/>
          <pc:sldMk cId="1976897641" sldId="918"/>
        </pc:sldMkLst>
      </pc:sldChg>
      <pc:sldChg chg="addSp delSp modSp del mod ord">
        <pc:chgData name="Kolody, Dale (O&amp;A, Hobart)" userId="6fce53b1-f6b4-437f-92e5-b29623dbcb9a" providerId="ADAL" clId="{F46C469E-BA72-4378-9BF3-D6E3C75FECBC}" dt="2021-02-25T05:48:05.152" v="2828" actId="47"/>
        <pc:sldMkLst>
          <pc:docMk/>
          <pc:sldMk cId="980899119" sldId="919"/>
        </pc:sldMkLst>
        <pc:spChg chg="mod">
          <ac:chgData name="Kolody, Dale (O&amp;A, Hobart)" userId="6fce53b1-f6b4-437f-92e5-b29623dbcb9a" providerId="ADAL" clId="{F46C469E-BA72-4378-9BF3-D6E3C75FECBC}" dt="2021-02-25T05:41:01.214" v="2662" actId="6549"/>
          <ac:spMkLst>
            <pc:docMk/>
            <pc:sldMk cId="980899119" sldId="919"/>
            <ac:spMk id="2" creationId="{A234BEEE-0765-4BA6-BC73-D51EC20C9B1C}"/>
          </ac:spMkLst>
        </pc:spChg>
        <pc:spChg chg="mod">
          <ac:chgData name="Kolody, Dale (O&amp;A, Hobart)" userId="6fce53b1-f6b4-437f-92e5-b29623dbcb9a" providerId="ADAL" clId="{F46C469E-BA72-4378-9BF3-D6E3C75FECBC}" dt="2021-02-25T05:46:30.535" v="2752" actId="207"/>
          <ac:spMkLst>
            <pc:docMk/>
            <pc:sldMk cId="980899119" sldId="919"/>
            <ac:spMk id="3" creationId="{1345A522-8F2A-46E5-B246-A3BCAFE6F568}"/>
          </ac:spMkLst>
        </pc:spChg>
        <pc:spChg chg="add mod">
          <ac:chgData name="Kolody, Dale (O&amp;A, Hobart)" userId="6fce53b1-f6b4-437f-92e5-b29623dbcb9a" providerId="ADAL" clId="{F46C469E-BA72-4378-9BF3-D6E3C75FECBC}" dt="2021-02-25T05:46:14.873" v="2751" actId="1036"/>
          <ac:spMkLst>
            <pc:docMk/>
            <pc:sldMk cId="980899119" sldId="919"/>
            <ac:spMk id="6" creationId="{A067779C-1C41-4D60-AA2C-97458CB75824}"/>
          </ac:spMkLst>
        </pc:spChg>
        <pc:picChg chg="add mod">
          <ac:chgData name="Kolody, Dale (O&amp;A, Hobart)" userId="6fce53b1-f6b4-437f-92e5-b29623dbcb9a" providerId="ADAL" clId="{F46C469E-BA72-4378-9BF3-D6E3C75FECBC}" dt="2021-02-25T05:45:24.332" v="2723" actId="14100"/>
          <ac:picMkLst>
            <pc:docMk/>
            <pc:sldMk cId="980899119" sldId="919"/>
            <ac:picMk id="5" creationId="{5A55ABFA-E922-4821-9443-0D3539E3EDAC}"/>
          </ac:picMkLst>
        </pc:picChg>
        <pc:cxnChg chg="add del mod">
          <ac:chgData name="Kolody, Dale (O&amp;A, Hobart)" userId="6fce53b1-f6b4-437f-92e5-b29623dbcb9a" providerId="ADAL" clId="{F46C469E-BA72-4378-9BF3-D6E3C75FECBC}" dt="2021-02-25T05:44:37.757" v="2664" actId="478"/>
          <ac:cxnSpMkLst>
            <pc:docMk/>
            <pc:sldMk cId="980899119" sldId="919"/>
            <ac:cxnSpMk id="4" creationId="{08D043D4-BF7C-47A5-9B07-DCD70967A4E1}"/>
          </ac:cxnSpMkLst>
        </pc:cxnChg>
      </pc:sldChg>
      <pc:sldChg chg="addSp delSp modSp add mod">
        <pc:chgData name="Kolody, Dale (O&amp;A, Hobart)" userId="6fce53b1-f6b4-437f-92e5-b29623dbcb9a" providerId="ADAL" clId="{F46C469E-BA72-4378-9BF3-D6E3C75FECBC}" dt="2021-02-25T04:40:00.969" v="1645" actId="478"/>
        <pc:sldMkLst>
          <pc:docMk/>
          <pc:sldMk cId="23746534" sldId="920"/>
        </pc:sldMkLst>
        <pc:spChg chg="del">
          <ac:chgData name="Kolody, Dale (O&amp;A, Hobart)" userId="6fce53b1-f6b4-437f-92e5-b29623dbcb9a" providerId="ADAL" clId="{F46C469E-BA72-4378-9BF3-D6E3C75FECBC}" dt="2021-02-25T04:40:00.969" v="1645" actId="478"/>
          <ac:spMkLst>
            <pc:docMk/>
            <pc:sldMk cId="23746534" sldId="920"/>
            <ac:spMk id="3" creationId="{7C87A6AD-70C0-434A-A2D4-345BD12E80BC}"/>
          </ac:spMkLst>
        </pc:spChg>
        <pc:spChg chg="del">
          <ac:chgData name="Kolody, Dale (O&amp;A, Hobart)" userId="6fce53b1-f6b4-437f-92e5-b29623dbcb9a" providerId="ADAL" clId="{F46C469E-BA72-4378-9BF3-D6E3C75FECBC}" dt="2021-02-25T03:10:49.266" v="614" actId="478"/>
          <ac:spMkLst>
            <pc:docMk/>
            <pc:sldMk cId="23746534" sldId="920"/>
            <ac:spMk id="4" creationId="{62C9A226-225B-4528-867B-713E357412DC}"/>
          </ac:spMkLst>
        </pc:spChg>
        <pc:spChg chg="add mod">
          <ac:chgData name="Kolody, Dale (O&amp;A, Hobart)" userId="6fce53b1-f6b4-437f-92e5-b29623dbcb9a" providerId="ADAL" clId="{F46C469E-BA72-4378-9BF3-D6E3C75FECBC}" dt="2021-02-25T04:40:00.969" v="1645" actId="478"/>
          <ac:spMkLst>
            <pc:docMk/>
            <pc:sldMk cId="23746534" sldId="920"/>
            <ac:spMk id="8" creationId="{2DF21B8D-62C1-4105-A29A-0E783A761319}"/>
          </ac:spMkLst>
        </pc:spChg>
        <pc:spChg chg="del">
          <ac:chgData name="Kolody, Dale (O&amp;A, Hobart)" userId="6fce53b1-f6b4-437f-92e5-b29623dbcb9a" providerId="ADAL" clId="{F46C469E-BA72-4378-9BF3-D6E3C75FECBC}" dt="2021-02-25T03:10:51.650" v="615" actId="478"/>
          <ac:spMkLst>
            <pc:docMk/>
            <pc:sldMk cId="23746534" sldId="920"/>
            <ac:spMk id="10" creationId="{8F1CAAD0-27FC-4255-AA60-6D3AD4354097}"/>
          </ac:spMkLst>
        </pc:spChg>
        <pc:cxnChg chg="del">
          <ac:chgData name="Kolody, Dale (O&amp;A, Hobart)" userId="6fce53b1-f6b4-437f-92e5-b29623dbcb9a" providerId="ADAL" clId="{F46C469E-BA72-4378-9BF3-D6E3C75FECBC}" dt="2021-02-25T03:10:46.093" v="612" actId="478"/>
          <ac:cxnSpMkLst>
            <pc:docMk/>
            <pc:sldMk cId="23746534" sldId="920"/>
            <ac:cxnSpMk id="5" creationId="{C4D5FB24-770A-41B4-BCD1-1D5D3C96A8EB}"/>
          </ac:cxnSpMkLst>
        </pc:cxnChg>
        <pc:cxnChg chg="del">
          <ac:chgData name="Kolody, Dale (O&amp;A, Hobart)" userId="6fce53b1-f6b4-437f-92e5-b29623dbcb9a" providerId="ADAL" clId="{F46C469E-BA72-4378-9BF3-D6E3C75FECBC}" dt="2021-02-25T03:10:48.370" v="613" actId="478"/>
          <ac:cxnSpMkLst>
            <pc:docMk/>
            <pc:sldMk cId="23746534" sldId="920"/>
            <ac:cxnSpMk id="7" creationId="{0BF3EADB-340C-44EE-B522-EE89A602C145}"/>
          </ac:cxnSpMkLst>
        </pc:cxnChg>
      </pc:sldChg>
      <pc:sldChg chg="new del">
        <pc:chgData name="Kolody, Dale (O&amp;A, Hobart)" userId="6fce53b1-f6b4-437f-92e5-b29623dbcb9a" providerId="ADAL" clId="{F46C469E-BA72-4378-9BF3-D6E3C75FECBC}" dt="2021-02-25T02:29:06.240" v="5" actId="47"/>
        <pc:sldMkLst>
          <pc:docMk/>
          <pc:sldMk cId="4175620881" sldId="920"/>
        </pc:sldMkLst>
      </pc:sldChg>
      <pc:sldChg chg="addSp delSp modSp new mod ord">
        <pc:chgData name="Kolody, Dale (O&amp;A, Hobart)" userId="6fce53b1-f6b4-437f-92e5-b29623dbcb9a" providerId="ADAL" clId="{F46C469E-BA72-4378-9BF3-D6E3C75FECBC}" dt="2021-02-25T04:39:51.047" v="1644"/>
        <pc:sldMkLst>
          <pc:docMk/>
          <pc:sldMk cId="136719306" sldId="921"/>
        </pc:sldMkLst>
        <pc:spChg chg="mod">
          <ac:chgData name="Kolody, Dale (O&amp;A, Hobart)" userId="6fce53b1-f6b4-437f-92e5-b29623dbcb9a" providerId="ADAL" clId="{F46C469E-BA72-4378-9BF3-D6E3C75FECBC}" dt="2021-02-25T04:38:10.572" v="1618" actId="20577"/>
          <ac:spMkLst>
            <pc:docMk/>
            <pc:sldMk cId="136719306" sldId="921"/>
            <ac:spMk id="2" creationId="{A679A56C-CC7D-4DE0-BA6A-F528E5A9070D}"/>
          </ac:spMkLst>
        </pc:spChg>
        <pc:spChg chg="del">
          <ac:chgData name="Kolody, Dale (O&amp;A, Hobart)" userId="6fce53b1-f6b4-437f-92e5-b29623dbcb9a" providerId="ADAL" clId="{F46C469E-BA72-4378-9BF3-D6E3C75FECBC}" dt="2021-02-25T04:38:58.380" v="1619" actId="478"/>
          <ac:spMkLst>
            <pc:docMk/>
            <pc:sldMk cId="136719306" sldId="921"/>
            <ac:spMk id="3" creationId="{6D342A66-8FD4-4100-8D02-AE05A7E613F2}"/>
          </ac:spMkLst>
        </pc:spChg>
        <pc:picChg chg="add mod">
          <ac:chgData name="Kolody, Dale (O&amp;A, Hobart)" userId="6fce53b1-f6b4-437f-92e5-b29623dbcb9a" providerId="ADAL" clId="{F46C469E-BA72-4378-9BF3-D6E3C75FECBC}" dt="2021-02-25T04:39:13.976" v="1642" actId="1037"/>
          <ac:picMkLst>
            <pc:docMk/>
            <pc:sldMk cId="136719306" sldId="921"/>
            <ac:picMk id="4" creationId="{798A170A-7087-4558-B9E4-A41595CA6ACF}"/>
          </ac:picMkLst>
        </pc:picChg>
      </pc:sldChg>
      <pc:sldChg chg="new del">
        <pc:chgData name="Kolody, Dale (O&amp;A, Hobart)" userId="6fce53b1-f6b4-437f-92e5-b29623dbcb9a" providerId="ADAL" clId="{F46C469E-BA72-4378-9BF3-D6E3C75FECBC}" dt="2021-02-25T02:29:06.885" v="6" actId="47"/>
        <pc:sldMkLst>
          <pc:docMk/>
          <pc:sldMk cId="1389236158" sldId="921"/>
        </pc:sldMkLst>
      </pc:sldChg>
      <pc:sldChg chg="del">
        <pc:chgData name="Kolody, Dale (O&amp;A, Hobart)" userId="6fce53b1-f6b4-437f-92e5-b29623dbcb9a" providerId="ADAL" clId="{F46C469E-BA72-4378-9BF3-D6E3C75FECBC}" dt="2021-02-25T02:28:33.645" v="0" actId="2696"/>
        <pc:sldMkLst>
          <pc:docMk/>
          <pc:sldMk cId="3505052216" sldId="921"/>
        </pc:sldMkLst>
      </pc:sldChg>
      <pc:sldChg chg="del">
        <pc:chgData name="Kolody, Dale (O&amp;A, Hobart)" userId="6fce53b1-f6b4-437f-92e5-b29623dbcb9a" providerId="ADAL" clId="{F46C469E-BA72-4378-9BF3-D6E3C75FECBC}" dt="2021-02-25T02:28:33.645" v="0" actId="2696"/>
        <pc:sldMkLst>
          <pc:docMk/>
          <pc:sldMk cId="2063904574" sldId="922"/>
        </pc:sldMkLst>
      </pc:sldChg>
      <pc:sldChg chg="delSp modSp new del mod ord">
        <pc:chgData name="Kolody, Dale (O&amp;A, Hobart)" userId="6fce53b1-f6b4-437f-92e5-b29623dbcb9a" providerId="ADAL" clId="{F46C469E-BA72-4378-9BF3-D6E3C75FECBC}" dt="2021-02-25T06:30:33.892" v="4467" actId="47"/>
        <pc:sldMkLst>
          <pc:docMk/>
          <pc:sldMk cId="2960268758" sldId="922"/>
        </pc:sldMkLst>
        <pc:spChg chg="mod">
          <ac:chgData name="Kolody, Dale (O&amp;A, Hobart)" userId="6fce53b1-f6b4-437f-92e5-b29623dbcb9a" providerId="ADAL" clId="{F46C469E-BA72-4378-9BF3-D6E3C75FECBC}" dt="2021-02-25T04:44:17.709" v="1783" actId="5793"/>
          <ac:spMkLst>
            <pc:docMk/>
            <pc:sldMk cId="2960268758" sldId="922"/>
            <ac:spMk id="2" creationId="{B1822146-FB46-4122-A943-1573806E0B65}"/>
          </ac:spMkLst>
        </pc:spChg>
        <pc:spChg chg="del">
          <ac:chgData name="Kolody, Dale (O&amp;A, Hobart)" userId="6fce53b1-f6b4-437f-92e5-b29623dbcb9a" providerId="ADAL" clId="{F46C469E-BA72-4378-9BF3-D6E3C75FECBC}" dt="2021-02-25T04:44:14.339" v="1778" actId="478"/>
          <ac:spMkLst>
            <pc:docMk/>
            <pc:sldMk cId="2960268758" sldId="922"/>
            <ac:spMk id="3" creationId="{825EA530-B70D-4178-A433-0D91610B1471}"/>
          </ac:spMkLst>
        </pc:spChg>
      </pc:sldChg>
      <pc:sldChg chg="add del">
        <pc:chgData name="Kolody, Dale (O&amp;A, Hobart)" userId="6fce53b1-f6b4-437f-92e5-b29623dbcb9a" providerId="ADAL" clId="{F46C469E-BA72-4378-9BF3-D6E3C75FECBC}" dt="2021-02-25T02:29:03.903" v="4"/>
        <pc:sldMkLst>
          <pc:docMk/>
          <pc:sldMk cId="3908638964" sldId="922"/>
        </pc:sldMkLst>
      </pc:sldChg>
      <pc:sldChg chg="addSp delSp modSp add mod">
        <pc:chgData name="Kolody, Dale (O&amp;A, Hobart)" userId="6fce53b1-f6b4-437f-92e5-b29623dbcb9a" providerId="ADAL" clId="{F46C469E-BA72-4378-9BF3-D6E3C75FECBC}" dt="2021-02-28T23:16:05.520" v="5238" actId="14100"/>
        <pc:sldMkLst>
          <pc:docMk/>
          <pc:sldMk cId="310291091" sldId="923"/>
        </pc:sldMkLst>
        <pc:spChg chg="mod">
          <ac:chgData name="Kolody, Dale (O&amp;A, Hobart)" userId="6fce53b1-f6b4-437f-92e5-b29623dbcb9a" providerId="ADAL" clId="{F46C469E-BA72-4378-9BF3-D6E3C75FECBC}" dt="2021-02-25T04:53:12.320" v="1800" actId="1076"/>
          <ac:spMkLst>
            <pc:docMk/>
            <pc:sldMk cId="310291091" sldId="923"/>
            <ac:spMk id="6" creationId="{FDA2B5CB-EDB1-4C23-B1A1-9E116AC9637B}"/>
          </ac:spMkLst>
        </pc:spChg>
        <pc:spChg chg="del">
          <ac:chgData name="Kolody, Dale (O&amp;A, Hobart)" userId="6fce53b1-f6b4-437f-92e5-b29623dbcb9a" providerId="ADAL" clId="{F46C469E-BA72-4378-9BF3-D6E3C75FECBC}" dt="2021-02-25T04:53:19.148" v="1802" actId="478"/>
          <ac:spMkLst>
            <pc:docMk/>
            <pc:sldMk cId="310291091" sldId="923"/>
            <ac:spMk id="10" creationId="{2AE3D1D9-5E81-4C7C-9257-81E224C7E9AC}"/>
          </ac:spMkLst>
        </pc:spChg>
        <pc:spChg chg="mod">
          <ac:chgData name="Kolody, Dale (O&amp;A, Hobart)" userId="6fce53b1-f6b4-437f-92e5-b29623dbcb9a" providerId="ADAL" clId="{F46C469E-BA72-4378-9BF3-D6E3C75FECBC}" dt="2021-02-25T04:53:43.607" v="1809" actId="1076"/>
          <ac:spMkLst>
            <pc:docMk/>
            <pc:sldMk cId="310291091" sldId="923"/>
            <ac:spMk id="12" creationId="{8E0F2119-CF11-4E8A-8123-F1042A292C35}"/>
          </ac:spMkLst>
        </pc:spChg>
        <pc:spChg chg="add mod">
          <ac:chgData name="Kolody, Dale (O&amp;A, Hobart)" userId="6fce53b1-f6b4-437f-92e5-b29623dbcb9a" providerId="ADAL" clId="{F46C469E-BA72-4378-9BF3-D6E3C75FECBC}" dt="2021-02-25T04:53:54.679" v="1812" actId="1076"/>
          <ac:spMkLst>
            <pc:docMk/>
            <pc:sldMk cId="310291091" sldId="923"/>
            <ac:spMk id="14" creationId="{D73706A5-46D4-48AE-966A-45B6E2801A75}"/>
          </ac:spMkLst>
        </pc:spChg>
        <pc:spChg chg="add mod">
          <ac:chgData name="Kolody, Dale (O&amp;A, Hobart)" userId="6fce53b1-f6b4-437f-92e5-b29623dbcb9a" providerId="ADAL" clId="{F46C469E-BA72-4378-9BF3-D6E3C75FECBC}" dt="2021-02-25T04:55:28.837" v="1828" actId="1036"/>
          <ac:spMkLst>
            <pc:docMk/>
            <pc:sldMk cId="310291091" sldId="923"/>
            <ac:spMk id="15" creationId="{425C2407-A850-4A2B-821A-34C7829C7BE9}"/>
          </ac:spMkLst>
        </pc:spChg>
        <pc:spChg chg="add mod">
          <ac:chgData name="Kolody, Dale (O&amp;A, Hobart)" userId="6fce53b1-f6b4-437f-92e5-b29623dbcb9a" providerId="ADAL" clId="{F46C469E-BA72-4378-9BF3-D6E3C75FECBC}" dt="2021-02-28T23:16:05.520" v="5238" actId="14100"/>
          <ac:spMkLst>
            <pc:docMk/>
            <pc:sldMk cId="310291091" sldId="923"/>
            <ac:spMk id="16" creationId="{C3697E43-E860-47A7-A9A1-4CE0C059329F}"/>
          </ac:spMkLst>
        </pc:spChg>
        <pc:spChg chg="add mod">
          <ac:chgData name="Kolody, Dale (O&amp;A, Hobart)" userId="6fce53b1-f6b4-437f-92e5-b29623dbcb9a" providerId="ADAL" clId="{F46C469E-BA72-4378-9BF3-D6E3C75FECBC}" dt="2021-02-25T04:57:30.747" v="1834" actId="692"/>
          <ac:spMkLst>
            <pc:docMk/>
            <pc:sldMk cId="310291091" sldId="923"/>
            <ac:spMk id="17" creationId="{AF6C1066-B006-4FED-82A3-B64EB7A97D6A}"/>
          </ac:spMkLst>
        </pc:spChg>
        <pc:spChg chg="add mod">
          <ac:chgData name="Kolody, Dale (O&amp;A, Hobart)" userId="6fce53b1-f6b4-437f-92e5-b29623dbcb9a" providerId="ADAL" clId="{F46C469E-BA72-4378-9BF3-D6E3C75FECBC}" dt="2021-02-25T04:57:47.721" v="1839" actId="14100"/>
          <ac:spMkLst>
            <pc:docMk/>
            <pc:sldMk cId="310291091" sldId="923"/>
            <ac:spMk id="18" creationId="{B116287F-A848-4853-820E-17D9586793D7}"/>
          </ac:spMkLst>
        </pc:spChg>
        <pc:spChg chg="add mod">
          <ac:chgData name="Kolody, Dale (O&amp;A, Hobart)" userId="6fce53b1-f6b4-437f-92e5-b29623dbcb9a" providerId="ADAL" clId="{F46C469E-BA72-4378-9BF3-D6E3C75FECBC}" dt="2021-02-25T04:58:15.026" v="1882" actId="14100"/>
          <ac:spMkLst>
            <pc:docMk/>
            <pc:sldMk cId="310291091" sldId="923"/>
            <ac:spMk id="19" creationId="{822AB046-ECD5-44D0-9AAE-D4BAF6E66FA1}"/>
          </ac:spMkLst>
        </pc:spChg>
        <pc:spChg chg="add mod">
          <ac:chgData name="Kolody, Dale (O&amp;A, Hobart)" userId="6fce53b1-f6b4-437f-92e5-b29623dbcb9a" providerId="ADAL" clId="{F46C469E-BA72-4378-9BF3-D6E3C75FECBC}" dt="2021-02-25T05:00:05.632" v="1892" actId="1037"/>
          <ac:spMkLst>
            <pc:docMk/>
            <pc:sldMk cId="310291091" sldId="923"/>
            <ac:spMk id="20" creationId="{35685E7C-D4D2-44DD-8724-9DFE00F6A34A}"/>
          </ac:spMkLst>
        </pc:spChg>
        <pc:spChg chg="add mod">
          <ac:chgData name="Kolody, Dale (O&amp;A, Hobart)" userId="6fce53b1-f6b4-437f-92e5-b29623dbcb9a" providerId="ADAL" clId="{F46C469E-BA72-4378-9BF3-D6E3C75FECBC}" dt="2021-02-25T05:00:14.225" v="1940" actId="1037"/>
          <ac:spMkLst>
            <pc:docMk/>
            <pc:sldMk cId="310291091" sldId="923"/>
            <ac:spMk id="21" creationId="{560CF864-684C-4637-85E3-A56EA6A66ECE}"/>
          </ac:spMkLst>
        </pc:spChg>
        <pc:picChg chg="del">
          <ac:chgData name="Kolody, Dale (O&amp;A, Hobart)" userId="6fce53b1-f6b4-437f-92e5-b29623dbcb9a" providerId="ADAL" clId="{F46C469E-BA72-4378-9BF3-D6E3C75FECBC}" dt="2021-02-25T04:50:25.765" v="1785" actId="478"/>
          <ac:picMkLst>
            <pc:docMk/>
            <pc:sldMk cId="310291091" sldId="923"/>
            <ac:picMk id="8" creationId="{32738A62-1DB6-4258-B08E-8566F4836F63}"/>
          </ac:picMkLst>
        </pc:picChg>
        <pc:picChg chg="del">
          <ac:chgData name="Kolody, Dale (O&amp;A, Hobart)" userId="6fce53b1-f6b4-437f-92e5-b29623dbcb9a" providerId="ADAL" clId="{F46C469E-BA72-4378-9BF3-D6E3C75FECBC}" dt="2021-02-25T04:50:44.948" v="1789" actId="478"/>
          <ac:picMkLst>
            <pc:docMk/>
            <pc:sldMk cId="310291091" sldId="923"/>
            <ac:picMk id="9" creationId="{D9355242-9762-46C4-A304-027832EBE134}"/>
          </ac:picMkLst>
        </pc:picChg>
        <pc:picChg chg="add del mod">
          <ac:chgData name="Kolody, Dale (O&amp;A, Hobart)" userId="6fce53b1-f6b4-437f-92e5-b29623dbcb9a" providerId="ADAL" clId="{F46C469E-BA72-4378-9BF3-D6E3C75FECBC}" dt="2021-02-25T04:53:15.622" v="1801" actId="478"/>
          <ac:picMkLst>
            <pc:docMk/>
            <pc:sldMk cId="310291091" sldId="923"/>
            <ac:picMk id="11" creationId="{E3394F6F-A2B6-474A-9C56-E8108EA3CC5C}"/>
          </ac:picMkLst>
        </pc:picChg>
        <pc:picChg chg="add mod">
          <ac:chgData name="Kolody, Dale (O&amp;A, Hobart)" userId="6fce53b1-f6b4-437f-92e5-b29623dbcb9a" providerId="ADAL" clId="{F46C469E-BA72-4378-9BF3-D6E3C75FECBC}" dt="2021-02-25T04:53:40.535" v="1808" actId="14100"/>
          <ac:picMkLst>
            <pc:docMk/>
            <pc:sldMk cId="310291091" sldId="923"/>
            <ac:picMk id="13" creationId="{9BF44C19-2722-4372-B726-3AD6050C73B1}"/>
          </ac:picMkLst>
        </pc:picChg>
      </pc:sldChg>
      <pc:sldChg chg="del">
        <pc:chgData name="Kolody, Dale (O&amp;A, Hobart)" userId="6fce53b1-f6b4-437f-92e5-b29623dbcb9a" providerId="ADAL" clId="{F46C469E-BA72-4378-9BF3-D6E3C75FECBC}" dt="2021-02-25T02:28:33.645" v="0" actId="2696"/>
        <pc:sldMkLst>
          <pc:docMk/>
          <pc:sldMk cId="2150927976" sldId="923"/>
        </pc:sldMkLst>
      </pc:sldChg>
      <pc:sldChg chg="add del">
        <pc:chgData name="Kolody, Dale (O&amp;A, Hobart)" userId="6fce53b1-f6b4-437f-92e5-b29623dbcb9a" providerId="ADAL" clId="{F46C469E-BA72-4378-9BF3-D6E3C75FECBC}" dt="2021-02-25T02:29:03.903" v="4"/>
        <pc:sldMkLst>
          <pc:docMk/>
          <pc:sldMk cId="2441825341" sldId="923"/>
        </pc:sldMkLst>
      </pc:sldChg>
      <pc:sldChg chg="add del">
        <pc:chgData name="Kolody, Dale (O&amp;A, Hobart)" userId="6fce53b1-f6b4-437f-92e5-b29623dbcb9a" providerId="ADAL" clId="{F46C469E-BA72-4378-9BF3-D6E3C75FECBC}" dt="2021-02-25T02:29:03.903" v="4"/>
        <pc:sldMkLst>
          <pc:docMk/>
          <pc:sldMk cId="1250006238" sldId="924"/>
        </pc:sldMkLst>
      </pc:sldChg>
      <pc:sldChg chg="del">
        <pc:chgData name="Kolody, Dale (O&amp;A, Hobart)" userId="6fce53b1-f6b4-437f-92e5-b29623dbcb9a" providerId="ADAL" clId="{F46C469E-BA72-4378-9BF3-D6E3C75FECBC}" dt="2021-02-25T02:28:33.645" v="0" actId="2696"/>
        <pc:sldMkLst>
          <pc:docMk/>
          <pc:sldMk cId="1808688082" sldId="924"/>
        </pc:sldMkLst>
      </pc:sldChg>
      <pc:sldChg chg="addSp delSp modSp add mod">
        <pc:chgData name="Kolody, Dale (O&amp;A, Hobart)" userId="6fce53b1-f6b4-437f-92e5-b29623dbcb9a" providerId="ADAL" clId="{F46C469E-BA72-4378-9BF3-D6E3C75FECBC}" dt="2021-02-27T23:54:26.811" v="4534" actId="167"/>
        <pc:sldMkLst>
          <pc:docMk/>
          <pc:sldMk cId="1971458811" sldId="924"/>
        </pc:sldMkLst>
        <pc:spChg chg="add mod">
          <ac:chgData name="Kolody, Dale (O&amp;A, Hobart)" userId="6fce53b1-f6b4-437f-92e5-b29623dbcb9a" providerId="ADAL" clId="{F46C469E-BA72-4378-9BF3-D6E3C75FECBC}" dt="2021-02-25T05:21:49.245" v="2376" actId="14100"/>
          <ac:spMkLst>
            <pc:docMk/>
            <pc:sldMk cId="1971458811" sldId="924"/>
            <ac:spMk id="3" creationId="{1EC428B1-4DE7-422D-9123-B4A97419EAC1}"/>
          </ac:spMkLst>
        </pc:spChg>
        <pc:spChg chg="mod">
          <ac:chgData name="Kolody, Dale (O&amp;A, Hobart)" userId="6fce53b1-f6b4-437f-92e5-b29623dbcb9a" providerId="ADAL" clId="{F46C469E-BA72-4378-9BF3-D6E3C75FECBC}" dt="2021-02-25T05:34:47.350" v="2553" actId="20577"/>
          <ac:spMkLst>
            <pc:docMk/>
            <pc:sldMk cId="1971458811" sldId="924"/>
            <ac:spMk id="6" creationId="{FDA2B5CB-EDB1-4C23-B1A1-9E116AC9637B}"/>
          </ac:spMkLst>
        </pc:spChg>
        <pc:spChg chg="add mod">
          <ac:chgData name="Kolody, Dale (O&amp;A, Hobart)" userId="6fce53b1-f6b4-437f-92e5-b29623dbcb9a" providerId="ADAL" clId="{F46C469E-BA72-4378-9BF3-D6E3C75FECBC}" dt="2021-02-25T05:22:07.245" v="2382" actId="14100"/>
          <ac:spMkLst>
            <pc:docMk/>
            <pc:sldMk cId="1971458811" sldId="924"/>
            <ac:spMk id="13" creationId="{4A791D05-C8DC-40A6-8A03-4045852FD593}"/>
          </ac:spMkLst>
        </pc:spChg>
        <pc:spChg chg="del">
          <ac:chgData name="Kolody, Dale (O&amp;A, Hobart)" userId="6fce53b1-f6b4-437f-92e5-b29623dbcb9a" providerId="ADAL" clId="{F46C469E-BA72-4378-9BF3-D6E3C75FECBC}" dt="2021-02-25T05:18:58.178" v="2264" actId="478"/>
          <ac:spMkLst>
            <pc:docMk/>
            <pc:sldMk cId="1971458811" sldId="924"/>
            <ac:spMk id="20" creationId="{F7588BBE-12BC-457A-98E1-ED9AF54A11FE}"/>
          </ac:spMkLst>
        </pc:spChg>
        <pc:spChg chg="del">
          <ac:chgData name="Kolody, Dale (O&amp;A, Hobart)" userId="6fce53b1-f6b4-437f-92e5-b29623dbcb9a" providerId="ADAL" clId="{F46C469E-BA72-4378-9BF3-D6E3C75FECBC}" dt="2021-02-25T05:19:03.178" v="2265" actId="478"/>
          <ac:spMkLst>
            <pc:docMk/>
            <pc:sldMk cId="1971458811" sldId="924"/>
            <ac:spMk id="23" creationId="{E2ABC911-5FA7-4BA4-B8C0-2370A04E6502}"/>
          </ac:spMkLst>
        </pc:spChg>
        <pc:picChg chg="add mod ord">
          <ac:chgData name="Kolody, Dale (O&amp;A, Hobart)" userId="6fce53b1-f6b4-437f-92e5-b29623dbcb9a" providerId="ADAL" clId="{F46C469E-BA72-4378-9BF3-D6E3C75FECBC}" dt="2021-02-27T23:54:26.811" v="4534" actId="167"/>
          <ac:picMkLst>
            <pc:docMk/>
            <pc:sldMk cId="1971458811" sldId="924"/>
            <ac:picMk id="5" creationId="{5BE3A7D4-CBFE-43A9-8354-49FD8EDE380A}"/>
          </ac:picMkLst>
        </pc:picChg>
        <pc:picChg chg="add del mod">
          <ac:chgData name="Kolody, Dale (O&amp;A, Hobart)" userId="6fce53b1-f6b4-437f-92e5-b29623dbcb9a" providerId="ADAL" clId="{F46C469E-BA72-4378-9BF3-D6E3C75FECBC}" dt="2021-02-27T23:54:21.185" v="4533" actId="478"/>
          <ac:picMkLst>
            <pc:docMk/>
            <pc:sldMk cId="1971458811" sldId="924"/>
            <ac:picMk id="9" creationId="{E9D5A7DA-5565-4564-843E-1B636F5F7823}"/>
          </ac:picMkLst>
        </pc:picChg>
        <pc:picChg chg="del">
          <ac:chgData name="Kolody, Dale (O&amp;A, Hobart)" userId="6fce53b1-f6b4-437f-92e5-b29623dbcb9a" providerId="ADAL" clId="{F46C469E-BA72-4378-9BF3-D6E3C75FECBC}" dt="2021-02-25T05:18:32.890" v="2245" actId="478"/>
          <ac:picMkLst>
            <pc:docMk/>
            <pc:sldMk cId="1971458811" sldId="924"/>
            <ac:picMk id="12" creationId="{F30F7E55-DC0E-475E-A80F-3AE75E7EB48D}"/>
          </ac:picMkLst>
        </pc:picChg>
        <pc:cxnChg chg="del">
          <ac:chgData name="Kolody, Dale (O&amp;A, Hobart)" userId="6fce53b1-f6b4-437f-92e5-b29623dbcb9a" providerId="ADAL" clId="{F46C469E-BA72-4378-9BF3-D6E3C75FECBC}" dt="2021-02-25T05:18:54.835" v="2263" actId="478"/>
          <ac:cxnSpMkLst>
            <pc:docMk/>
            <pc:sldMk cId="1971458811" sldId="924"/>
            <ac:cxnSpMk id="11" creationId="{E7C21AB3-4165-4E23-B068-E84CECA9108D}"/>
          </ac:cxnSpMkLst>
        </pc:cxnChg>
        <pc:cxnChg chg="del">
          <ac:chgData name="Kolody, Dale (O&amp;A, Hobart)" userId="6fce53b1-f6b4-437f-92e5-b29623dbcb9a" providerId="ADAL" clId="{F46C469E-BA72-4378-9BF3-D6E3C75FECBC}" dt="2021-02-25T05:18:50.966" v="2262" actId="478"/>
          <ac:cxnSpMkLst>
            <pc:docMk/>
            <pc:sldMk cId="1971458811" sldId="924"/>
            <ac:cxnSpMk id="16" creationId="{097F4FE7-FBFB-4EB6-A206-AB2EEEC8A30E}"/>
          </ac:cxnSpMkLst>
        </pc:cxnChg>
      </pc:sldChg>
      <pc:sldChg chg="addSp delSp modSp add mod">
        <pc:chgData name="Kolody, Dale (O&amp;A, Hobart)" userId="6fce53b1-f6b4-437f-92e5-b29623dbcb9a" providerId="ADAL" clId="{F46C469E-BA72-4378-9BF3-D6E3C75FECBC}" dt="2021-02-27T23:56:35.500" v="4566" actId="1035"/>
        <pc:sldMkLst>
          <pc:docMk/>
          <pc:sldMk cId="111418230" sldId="925"/>
        </pc:sldMkLst>
        <pc:spChg chg="del">
          <ac:chgData name="Kolody, Dale (O&amp;A, Hobart)" userId="6fce53b1-f6b4-437f-92e5-b29623dbcb9a" providerId="ADAL" clId="{F46C469E-BA72-4378-9BF3-D6E3C75FECBC}" dt="2021-02-25T05:28:26.302" v="2424" actId="478"/>
          <ac:spMkLst>
            <pc:docMk/>
            <pc:sldMk cId="111418230" sldId="925"/>
            <ac:spMk id="3" creationId="{1EC428B1-4DE7-422D-9123-B4A97419EAC1}"/>
          </ac:spMkLst>
        </pc:spChg>
        <pc:spChg chg="mod">
          <ac:chgData name="Kolody, Dale (O&amp;A, Hobart)" userId="6fce53b1-f6b4-437f-92e5-b29623dbcb9a" providerId="ADAL" clId="{F46C469E-BA72-4378-9BF3-D6E3C75FECBC}" dt="2021-02-25T05:37:01.767" v="2644" actId="6549"/>
          <ac:spMkLst>
            <pc:docMk/>
            <pc:sldMk cId="111418230" sldId="925"/>
            <ac:spMk id="6" creationId="{FDA2B5CB-EDB1-4C23-B1A1-9E116AC9637B}"/>
          </ac:spMkLst>
        </pc:spChg>
        <pc:spChg chg="del">
          <ac:chgData name="Kolody, Dale (O&amp;A, Hobart)" userId="6fce53b1-f6b4-437f-92e5-b29623dbcb9a" providerId="ADAL" clId="{F46C469E-BA72-4378-9BF3-D6E3C75FECBC}" dt="2021-02-25T05:29:33.665" v="2479" actId="478"/>
          <ac:spMkLst>
            <pc:docMk/>
            <pc:sldMk cId="111418230" sldId="925"/>
            <ac:spMk id="13" creationId="{4A791D05-C8DC-40A6-8A03-4045852FD593}"/>
          </ac:spMkLst>
        </pc:spChg>
        <pc:picChg chg="add mod ord">
          <ac:chgData name="Kolody, Dale (O&amp;A, Hobart)" userId="6fce53b1-f6b4-437f-92e5-b29623dbcb9a" providerId="ADAL" clId="{F46C469E-BA72-4378-9BF3-D6E3C75FECBC}" dt="2021-02-27T23:56:18.970" v="4559" actId="167"/>
          <ac:picMkLst>
            <pc:docMk/>
            <pc:sldMk cId="111418230" sldId="925"/>
            <ac:picMk id="4" creationId="{8D668DC7-29A7-4067-893C-C828D695C803}"/>
          </ac:picMkLst>
        </pc:picChg>
        <pc:picChg chg="add del mod">
          <ac:chgData name="Kolody, Dale (O&amp;A, Hobart)" userId="6fce53b1-f6b4-437f-92e5-b29623dbcb9a" providerId="ADAL" clId="{F46C469E-BA72-4378-9BF3-D6E3C75FECBC}" dt="2021-02-27T23:56:14.769" v="4558" actId="478"/>
          <ac:picMkLst>
            <pc:docMk/>
            <pc:sldMk cId="111418230" sldId="925"/>
            <ac:picMk id="7" creationId="{F84263C1-4B46-4661-9B28-5315B3969571}"/>
          </ac:picMkLst>
        </pc:picChg>
        <pc:picChg chg="del">
          <ac:chgData name="Kolody, Dale (O&amp;A, Hobart)" userId="6fce53b1-f6b4-437f-92e5-b29623dbcb9a" providerId="ADAL" clId="{F46C469E-BA72-4378-9BF3-D6E3C75FECBC}" dt="2021-02-25T05:26:09.927" v="2391" actId="478"/>
          <ac:picMkLst>
            <pc:docMk/>
            <pc:sldMk cId="111418230" sldId="925"/>
            <ac:picMk id="9" creationId="{E9D5A7DA-5565-4564-843E-1B636F5F7823}"/>
          </ac:picMkLst>
        </pc:picChg>
        <pc:cxnChg chg="add mod">
          <ac:chgData name="Kolody, Dale (O&amp;A, Hobart)" userId="6fce53b1-f6b4-437f-92e5-b29623dbcb9a" providerId="ADAL" clId="{F46C469E-BA72-4378-9BF3-D6E3C75FECBC}" dt="2021-02-25T05:35:50.566" v="2620" actId="14100"/>
          <ac:cxnSpMkLst>
            <pc:docMk/>
            <pc:sldMk cId="111418230" sldId="925"/>
            <ac:cxnSpMk id="8" creationId="{73C54792-1DCF-4A5E-9103-6A77215761E2}"/>
          </ac:cxnSpMkLst>
        </pc:cxnChg>
        <pc:cxnChg chg="add mod">
          <ac:chgData name="Kolody, Dale (O&amp;A, Hobart)" userId="6fce53b1-f6b4-437f-92e5-b29623dbcb9a" providerId="ADAL" clId="{F46C469E-BA72-4378-9BF3-D6E3C75FECBC}" dt="2021-02-27T23:56:35.500" v="4566" actId="1035"/>
          <ac:cxnSpMkLst>
            <pc:docMk/>
            <pc:sldMk cId="111418230" sldId="925"/>
            <ac:cxnSpMk id="11" creationId="{4F414B41-FAC5-4CA2-B91A-61E4AEB23953}"/>
          </ac:cxnSpMkLst>
        </pc:cxnChg>
        <pc:cxnChg chg="add mod">
          <ac:chgData name="Kolody, Dale (O&amp;A, Hobart)" userId="6fce53b1-f6b4-437f-92e5-b29623dbcb9a" providerId="ADAL" clId="{F46C469E-BA72-4378-9BF3-D6E3C75FECBC}" dt="2021-02-25T05:35:47.101" v="2619" actId="14100"/>
          <ac:cxnSpMkLst>
            <pc:docMk/>
            <pc:sldMk cId="111418230" sldId="925"/>
            <ac:cxnSpMk id="14" creationId="{3CF7A6CB-8C58-48F5-942B-87415A4503AE}"/>
          </ac:cxnSpMkLst>
        </pc:cxnChg>
      </pc:sldChg>
      <pc:sldChg chg="add del">
        <pc:chgData name="Kolody, Dale (O&amp;A, Hobart)" userId="6fce53b1-f6b4-437f-92e5-b29623dbcb9a" providerId="ADAL" clId="{F46C469E-BA72-4378-9BF3-D6E3C75FECBC}" dt="2021-02-25T02:29:03.903" v="4"/>
        <pc:sldMkLst>
          <pc:docMk/>
          <pc:sldMk cId="138304285" sldId="925"/>
        </pc:sldMkLst>
      </pc:sldChg>
      <pc:sldChg chg="del">
        <pc:chgData name="Kolody, Dale (O&amp;A, Hobart)" userId="6fce53b1-f6b4-437f-92e5-b29623dbcb9a" providerId="ADAL" clId="{F46C469E-BA72-4378-9BF3-D6E3C75FECBC}" dt="2021-02-25T02:28:33.645" v="0" actId="2696"/>
        <pc:sldMkLst>
          <pc:docMk/>
          <pc:sldMk cId="3175790568" sldId="925"/>
        </pc:sldMkLst>
      </pc:sldChg>
      <pc:sldChg chg="del">
        <pc:chgData name="Kolody, Dale (O&amp;A, Hobart)" userId="6fce53b1-f6b4-437f-92e5-b29623dbcb9a" providerId="ADAL" clId="{F46C469E-BA72-4378-9BF3-D6E3C75FECBC}" dt="2021-02-25T02:28:33.645" v="0" actId="2696"/>
        <pc:sldMkLst>
          <pc:docMk/>
          <pc:sldMk cId="199072975" sldId="926"/>
        </pc:sldMkLst>
      </pc:sldChg>
      <pc:sldChg chg="add del">
        <pc:chgData name="Kolody, Dale (O&amp;A, Hobart)" userId="6fce53b1-f6b4-437f-92e5-b29623dbcb9a" providerId="ADAL" clId="{F46C469E-BA72-4378-9BF3-D6E3C75FECBC}" dt="2021-02-25T02:29:03.903" v="4"/>
        <pc:sldMkLst>
          <pc:docMk/>
          <pc:sldMk cId="3169071355" sldId="926"/>
        </pc:sldMkLst>
      </pc:sldChg>
      <pc:sldChg chg="addSp delSp modSp new mod">
        <pc:chgData name="Kolody, Dale (O&amp;A, Hobart)" userId="6fce53b1-f6b4-437f-92e5-b29623dbcb9a" providerId="ADAL" clId="{F46C469E-BA72-4378-9BF3-D6E3C75FECBC}" dt="2021-02-25T06:11:38.164" v="3319" actId="20577"/>
        <pc:sldMkLst>
          <pc:docMk/>
          <pc:sldMk cId="3753848447" sldId="926"/>
        </pc:sldMkLst>
        <pc:spChg chg="mod">
          <ac:chgData name="Kolody, Dale (O&amp;A, Hobart)" userId="6fce53b1-f6b4-437f-92e5-b29623dbcb9a" providerId="ADAL" clId="{F46C469E-BA72-4378-9BF3-D6E3C75FECBC}" dt="2021-02-25T06:08:14.013" v="3141"/>
          <ac:spMkLst>
            <pc:docMk/>
            <pc:sldMk cId="3753848447" sldId="926"/>
            <ac:spMk id="2" creationId="{1BC6DEC6-8174-4115-A050-B48B25D41FE0}"/>
          </ac:spMkLst>
        </pc:spChg>
        <pc:spChg chg="del">
          <ac:chgData name="Kolody, Dale (O&amp;A, Hobart)" userId="6fce53b1-f6b4-437f-92e5-b29623dbcb9a" providerId="ADAL" clId="{F46C469E-BA72-4378-9BF3-D6E3C75FECBC}" dt="2021-02-25T06:00:03.584" v="3074" actId="478"/>
          <ac:spMkLst>
            <pc:docMk/>
            <pc:sldMk cId="3753848447" sldId="926"/>
            <ac:spMk id="3" creationId="{D95B36FF-B1E7-4E1B-8240-918429103972}"/>
          </ac:spMkLst>
        </pc:spChg>
        <pc:spChg chg="add del mod">
          <ac:chgData name="Kolody, Dale (O&amp;A, Hobart)" userId="6fce53b1-f6b4-437f-92e5-b29623dbcb9a" providerId="ADAL" clId="{F46C469E-BA72-4378-9BF3-D6E3C75FECBC}" dt="2021-02-25T06:06:24.304" v="3116" actId="478"/>
          <ac:spMkLst>
            <pc:docMk/>
            <pc:sldMk cId="3753848447" sldId="926"/>
            <ac:spMk id="5" creationId="{9E7A9BDA-3C93-4C24-8BF4-E559FE53406A}"/>
          </ac:spMkLst>
        </pc:spChg>
        <pc:spChg chg="add mod">
          <ac:chgData name="Kolody, Dale (O&amp;A, Hobart)" userId="6fce53b1-f6b4-437f-92e5-b29623dbcb9a" providerId="ADAL" clId="{F46C469E-BA72-4378-9BF3-D6E3C75FECBC}" dt="2021-02-25T06:11:38.164" v="3319" actId="20577"/>
          <ac:spMkLst>
            <pc:docMk/>
            <pc:sldMk cId="3753848447" sldId="926"/>
            <ac:spMk id="7" creationId="{E63A76E9-1C7E-409B-8078-D554A911E39A}"/>
          </ac:spMkLst>
        </pc:spChg>
        <pc:picChg chg="add del mod">
          <ac:chgData name="Kolody, Dale (O&amp;A, Hobart)" userId="6fce53b1-f6b4-437f-92e5-b29623dbcb9a" providerId="ADAL" clId="{F46C469E-BA72-4378-9BF3-D6E3C75FECBC}" dt="2021-02-25T06:06:22.308" v="3115" actId="478"/>
          <ac:picMkLst>
            <pc:docMk/>
            <pc:sldMk cId="3753848447" sldId="926"/>
            <ac:picMk id="4" creationId="{C7B111AC-96EC-4C48-8493-F19564279634}"/>
          </ac:picMkLst>
        </pc:picChg>
        <pc:picChg chg="add mod">
          <ac:chgData name="Kolody, Dale (O&amp;A, Hobart)" userId="6fce53b1-f6b4-437f-92e5-b29623dbcb9a" providerId="ADAL" clId="{F46C469E-BA72-4378-9BF3-D6E3C75FECBC}" dt="2021-02-25T06:06:33.379" v="3140" actId="1035"/>
          <ac:picMkLst>
            <pc:docMk/>
            <pc:sldMk cId="3753848447" sldId="926"/>
            <ac:picMk id="6" creationId="{4EE12B33-583E-40DB-A774-A89885123858}"/>
          </ac:picMkLst>
        </pc:picChg>
      </pc:sldChg>
      <pc:sldChg chg="del">
        <pc:chgData name="Kolody, Dale (O&amp;A, Hobart)" userId="6fce53b1-f6b4-437f-92e5-b29623dbcb9a" providerId="ADAL" clId="{F46C469E-BA72-4378-9BF3-D6E3C75FECBC}" dt="2021-02-25T02:28:33.645" v="0" actId="2696"/>
        <pc:sldMkLst>
          <pc:docMk/>
          <pc:sldMk cId="1750502924" sldId="927"/>
        </pc:sldMkLst>
      </pc:sldChg>
      <pc:sldChg chg="add del">
        <pc:chgData name="Kolody, Dale (O&amp;A, Hobart)" userId="6fce53b1-f6b4-437f-92e5-b29623dbcb9a" providerId="ADAL" clId="{F46C469E-BA72-4378-9BF3-D6E3C75FECBC}" dt="2021-02-25T02:29:03.903" v="4"/>
        <pc:sldMkLst>
          <pc:docMk/>
          <pc:sldMk cId="1961364567" sldId="927"/>
        </pc:sldMkLst>
      </pc:sldChg>
      <pc:sldChg chg="addSp delSp modSp add mod ord">
        <pc:chgData name="Kolody, Dale (O&amp;A, Hobart)" userId="6fce53b1-f6b4-437f-92e5-b29623dbcb9a" providerId="ADAL" clId="{F46C469E-BA72-4378-9BF3-D6E3C75FECBC}" dt="2021-02-25T05:55:40.134" v="2960" actId="1037"/>
        <pc:sldMkLst>
          <pc:docMk/>
          <pc:sldMk cId="3948176502" sldId="927"/>
        </pc:sldMkLst>
        <pc:spChg chg="del">
          <ac:chgData name="Kolody, Dale (O&amp;A, Hobart)" userId="6fce53b1-f6b4-437f-92e5-b29623dbcb9a" providerId="ADAL" clId="{F46C469E-BA72-4378-9BF3-D6E3C75FECBC}" dt="2021-02-25T05:53:28.282" v="2904" actId="478"/>
          <ac:spMkLst>
            <pc:docMk/>
            <pc:sldMk cId="3948176502" sldId="927"/>
            <ac:spMk id="3" creationId="{1345A522-8F2A-46E5-B246-A3BCAFE6F568}"/>
          </ac:spMkLst>
        </pc:spChg>
        <pc:spChg chg="add del mod">
          <ac:chgData name="Kolody, Dale (O&amp;A, Hobart)" userId="6fce53b1-f6b4-437f-92e5-b29623dbcb9a" providerId="ADAL" clId="{F46C469E-BA72-4378-9BF3-D6E3C75FECBC}" dt="2021-02-25T05:53:43.570" v="2908" actId="478"/>
          <ac:spMkLst>
            <pc:docMk/>
            <pc:sldMk cId="3948176502" sldId="927"/>
            <ac:spMk id="4" creationId="{B21F767C-6BD2-4206-8722-BF20606F99A5}"/>
          </ac:spMkLst>
        </pc:spChg>
        <pc:spChg chg="del">
          <ac:chgData name="Kolody, Dale (O&amp;A, Hobart)" userId="6fce53b1-f6b4-437f-92e5-b29623dbcb9a" providerId="ADAL" clId="{F46C469E-BA72-4378-9BF3-D6E3C75FECBC}" dt="2021-02-25T05:53:39.975" v="2907" actId="478"/>
          <ac:spMkLst>
            <pc:docMk/>
            <pc:sldMk cId="3948176502" sldId="927"/>
            <ac:spMk id="6" creationId="{A067779C-1C41-4D60-AA2C-97458CB75824}"/>
          </ac:spMkLst>
        </pc:spChg>
        <pc:spChg chg="add del mod">
          <ac:chgData name="Kolody, Dale (O&amp;A, Hobart)" userId="6fce53b1-f6b4-437f-92e5-b29623dbcb9a" providerId="ADAL" clId="{F46C469E-BA72-4378-9BF3-D6E3C75FECBC}" dt="2021-02-25T05:53:38.487" v="2906" actId="478"/>
          <ac:spMkLst>
            <pc:docMk/>
            <pc:sldMk cId="3948176502" sldId="927"/>
            <ac:spMk id="8" creationId="{B48DFEC9-2F8F-409C-9382-7EF8E93BD5BE}"/>
          </ac:spMkLst>
        </pc:spChg>
        <pc:spChg chg="add mod">
          <ac:chgData name="Kolody, Dale (O&amp;A, Hobart)" userId="6fce53b1-f6b4-437f-92e5-b29623dbcb9a" providerId="ADAL" clId="{F46C469E-BA72-4378-9BF3-D6E3C75FECBC}" dt="2021-02-25T05:54:35.308" v="2928" actId="1037"/>
          <ac:spMkLst>
            <pc:docMk/>
            <pc:sldMk cId="3948176502" sldId="927"/>
            <ac:spMk id="10" creationId="{E9D5ADCD-C419-45C6-ABBB-46C5B7D27508}"/>
          </ac:spMkLst>
        </pc:spChg>
        <pc:spChg chg="add mod">
          <ac:chgData name="Kolody, Dale (O&amp;A, Hobart)" userId="6fce53b1-f6b4-437f-92e5-b29623dbcb9a" providerId="ADAL" clId="{F46C469E-BA72-4378-9BF3-D6E3C75FECBC}" dt="2021-02-25T05:55:40.134" v="2960" actId="1037"/>
          <ac:spMkLst>
            <pc:docMk/>
            <pc:sldMk cId="3948176502" sldId="927"/>
            <ac:spMk id="11" creationId="{B43731B7-5F14-4564-BCF3-B2DB7248BF48}"/>
          </ac:spMkLst>
        </pc:spChg>
        <pc:picChg chg="del">
          <ac:chgData name="Kolody, Dale (O&amp;A, Hobart)" userId="6fce53b1-f6b4-437f-92e5-b29623dbcb9a" providerId="ADAL" clId="{F46C469E-BA72-4378-9BF3-D6E3C75FECBC}" dt="2021-02-25T05:53:29.672" v="2905" actId="478"/>
          <ac:picMkLst>
            <pc:docMk/>
            <pc:sldMk cId="3948176502" sldId="927"/>
            <ac:picMk id="5" creationId="{5A55ABFA-E922-4821-9443-0D3539E3EDAC}"/>
          </ac:picMkLst>
        </pc:picChg>
        <pc:picChg chg="add mod">
          <ac:chgData name="Kolody, Dale (O&amp;A, Hobart)" userId="6fce53b1-f6b4-437f-92e5-b29623dbcb9a" providerId="ADAL" clId="{F46C469E-BA72-4378-9BF3-D6E3C75FECBC}" dt="2021-02-25T05:55:33.380" v="2950" actId="1036"/>
          <ac:picMkLst>
            <pc:docMk/>
            <pc:sldMk cId="3948176502" sldId="927"/>
            <ac:picMk id="9" creationId="{850D3017-28DC-46AB-AAB1-CBCAEBDD2C15}"/>
          </ac:picMkLst>
        </pc:picChg>
      </pc:sldChg>
      <pc:sldChg chg="del">
        <pc:chgData name="Kolody, Dale (O&amp;A, Hobart)" userId="6fce53b1-f6b4-437f-92e5-b29623dbcb9a" providerId="ADAL" clId="{F46C469E-BA72-4378-9BF3-D6E3C75FECBC}" dt="2021-02-25T02:28:33.645" v="0" actId="2696"/>
        <pc:sldMkLst>
          <pc:docMk/>
          <pc:sldMk cId="609421929" sldId="928"/>
        </pc:sldMkLst>
      </pc:sldChg>
      <pc:sldChg chg="add del">
        <pc:chgData name="Kolody, Dale (O&amp;A, Hobart)" userId="6fce53b1-f6b4-437f-92e5-b29623dbcb9a" providerId="ADAL" clId="{F46C469E-BA72-4378-9BF3-D6E3C75FECBC}" dt="2021-02-25T02:29:03.903" v="4"/>
        <pc:sldMkLst>
          <pc:docMk/>
          <pc:sldMk cId="1226519098" sldId="928"/>
        </pc:sldMkLst>
      </pc:sldChg>
      <pc:sldChg chg="addSp delSp modSp add mod ord">
        <pc:chgData name="Kolody, Dale (O&amp;A, Hobart)" userId="6fce53b1-f6b4-437f-92e5-b29623dbcb9a" providerId="ADAL" clId="{F46C469E-BA72-4378-9BF3-D6E3C75FECBC}" dt="2021-02-28T23:38:09.601" v="5448"/>
        <pc:sldMkLst>
          <pc:docMk/>
          <pc:sldMk cId="2400253044" sldId="928"/>
        </pc:sldMkLst>
        <pc:spChg chg="mod">
          <ac:chgData name="Kolody, Dale (O&amp;A, Hobart)" userId="6fce53b1-f6b4-437f-92e5-b29623dbcb9a" providerId="ADAL" clId="{F46C469E-BA72-4378-9BF3-D6E3C75FECBC}" dt="2021-02-25T05:51:10.412" v="2902" actId="207"/>
          <ac:spMkLst>
            <pc:docMk/>
            <pc:sldMk cId="2400253044" sldId="928"/>
            <ac:spMk id="3" creationId="{1345A522-8F2A-46E5-B246-A3BCAFE6F568}"/>
          </ac:spMkLst>
        </pc:spChg>
        <pc:spChg chg="mod">
          <ac:chgData name="Kolody, Dale (O&amp;A, Hobart)" userId="6fce53b1-f6b4-437f-92e5-b29623dbcb9a" providerId="ADAL" clId="{F46C469E-BA72-4378-9BF3-D6E3C75FECBC}" dt="2021-02-25T05:49:24.916" v="2838" actId="20577"/>
          <ac:spMkLst>
            <pc:docMk/>
            <pc:sldMk cId="2400253044" sldId="928"/>
            <ac:spMk id="4" creationId="{B21F767C-6BD2-4206-8722-BF20606F99A5}"/>
          </ac:spMkLst>
        </pc:spChg>
        <pc:spChg chg="mod">
          <ac:chgData name="Kolody, Dale (O&amp;A, Hobart)" userId="6fce53b1-f6b4-437f-92e5-b29623dbcb9a" providerId="ADAL" clId="{F46C469E-BA72-4378-9BF3-D6E3C75FECBC}" dt="2021-02-25T05:49:31.596" v="2843" actId="1038"/>
          <ac:spMkLst>
            <pc:docMk/>
            <pc:sldMk cId="2400253044" sldId="928"/>
            <ac:spMk id="6" creationId="{A067779C-1C41-4D60-AA2C-97458CB75824}"/>
          </ac:spMkLst>
        </pc:spChg>
        <pc:spChg chg="add mod">
          <ac:chgData name="Kolody, Dale (O&amp;A, Hobart)" userId="6fce53b1-f6b4-437f-92e5-b29623dbcb9a" providerId="ADAL" clId="{F46C469E-BA72-4378-9BF3-D6E3C75FECBC}" dt="2021-02-28T23:20:06.442" v="5416" actId="207"/>
          <ac:spMkLst>
            <pc:docMk/>
            <pc:sldMk cId="2400253044" sldId="928"/>
            <ac:spMk id="8" creationId="{12C4C8DC-D4A1-4B2B-B752-E5A4E75CFE3E}"/>
          </ac:spMkLst>
        </pc:spChg>
        <pc:picChg chg="del">
          <ac:chgData name="Kolody, Dale (O&amp;A, Hobart)" userId="6fce53b1-f6b4-437f-92e5-b29623dbcb9a" providerId="ADAL" clId="{F46C469E-BA72-4378-9BF3-D6E3C75FECBC}" dt="2021-02-25T05:49:10.658" v="2833" actId="478"/>
          <ac:picMkLst>
            <pc:docMk/>
            <pc:sldMk cId="2400253044" sldId="928"/>
            <ac:picMk id="5" creationId="{5A55ABFA-E922-4821-9443-0D3539E3EDAC}"/>
          </ac:picMkLst>
        </pc:picChg>
        <pc:picChg chg="add mod ord">
          <ac:chgData name="Kolody, Dale (O&amp;A, Hobart)" userId="6fce53b1-f6b4-437f-92e5-b29623dbcb9a" providerId="ADAL" clId="{F46C469E-BA72-4378-9BF3-D6E3C75FECBC}" dt="2021-02-25T05:49:18.265" v="2834" actId="167"/>
          <ac:picMkLst>
            <pc:docMk/>
            <pc:sldMk cId="2400253044" sldId="928"/>
            <ac:picMk id="7" creationId="{60C65899-31CE-42F5-B7F6-89E7DA2A9BBB}"/>
          </ac:picMkLst>
        </pc:picChg>
      </pc:sldChg>
      <pc:sldChg chg="add del">
        <pc:chgData name="Kolody, Dale (O&amp;A, Hobart)" userId="6fce53b1-f6b4-437f-92e5-b29623dbcb9a" providerId="ADAL" clId="{F46C469E-BA72-4378-9BF3-D6E3C75FECBC}" dt="2021-02-25T02:29:03.903" v="4"/>
        <pc:sldMkLst>
          <pc:docMk/>
          <pc:sldMk cId="681928482" sldId="929"/>
        </pc:sldMkLst>
      </pc:sldChg>
      <pc:sldChg chg="del">
        <pc:chgData name="Kolody, Dale (O&amp;A, Hobart)" userId="6fce53b1-f6b4-437f-92e5-b29623dbcb9a" providerId="ADAL" clId="{F46C469E-BA72-4378-9BF3-D6E3C75FECBC}" dt="2021-02-25T02:28:33.645" v="0" actId="2696"/>
        <pc:sldMkLst>
          <pc:docMk/>
          <pc:sldMk cId="1773257454" sldId="929"/>
        </pc:sldMkLst>
      </pc:sldChg>
      <pc:sldChg chg="add">
        <pc:chgData name="Kolody, Dale (O&amp;A, Hobart)" userId="6fce53b1-f6b4-437f-92e5-b29623dbcb9a" providerId="ADAL" clId="{F46C469E-BA72-4378-9BF3-D6E3C75FECBC}" dt="2021-02-25T05:53:17.677" v="2903"/>
        <pc:sldMkLst>
          <pc:docMk/>
          <pc:sldMk cId="1823834013" sldId="929"/>
        </pc:sldMkLst>
      </pc:sldChg>
      <pc:sldChg chg="add del">
        <pc:chgData name="Kolody, Dale (O&amp;A, Hobart)" userId="6fce53b1-f6b4-437f-92e5-b29623dbcb9a" providerId="ADAL" clId="{F46C469E-BA72-4378-9BF3-D6E3C75FECBC}" dt="2021-02-25T02:29:03.903" v="4"/>
        <pc:sldMkLst>
          <pc:docMk/>
          <pc:sldMk cId="1327124945" sldId="930"/>
        </pc:sldMkLst>
      </pc:sldChg>
      <pc:sldChg chg="delSp add mod">
        <pc:chgData name="Kolody, Dale (O&amp;A, Hobart)" userId="6fce53b1-f6b4-437f-92e5-b29623dbcb9a" providerId="ADAL" clId="{F46C469E-BA72-4378-9BF3-D6E3C75FECBC}" dt="2021-02-25T06:11:46.886" v="3320" actId="478"/>
        <pc:sldMkLst>
          <pc:docMk/>
          <pc:sldMk cId="3292786793" sldId="930"/>
        </pc:sldMkLst>
        <pc:picChg chg="del">
          <ac:chgData name="Kolody, Dale (O&amp;A, Hobart)" userId="6fce53b1-f6b4-437f-92e5-b29623dbcb9a" providerId="ADAL" clId="{F46C469E-BA72-4378-9BF3-D6E3C75FECBC}" dt="2021-02-25T06:11:46.886" v="3320" actId="478"/>
          <ac:picMkLst>
            <pc:docMk/>
            <pc:sldMk cId="3292786793" sldId="930"/>
            <ac:picMk id="6" creationId="{4EE12B33-583E-40DB-A774-A89885123858}"/>
          </ac:picMkLst>
        </pc:picChg>
      </pc:sldChg>
      <pc:sldChg chg="addSp delSp modSp new mod">
        <pc:chgData name="Kolody, Dale (O&amp;A, Hobart)" userId="6fce53b1-f6b4-437f-92e5-b29623dbcb9a" providerId="ADAL" clId="{F46C469E-BA72-4378-9BF3-D6E3C75FECBC}" dt="2021-02-25T06:14:39.980" v="3384" actId="6549"/>
        <pc:sldMkLst>
          <pc:docMk/>
          <pc:sldMk cId="4175373154" sldId="931"/>
        </pc:sldMkLst>
        <pc:spChg chg="mod">
          <ac:chgData name="Kolody, Dale (O&amp;A, Hobart)" userId="6fce53b1-f6b4-437f-92e5-b29623dbcb9a" providerId="ADAL" clId="{F46C469E-BA72-4378-9BF3-D6E3C75FECBC}" dt="2021-02-25T06:13:24.146" v="3364" actId="20577"/>
          <ac:spMkLst>
            <pc:docMk/>
            <pc:sldMk cId="4175373154" sldId="931"/>
            <ac:spMk id="2" creationId="{869136A8-25DB-4F97-A0CD-5A32DAD3F0C5}"/>
          </ac:spMkLst>
        </pc:spChg>
        <pc:spChg chg="del">
          <ac:chgData name="Kolody, Dale (O&amp;A, Hobart)" userId="6fce53b1-f6b4-437f-92e5-b29623dbcb9a" providerId="ADAL" clId="{F46C469E-BA72-4378-9BF3-D6E3C75FECBC}" dt="2021-02-25T06:12:41.562" v="3322" actId="478"/>
          <ac:spMkLst>
            <pc:docMk/>
            <pc:sldMk cId="4175373154" sldId="931"/>
            <ac:spMk id="3" creationId="{C807D674-503F-4A42-AE96-0CCE52B0A4B7}"/>
          </ac:spMkLst>
        </pc:spChg>
        <pc:spChg chg="add mod">
          <ac:chgData name="Kolody, Dale (O&amp;A, Hobart)" userId="6fce53b1-f6b4-437f-92e5-b29623dbcb9a" providerId="ADAL" clId="{F46C469E-BA72-4378-9BF3-D6E3C75FECBC}" dt="2021-02-25T06:14:39.980" v="3384" actId="6549"/>
          <ac:spMkLst>
            <pc:docMk/>
            <pc:sldMk cId="4175373154" sldId="931"/>
            <ac:spMk id="5" creationId="{E3F86F52-B0BA-4CDA-9918-EA6A7779D0C1}"/>
          </ac:spMkLst>
        </pc:spChg>
        <pc:picChg chg="add mod">
          <ac:chgData name="Kolody, Dale (O&amp;A, Hobart)" userId="6fce53b1-f6b4-437f-92e5-b29623dbcb9a" providerId="ADAL" clId="{F46C469E-BA72-4378-9BF3-D6E3C75FECBC}" dt="2021-02-25T06:13:20.689" v="3360" actId="1037"/>
          <ac:picMkLst>
            <pc:docMk/>
            <pc:sldMk cId="4175373154" sldId="931"/>
            <ac:picMk id="4" creationId="{A8ADF7C8-5D90-4CC0-94E7-A771C9F887F3}"/>
          </ac:picMkLst>
        </pc:picChg>
      </pc:sldChg>
      <pc:sldChg chg="addSp delSp modSp add mod">
        <pc:chgData name="Kolody, Dale (O&amp;A, Hobart)" userId="6fce53b1-f6b4-437f-92e5-b29623dbcb9a" providerId="ADAL" clId="{F46C469E-BA72-4378-9BF3-D6E3C75FECBC}" dt="2021-02-25T06:14:56.987" v="3389" actId="14100"/>
        <pc:sldMkLst>
          <pc:docMk/>
          <pc:sldMk cId="4010757741" sldId="932"/>
        </pc:sldMkLst>
        <pc:picChg chg="del">
          <ac:chgData name="Kolody, Dale (O&amp;A, Hobart)" userId="6fce53b1-f6b4-437f-92e5-b29623dbcb9a" providerId="ADAL" clId="{F46C469E-BA72-4378-9BF3-D6E3C75FECBC}" dt="2021-02-25T06:14:48.527" v="3386" actId="478"/>
          <ac:picMkLst>
            <pc:docMk/>
            <pc:sldMk cId="4010757741" sldId="932"/>
            <ac:picMk id="4" creationId="{A8ADF7C8-5D90-4CC0-94E7-A771C9F887F3}"/>
          </ac:picMkLst>
        </pc:picChg>
        <pc:picChg chg="add mod">
          <ac:chgData name="Kolody, Dale (O&amp;A, Hobart)" userId="6fce53b1-f6b4-437f-92e5-b29623dbcb9a" providerId="ADAL" clId="{F46C469E-BA72-4378-9BF3-D6E3C75FECBC}" dt="2021-02-25T06:14:56.987" v="3389" actId="14100"/>
          <ac:picMkLst>
            <pc:docMk/>
            <pc:sldMk cId="4010757741" sldId="932"/>
            <ac:picMk id="6" creationId="{D989C4C8-7F40-4B65-8351-505C0E691EC2}"/>
          </ac:picMkLst>
        </pc:picChg>
      </pc:sldChg>
      <pc:sldChg chg="modSp new mod modAnim">
        <pc:chgData name="Kolody, Dale (O&amp;A, Hobart)" userId="6fce53b1-f6b4-437f-92e5-b29623dbcb9a" providerId="ADAL" clId="{F46C469E-BA72-4378-9BF3-D6E3C75FECBC}" dt="2021-02-28T22:58:55.664" v="5231"/>
        <pc:sldMkLst>
          <pc:docMk/>
          <pc:sldMk cId="2672588321" sldId="933"/>
        </pc:sldMkLst>
        <pc:spChg chg="mod">
          <ac:chgData name="Kolody, Dale (O&amp;A, Hobart)" userId="6fce53b1-f6b4-437f-92e5-b29623dbcb9a" providerId="ADAL" clId="{F46C469E-BA72-4378-9BF3-D6E3C75FECBC}" dt="2021-02-25T06:17:41.282" v="3549" actId="20577"/>
          <ac:spMkLst>
            <pc:docMk/>
            <pc:sldMk cId="2672588321" sldId="933"/>
            <ac:spMk id="2" creationId="{82FC91C8-3180-4DEA-B228-004047248D84}"/>
          </ac:spMkLst>
        </pc:spChg>
        <pc:spChg chg="mod">
          <ac:chgData name="Kolody, Dale (O&amp;A, Hobart)" userId="6fce53b1-f6b4-437f-92e5-b29623dbcb9a" providerId="ADAL" clId="{F46C469E-BA72-4378-9BF3-D6E3C75FECBC}" dt="2021-02-28T22:58:09.411" v="5228" actId="6549"/>
          <ac:spMkLst>
            <pc:docMk/>
            <pc:sldMk cId="2672588321" sldId="933"/>
            <ac:spMk id="3" creationId="{CAD3B1CD-E30F-4345-9A59-C106B02BEC01}"/>
          </ac:spMkLst>
        </pc:spChg>
      </pc:sldChg>
      <pc:sldChg chg="addSp delSp modSp add mod">
        <pc:chgData name="Kolody, Dale (O&amp;A, Hobart)" userId="6fce53b1-f6b4-437f-92e5-b29623dbcb9a" providerId="ADAL" clId="{F46C469E-BA72-4378-9BF3-D6E3C75FECBC}" dt="2021-02-25T06:17:22.493" v="3538" actId="5793"/>
        <pc:sldMkLst>
          <pc:docMk/>
          <pc:sldMk cId="847471168" sldId="934"/>
        </pc:sldMkLst>
        <pc:spChg chg="add mod">
          <ac:chgData name="Kolody, Dale (O&amp;A, Hobart)" userId="6fce53b1-f6b4-437f-92e5-b29623dbcb9a" providerId="ADAL" clId="{F46C469E-BA72-4378-9BF3-D6E3C75FECBC}" dt="2021-02-25T06:16:47.125" v="3447" actId="20577"/>
          <ac:spMkLst>
            <pc:docMk/>
            <pc:sldMk cId="847471168" sldId="934"/>
            <ac:spMk id="8" creationId="{B7060291-F77C-4155-80BC-AFD3E46B4265}"/>
          </ac:spMkLst>
        </pc:spChg>
        <pc:spChg chg="add mod">
          <ac:chgData name="Kolody, Dale (O&amp;A, Hobart)" userId="6fce53b1-f6b4-437f-92e5-b29623dbcb9a" providerId="ADAL" clId="{F46C469E-BA72-4378-9BF3-D6E3C75FECBC}" dt="2021-02-25T06:17:22.493" v="3538" actId="5793"/>
          <ac:spMkLst>
            <pc:docMk/>
            <pc:sldMk cId="847471168" sldId="934"/>
            <ac:spMk id="9" creationId="{27AD68E5-5AC7-4A1A-B4F0-DA322D3135EC}"/>
          </ac:spMkLst>
        </pc:spChg>
        <pc:picChg chg="del mod">
          <ac:chgData name="Kolody, Dale (O&amp;A, Hobart)" userId="6fce53b1-f6b4-437f-92e5-b29623dbcb9a" providerId="ADAL" clId="{F46C469E-BA72-4378-9BF3-D6E3C75FECBC}" dt="2021-02-25T06:15:48.483" v="3393" actId="478"/>
          <ac:picMkLst>
            <pc:docMk/>
            <pc:sldMk cId="847471168" sldId="934"/>
            <ac:picMk id="6" creationId="{D989C4C8-7F40-4B65-8351-505C0E691EC2}"/>
          </ac:picMkLst>
        </pc:picChg>
        <pc:picChg chg="add mod">
          <ac:chgData name="Kolody, Dale (O&amp;A, Hobart)" userId="6fce53b1-f6b4-437f-92e5-b29623dbcb9a" providerId="ADAL" clId="{F46C469E-BA72-4378-9BF3-D6E3C75FECBC}" dt="2021-02-25T06:16:03.625" v="3403" actId="1038"/>
          <ac:picMkLst>
            <pc:docMk/>
            <pc:sldMk cId="847471168" sldId="934"/>
            <ac:picMk id="7" creationId="{CFDE0384-CF76-457E-B855-5A3B4A783731}"/>
          </ac:picMkLst>
        </pc:picChg>
      </pc:sldChg>
      <pc:sldChg chg="modSp new mod">
        <pc:chgData name="Kolody, Dale (O&amp;A, Hobart)" userId="6fce53b1-f6b4-437f-92e5-b29623dbcb9a" providerId="ADAL" clId="{F46C469E-BA72-4378-9BF3-D6E3C75FECBC}" dt="2021-02-28T23:41:45.490" v="5478" actId="12"/>
        <pc:sldMkLst>
          <pc:docMk/>
          <pc:sldMk cId="1586479684" sldId="935"/>
        </pc:sldMkLst>
        <pc:spChg chg="mod">
          <ac:chgData name="Kolody, Dale (O&amp;A, Hobart)" userId="6fce53b1-f6b4-437f-92e5-b29623dbcb9a" providerId="ADAL" clId="{F46C469E-BA72-4378-9BF3-D6E3C75FECBC}" dt="2021-02-28T23:41:12.444" v="5464" actId="20577"/>
          <ac:spMkLst>
            <pc:docMk/>
            <pc:sldMk cId="1586479684" sldId="935"/>
            <ac:spMk id="2" creationId="{534C8206-7746-4751-B893-BDA3893D04B0}"/>
          </ac:spMkLst>
        </pc:spChg>
        <pc:spChg chg="mod">
          <ac:chgData name="Kolody, Dale (O&amp;A, Hobart)" userId="6fce53b1-f6b4-437f-92e5-b29623dbcb9a" providerId="ADAL" clId="{F46C469E-BA72-4378-9BF3-D6E3C75FECBC}" dt="2021-02-28T23:41:45.490" v="5478" actId="12"/>
          <ac:spMkLst>
            <pc:docMk/>
            <pc:sldMk cId="1586479684" sldId="935"/>
            <ac:spMk id="3" creationId="{6CB786D8-1CC6-4A16-8E0E-B1F1B3841945}"/>
          </ac:spMkLst>
        </pc:spChg>
      </pc:sldChg>
      <pc:sldChg chg="modSp new mod">
        <pc:chgData name="Kolody, Dale (O&amp;A, Hobart)" userId="6fce53b1-f6b4-437f-92e5-b29623dbcb9a" providerId="ADAL" clId="{F46C469E-BA72-4378-9BF3-D6E3C75FECBC}" dt="2021-02-25T06:26:16.577" v="4281" actId="20577"/>
        <pc:sldMkLst>
          <pc:docMk/>
          <pc:sldMk cId="2636075164" sldId="936"/>
        </pc:sldMkLst>
        <pc:spChg chg="mod">
          <ac:chgData name="Kolody, Dale (O&amp;A, Hobart)" userId="6fce53b1-f6b4-437f-92e5-b29623dbcb9a" providerId="ADAL" clId="{F46C469E-BA72-4378-9BF3-D6E3C75FECBC}" dt="2021-02-25T06:24:20.502" v="4098" actId="20577"/>
          <ac:spMkLst>
            <pc:docMk/>
            <pc:sldMk cId="2636075164" sldId="936"/>
            <ac:spMk id="2" creationId="{53FCEC3D-4BEE-4FF4-9FF6-8EF073A177F9}"/>
          </ac:spMkLst>
        </pc:spChg>
        <pc:spChg chg="mod">
          <ac:chgData name="Kolody, Dale (O&amp;A, Hobart)" userId="6fce53b1-f6b4-437f-92e5-b29623dbcb9a" providerId="ADAL" clId="{F46C469E-BA72-4378-9BF3-D6E3C75FECBC}" dt="2021-02-25T06:26:16.577" v="4281" actId="20577"/>
          <ac:spMkLst>
            <pc:docMk/>
            <pc:sldMk cId="2636075164" sldId="936"/>
            <ac:spMk id="3" creationId="{07B9463B-3DB5-4E09-852C-90542EA086B9}"/>
          </ac:spMkLst>
        </pc:spChg>
      </pc:sldChg>
      <pc:sldChg chg="addSp delSp modSp new mod">
        <pc:chgData name="Kolody, Dale (O&amp;A, Hobart)" userId="6fce53b1-f6b4-437f-92e5-b29623dbcb9a" providerId="ADAL" clId="{F46C469E-BA72-4378-9BF3-D6E3C75FECBC}" dt="2021-02-28T22:45:57.417" v="4648" actId="6549"/>
        <pc:sldMkLst>
          <pc:docMk/>
          <pc:sldMk cId="1221147133" sldId="937"/>
        </pc:sldMkLst>
        <pc:spChg chg="mod">
          <ac:chgData name="Kolody, Dale (O&amp;A, Hobart)" userId="6fce53b1-f6b4-437f-92e5-b29623dbcb9a" providerId="ADAL" clId="{F46C469E-BA72-4378-9BF3-D6E3C75FECBC}" dt="2021-02-28T22:45:57.417" v="4648" actId="6549"/>
          <ac:spMkLst>
            <pc:docMk/>
            <pc:sldMk cId="1221147133" sldId="937"/>
            <ac:spMk id="2" creationId="{75D4EDD9-185A-4A65-B57D-6124BDBC352C}"/>
          </ac:spMkLst>
        </pc:spChg>
        <pc:spChg chg="del">
          <ac:chgData name="Kolody, Dale (O&amp;A, Hobart)" userId="6fce53b1-f6b4-437f-92e5-b29623dbcb9a" providerId="ADAL" clId="{F46C469E-BA72-4378-9BF3-D6E3C75FECBC}" dt="2021-02-28T22:45:38.914" v="4605"/>
          <ac:spMkLst>
            <pc:docMk/>
            <pc:sldMk cId="1221147133" sldId="937"/>
            <ac:spMk id="3" creationId="{6CB99C48-A4C2-48E2-B99A-81A09E3A0C2B}"/>
          </ac:spMkLst>
        </pc:spChg>
        <pc:picChg chg="add mod">
          <ac:chgData name="Kolody, Dale (O&amp;A, Hobart)" userId="6fce53b1-f6b4-437f-92e5-b29623dbcb9a" providerId="ADAL" clId="{F46C469E-BA72-4378-9BF3-D6E3C75FECBC}" dt="2021-02-28T22:45:38.914" v="4605"/>
          <ac:picMkLst>
            <pc:docMk/>
            <pc:sldMk cId="1221147133" sldId="937"/>
            <ac:picMk id="4" creationId="{D10ACC57-DCAB-413D-BE27-6F14E6EAEBED}"/>
          </ac:picMkLst>
        </pc:picChg>
      </pc:sldChg>
      <pc:sldChg chg="addSp delSp modSp add mod ord">
        <pc:chgData name="Kolody, Dale (O&amp;A, Hobart)" userId="6fce53b1-f6b4-437f-92e5-b29623dbcb9a" providerId="ADAL" clId="{F46C469E-BA72-4378-9BF3-D6E3C75FECBC}" dt="2021-02-28T23:33:31.712" v="5435" actId="1076"/>
        <pc:sldMkLst>
          <pc:docMk/>
          <pc:sldMk cId="1229734244" sldId="938"/>
        </pc:sldMkLst>
        <pc:spChg chg="mod">
          <ac:chgData name="Kolody, Dale (O&amp;A, Hobart)" userId="6fce53b1-f6b4-437f-92e5-b29623dbcb9a" providerId="ADAL" clId="{F46C469E-BA72-4378-9BF3-D6E3C75FECBC}" dt="2021-02-28T23:33:27.468" v="5434" actId="6549"/>
          <ac:spMkLst>
            <pc:docMk/>
            <pc:sldMk cId="1229734244" sldId="938"/>
            <ac:spMk id="3" creationId="{1345A522-8F2A-46E5-B246-A3BCAFE6F568}"/>
          </ac:spMkLst>
        </pc:spChg>
        <pc:spChg chg="mod">
          <ac:chgData name="Kolody, Dale (O&amp;A, Hobart)" userId="6fce53b1-f6b4-437f-92e5-b29623dbcb9a" providerId="ADAL" clId="{F46C469E-BA72-4378-9BF3-D6E3C75FECBC}" dt="2021-02-28T23:31:08.868" v="5428" actId="1076"/>
          <ac:spMkLst>
            <pc:docMk/>
            <pc:sldMk cId="1229734244" sldId="938"/>
            <ac:spMk id="4" creationId="{B21F767C-6BD2-4206-8722-BF20606F99A5}"/>
          </ac:spMkLst>
        </pc:spChg>
        <pc:picChg chg="del">
          <ac:chgData name="Kolody, Dale (O&amp;A, Hobart)" userId="6fce53b1-f6b4-437f-92e5-b29623dbcb9a" providerId="ADAL" clId="{F46C469E-BA72-4378-9BF3-D6E3C75FECBC}" dt="2021-02-28T23:25:29.420" v="5418" actId="478"/>
          <ac:picMkLst>
            <pc:docMk/>
            <pc:sldMk cId="1229734244" sldId="938"/>
            <ac:picMk id="5" creationId="{5A55ABFA-E922-4821-9443-0D3539E3EDAC}"/>
          </ac:picMkLst>
        </pc:picChg>
        <pc:picChg chg="add del mod">
          <ac:chgData name="Kolody, Dale (O&amp;A, Hobart)" userId="6fce53b1-f6b4-437f-92e5-b29623dbcb9a" providerId="ADAL" clId="{F46C469E-BA72-4378-9BF3-D6E3C75FECBC}" dt="2021-02-28T23:31:13.886" v="5429" actId="478"/>
          <ac:picMkLst>
            <pc:docMk/>
            <pc:sldMk cId="1229734244" sldId="938"/>
            <ac:picMk id="8" creationId="{ABB49AF2-14CD-4469-AF07-2B972FD73D25}"/>
          </ac:picMkLst>
        </pc:picChg>
        <pc:picChg chg="add mod">
          <ac:chgData name="Kolody, Dale (O&amp;A, Hobart)" userId="6fce53b1-f6b4-437f-92e5-b29623dbcb9a" providerId="ADAL" clId="{F46C469E-BA72-4378-9BF3-D6E3C75FECBC}" dt="2021-02-28T23:33:31.712" v="5435" actId="1076"/>
          <ac:picMkLst>
            <pc:docMk/>
            <pc:sldMk cId="1229734244" sldId="938"/>
            <ac:picMk id="10" creationId="{991D48D4-E67B-4A9E-B4BA-7E24A116E931}"/>
          </ac:picMkLst>
        </pc:picChg>
      </pc:sldChg>
      <pc:sldChg chg="addSp delSp modSp add mod ord">
        <pc:chgData name="Kolody, Dale (O&amp;A, Hobart)" userId="6fce53b1-f6b4-437f-92e5-b29623dbcb9a" providerId="ADAL" clId="{F46C469E-BA72-4378-9BF3-D6E3C75FECBC}" dt="2021-02-28T23:36:33.286" v="5446" actId="1076"/>
        <pc:sldMkLst>
          <pc:docMk/>
          <pc:sldMk cId="1760889358" sldId="939"/>
        </pc:sldMkLst>
        <pc:spChg chg="mod">
          <ac:chgData name="Kolody, Dale (O&amp;A, Hobart)" userId="6fce53b1-f6b4-437f-92e5-b29623dbcb9a" providerId="ADAL" clId="{F46C469E-BA72-4378-9BF3-D6E3C75FECBC}" dt="2021-02-28T23:36:33.286" v="5446" actId="1076"/>
          <ac:spMkLst>
            <pc:docMk/>
            <pc:sldMk cId="1760889358" sldId="939"/>
            <ac:spMk id="4" creationId="{B21F767C-6BD2-4206-8722-BF20606F99A5}"/>
          </ac:spMkLst>
        </pc:spChg>
        <pc:spChg chg="mod">
          <ac:chgData name="Kolody, Dale (O&amp;A, Hobart)" userId="6fce53b1-f6b4-437f-92e5-b29623dbcb9a" providerId="ADAL" clId="{F46C469E-BA72-4378-9BF3-D6E3C75FECBC}" dt="2021-02-28T23:36:27.891" v="5445" actId="1076"/>
          <ac:spMkLst>
            <pc:docMk/>
            <pc:sldMk cId="1760889358" sldId="939"/>
            <ac:spMk id="6" creationId="{A067779C-1C41-4D60-AA2C-97458CB75824}"/>
          </ac:spMkLst>
        </pc:spChg>
        <pc:picChg chg="del">
          <ac:chgData name="Kolody, Dale (O&amp;A, Hobart)" userId="6fce53b1-f6b4-437f-92e5-b29623dbcb9a" providerId="ADAL" clId="{F46C469E-BA72-4378-9BF3-D6E3C75FECBC}" dt="2021-02-28T23:35:46.546" v="5439" actId="478"/>
          <ac:picMkLst>
            <pc:docMk/>
            <pc:sldMk cId="1760889358" sldId="939"/>
            <ac:picMk id="5" creationId="{5A55ABFA-E922-4821-9443-0D3539E3EDAC}"/>
          </ac:picMkLst>
        </pc:picChg>
        <pc:picChg chg="add mod ord">
          <ac:chgData name="Kolody, Dale (O&amp;A, Hobart)" userId="6fce53b1-f6b4-437f-92e5-b29623dbcb9a" providerId="ADAL" clId="{F46C469E-BA72-4378-9BF3-D6E3C75FECBC}" dt="2021-02-28T23:36:20.515" v="5444" actId="167"/>
          <ac:picMkLst>
            <pc:docMk/>
            <pc:sldMk cId="1760889358" sldId="939"/>
            <ac:picMk id="8" creationId="{4E140BCE-F76E-4EB5-9CE8-63E9D8564017}"/>
          </ac:picMkLst>
        </pc:picChg>
      </pc:sldChg>
      <pc:sldChg chg="addSp delSp modSp add mod">
        <pc:chgData name="Kolody, Dale (O&amp;A, Hobart)" userId="6fce53b1-f6b4-437f-92e5-b29623dbcb9a" providerId="ADAL" clId="{F46C469E-BA72-4378-9BF3-D6E3C75FECBC}" dt="2021-02-28T23:40:21.309" v="5460" actId="1076"/>
        <pc:sldMkLst>
          <pc:docMk/>
          <pc:sldMk cId="140608933" sldId="940"/>
        </pc:sldMkLst>
        <pc:spChg chg="mod">
          <ac:chgData name="Kolody, Dale (O&amp;A, Hobart)" userId="6fce53b1-f6b4-437f-92e5-b29623dbcb9a" providerId="ADAL" clId="{F46C469E-BA72-4378-9BF3-D6E3C75FECBC}" dt="2021-02-28T23:39:45.013" v="5456" actId="1076"/>
          <ac:spMkLst>
            <pc:docMk/>
            <pc:sldMk cId="140608933" sldId="940"/>
            <ac:spMk id="4" creationId="{B21F767C-6BD2-4206-8722-BF20606F99A5}"/>
          </ac:spMkLst>
        </pc:spChg>
        <pc:spChg chg="mod">
          <ac:chgData name="Kolody, Dale (O&amp;A, Hobart)" userId="6fce53b1-f6b4-437f-92e5-b29623dbcb9a" providerId="ADAL" clId="{F46C469E-BA72-4378-9BF3-D6E3C75FECBC}" dt="2021-02-28T23:40:21.309" v="5460" actId="1076"/>
          <ac:spMkLst>
            <pc:docMk/>
            <pc:sldMk cId="140608933" sldId="940"/>
            <ac:spMk id="6" creationId="{A067779C-1C41-4D60-AA2C-97458CB75824}"/>
          </ac:spMkLst>
        </pc:spChg>
        <pc:spChg chg="mod">
          <ac:chgData name="Kolody, Dale (O&amp;A, Hobart)" userId="6fce53b1-f6b4-437f-92e5-b29623dbcb9a" providerId="ADAL" clId="{F46C469E-BA72-4378-9BF3-D6E3C75FECBC}" dt="2021-02-28T23:40:16.546" v="5459" actId="1076"/>
          <ac:spMkLst>
            <pc:docMk/>
            <pc:sldMk cId="140608933" sldId="940"/>
            <ac:spMk id="8" creationId="{12C4C8DC-D4A1-4B2B-B752-E5A4E75CFE3E}"/>
          </ac:spMkLst>
        </pc:spChg>
        <pc:picChg chg="del">
          <ac:chgData name="Kolody, Dale (O&amp;A, Hobart)" userId="6fce53b1-f6b4-437f-92e5-b29623dbcb9a" providerId="ADAL" clId="{F46C469E-BA72-4378-9BF3-D6E3C75FECBC}" dt="2021-02-28T23:38:30.440" v="5450" actId="478"/>
          <ac:picMkLst>
            <pc:docMk/>
            <pc:sldMk cId="140608933" sldId="940"/>
            <ac:picMk id="7" creationId="{60C65899-31CE-42F5-B7F6-89E7DA2A9BBB}"/>
          </ac:picMkLst>
        </pc:picChg>
        <pc:picChg chg="add mod ord">
          <ac:chgData name="Kolody, Dale (O&amp;A, Hobart)" userId="6fce53b1-f6b4-437f-92e5-b29623dbcb9a" providerId="ADAL" clId="{F46C469E-BA72-4378-9BF3-D6E3C75FECBC}" dt="2021-02-28T23:40:10.821" v="5458" actId="1076"/>
          <ac:picMkLst>
            <pc:docMk/>
            <pc:sldMk cId="140608933" sldId="940"/>
            <ac:picMk id="9" creationId="{01DC6225-8EC4-46D4-A3C0-D5AA4B1C3DCB}"/>
          </ac:picMkLst>
        </pc:picChg>
      </pc:sldChg>
      <pc:sldChg chg="delSp modSp new mod">
        <pc:chgData name="Kolody, Dale (O&amp;A, Hobart)" userId="6fce53b1-f6b4-437f-92e5-b29623dbcb9a" providerId="ADAL" clId="{F46C469E-BA72-4378-9BF3-D6E3C75FECBC}" dt="2021-03-02T07:46:02.180" v="8088" actId="6549"/>
        <pc:sldMkLst>
          <pc:docMk/>
          <pc:sldMk cId="883196646" sldId="941"/>
        </pc:sldMkLst>
        <pc:spChg chg="mod">
          <ac:chgData name="Kolody, Dale (O&amp;A, Hobart)" userId="6fce53b1-f6b4-437f-92e5-b29623dbcb9a" providerId="ADAL" clId="{F46C469E-BA72-4378-9BF3-D6E3C75FECBC}" dt="2021-03-01T23:51:49.195" v="5498" actId="20577"/>
          <ac:spMkLst>
            <pc:docMk/>
            <pc:sldMk cId="883196646" sldId="941"/>
            <ac:spMk id="2" creationId="{43148346-CAA4-461C-9CFD-BC01D5C31055}"/>
          </ac:spMkLst>
        </pc:spChg>
        <pc:spChg chg="mod">
          <ac:chgData name="Kolody, Dale (O&amp;A, Hobart)" userId="6fce53b1-f6b4-437f-92e5-b29623dbcb9a" providerId="ADAL" clId="{F46C469E-BA72-4378-9BF3-D6E3C75FECBC}" dt="2021-03-02T07:46:02.180" v="8088" actId="6549"/>
          <ac:spMkLst>
            <pc:docMk/>
            <pc:sldMk cId="883196646" sldId="941"/>
            <ac:spMk id="3" creationId="{E0EE2C2F-B440-49F9-B90A-1AB00D0ED2A0}"/>
          </ac:spMkLst>
        </pc:spChg>
        <pc:spChg chg="del">
          <ac:chgData name="Kolody, Dale (O&amp;A, Hobart)" userId="6fce53b1-f6b4-437f-92e5-b29623dbcb9a" providerId="ADAL" clId="{F46C469E-BA72-4378-9BF3-D6E3C75FECBC}" dt="2021-03-01T23:52:11.415" v="5519" actId="478"/>
          <ac:spMkLst>
            <pc:docMk/>
            <pc:sldMk cId="883196646" sldId="941"/>
            <ac:spMk id="4" creationId="{D8D5124D-67D2-4721-92EE-D589A6B415D1}"/>
          </ac:spMkLst>
        </pc:spChg>
      </pc:sldChg>
      <pc:sldChg chg="addSp delSp modSp new mod setBg delAnim modAnim">
        <pc:chgData name="Kolody, Dale (O&amp;A, Hobart)" userId="6fce53b1-f6b4-437f-92e5-b29623dbcb9a" providerId="ADAL" clId="{F46C469E-BA72-4378-9BF3-D6E3C75FECBC}" dt="2021-03-02T07:05:12.418" v="8082" actId="1076"/>
        <pc:sldMkLst>
          <pc:docMk/>
          <pc:sldMk cId="3667811136" sldId="942"/>
        </pc:sldMkLst>
        <pc:spChg chg="mod">
          <ac:chgData name="Kolody, Dale (O&amp;A, Hobart)" userId="6fce53b1-f6b4-437f-92e5-b29623dbcb9a" providerId="ADAL" clId="{F46C469E-BA72-4378-9BF3-D6E3C75FECBC}" dt="2021-03-02T06:44:09.509" v="7924" actId="20577"/>
          <ac:spMkLst>
            <pc:docMk/>
            <pc:sldMk cId="3667811136" sldId="942"/>
            <ac:spMk id="2" creationId="{095C46E2-154C-4FD7-9738-31BD5C9E5226}"/>
          </ac:spMkLst>
        </pc:spChg>
        <pc:spChg chg="add">
          <ac:chgData name="Kolody, Dale (O&amp;A, Hobart)" userId="6fce53b1-f6b4-437f-92e5-b29623dbcb9a" providerId="ADAL" clId="{F46C469E-BA72-4378-9BF3-D6E3C75FECBC}" dt="2021-03-01T23:58:55.365" v="5624"/>
          <ac:spMkLst>
            <pc:docMk/>
            <pc:sldMk cId="3667811136" sldId="942"/>
            <ac:spMk id="5" creationId="{746F73C4-0BEE-46DE-A33B-65F3EDE607E0}"/>
          </ac:spMkLst>
        </pc:spChg>
        <pc:spChg chg="add">
          <ac:chgData name="Kolody, Dale (O&amp;A, Hobart)" userId="6fce53b1-f6b4-437f-92e5-b29623dbcb9a" providerId="ADAL" clId="{F46C469E-BA72-4378-9BF3-D6E3C75FECBC}" dt="2021-03-01T23:58:55.365" v="5624"/>
          <ac:spMkLst>
            <pc:docMk/>
            <pc:sldMk cId="3667811136" sldId="942"/>
            <ac:spMk id="6" creationId="{0C8C0F1E-DEEE-4B6E-B9D4-9A1599EE8104}"/>
          </ac:spMkLst>
        </pc:spChg>
        <pc:spChg chg="add mod">
          <ac:chgData name="Kolody, Dale (O&amp;A, Hobart)" userId="6fce53b1-f6b4-437f-92e5-b29623dbcb9a" providerId="ADAL" clId="{F46C469E-BA72-4378-9BF3-D6E3C75FECBC}" dt="2021-03-02T00:20:41.341" v="6292" actId="1076"/>
          <ac:spMkLst>
            <pc:docMk/>
            <pc:sldMk cId="3667811136" sldId="942"/>
            <ac:spMk id="7" creationId="{9D283FE3-829F-49D0-888D-1393ACC95484}"/>
          </ac:spMkLst>
        </pc:spChg>
        <pc:spChg chg="add mod">
          <ac:chgData name="Kolody, Dale (O&amp;A, Hobart)" userId="6fce53b1-f6b4-437f-92e5-b29623dbcb9a" providerId="ADAL" clId="{F46C469E-BA72-4378-9BF3-D6E3C75FECBC}" dt="2021-03-02T00:22:12.947" v="6384" actId="14100"/>
          <ac:spMkLst>
            <pc:docMk/>
            <pc:sldMk cId="3667811136" sldId="942"/>
            <ac:spMk id="8" creationId="{F7D9DDCF-F6BE-4F2E-B063-F518EF834377}"/>
          </ac:spMkLst>
        </pc:spChg>
        <pc:spChg chg="add mod">
          <ac:chgData name="Kolody, Dale (O&amp;A, Hobart)" userId="6fce53b1-f6b4-437f-92e5-b29623dbcb9a" providerId="ADAL" clId="{F46C469E-BA72-4378-9BF3-D6E3C75FECBC}" dt="2021-03-02T07:04:25.750" v="8057" actId="1076"/>
          <ac:spMkLst>
            <pc:docMk/>
            <pc:sldMk cId="3667811136" sldId="942"/>
            <ac:spMk id="11" creationId="{9D56688D-3BD9-4361-90BE-96F78BF6248C}"/>
          </ac:spMkLst>
        </pc:spChg>
        <pc:spChg chg="add del">
          <ac:chgData name="Kolody, Dale (O&amp;A, Hobart)" userId="6fce53b1-f6b4-437f-92e5-b29623dbcb9a" providerId="ADAL" clId="{F46C469E-BA72-4378-9BF3-D6E3C75FECBC}" dt="2021-03-02T00:24:21.221" v="6410" actId="478"/>
          <ac:spMkLst>
            <pc:docMk/>
            <pc:sldMk cId="3667811136" sldId="942"/>
            <ac:spMk id="12" creationId="{7DC24657-35D8-4804-941E-E728457CED71}"/>
          </ac:spMkLst>
        </pc:spChg>
        <pc:spChg chg="add mod">
          <ac:chgData name="Kolody, Dale (O&amp;A, Hobart)" userId="6fce53b1-f6b4-437f-92e5-b29623dbcb9a" providerId="ADAL" clId="{F46C469E-BA72-4378-9BF3-D6E3C75FECBC}" dt="2021-03-02T00:20:52.013" v="6295" actId="14100"/>
          <ac:spMkLst>
            <pc:docMk/>
            <pc:sldMk cId="3667811136" sldId="942"/>
            <ac:spMk id="13" creationId="{02478EFB-6E81-40AC-8F54-B241FB44A968}"/>
          </ac:spMkLst>
        </pc:spChg>
        <pc:spChg chg="add mod">
          <ac:chgData name="Kolody, Dale (O&amp;A, Hobart)" userId="6fce53b1-f6b4-437f-92e5-b29623dbcb9a" providerId="ADAL" clId="{F46C469E-BA72-4378-9BF3-D6E3C75FECBC}" dt="2021-03-02T00:22:17.169" v="6385" actId="14100"/>
          <ac:spMkLst>
            <pc:docMk/>
            <pc:sldMk cId="3667811136" sldId="942"/>
            <ac:spMk id="14" creationId="{814A872F-6176-43B5-9D53-F1B834C0F338}"/>
          </ac:spMkLst>
        </pc:spChg>
        <pc:spChg chg="add del mod">
          <ac:chgData name="Kolody, Dale (O&amp;A, Hobart)" userId="6fce53b1-f6b4-437f-92e5-b29623dbcb9a" providerId="ADAL" clId="{F46C469E-BA72-4378-9BF3-D6E3C75FECBC}" dt="2021-03-02T06:43:53.827" v="7916" actId="478"/>
          <ac:spMkLst>
            <pc:docMk/>
            <pc:sldMk cId="3667811136" sldId="942"/>
            <ac:spMk id="15" creationId="{D3F1FE6F-508B-495A-8435-3F8B79A1AFDA}"/>
          </ac:spMkLst>
        </pc:spChg>
        <pc:spChg chg="add mod ord">
          <ac:chgData name="Kolody, Dale (O&amp;A, Hobart)" userId="6fce53b1-f6b4-437f-92e5-b29623dbcb9a" providerId="ADAL" clId="{F46C469E-BA72-4378-9BF3-D6E3C75FECBC}" dt="2021-03-02T07:04:20.341" v="8056" actId="1076"/>
          <ac:spMkLst>
            <pc:docMk/>
            <pc:sldMk cId="3667811136" sldId="942"/>
            <ac:spMk id="16" creationId="{E17EA2E5-C815-46F9-93C6-320CA0E20E81}"/>
          </ac:spMkLst>
        </pc:spChg>
        <pc:spChg chg="add mod">
          <ac:chgData name="Kolody, Dale (O&amp;A, Hobart)" userId="6fce53b1-f6b4-437f-92e5-b29623dbcb9a" providerId="ADAL" clId="{F46C469E-BA72-4378-9BF3-D6E3C75FECBC}" dt="2021-03-02T07:04:46.473" v="8059"/>
          <ac:spMkLst>
            <pc:docMk/>
            <pc:sldMk cId="3667811136" sldId="942"/>
            <ac:spMk id="17" creationId="{0912F6E3-8CF1-4679-871E-BF35CC3FE50E}"/>
          </ac:spMkLst>
        </pc:spChg>
        <pc:spChg chg="add mod">
          <ac:chgData name="Kolody, Dale (O&amp;A, Hobart)" userId="6fce53b1-f6b4-437f-92e5-b29623dbcb9a" providerId="ADAL" clId="{F46C469E-BA72-4378-9BF3-D6E3C75FECBC}" dt="2021-03-02T07:05:12.418" v="8082" actId="1076"/>
          <ac:spMkLst>
            <pc:docMk/>
            <pc:sldMk cId="3667811136" sldId="942"/>
            <ac:spMk id="18" creationId="{57E598E7-26F3-4C20-8646-994458E35022}"/>
          </ac:spMkLst>
        </pc:spChg>
        <pc:spChg chg="add del mod">
          <ac:chgData name="Kolody, Dale (O&amp;A, Hobart)" userId="6fce53b1-f6b4-437f-92e5-b29623dbcb9a" providerId="ADAL" clId="{F46C469E-BA72-4378-9BF3-D6E3C75FECBC}" dt="2021-03-02T06:43:53.827" v="7916" actId="478"/>
          <ac:spMkLst>
            <pc:docMk/>
            <pc:sldMk cId="3667811136" sldId="942"/>
            <ac:spMk id="18" creationId="{E272E0B4-CCD3-4EAB-822B-83DE685463E4}"/>
          </ac:spMkLst>
        </pc:spChg>
        <pc:spChg chg="add del mod ord">
          <ac:chgData name="Kolody, Dale (O&amp;A, Hobart)" userId="6fce53b1-f6b4-437f-92e5-b29623dbcb9a" providerId="ADAL" clId="{F46C469E-BA72-4378-9BF3-D6E3C75FECBC}" dt="2021-03-02T06:43:53.827" v="7916" actId="478"/>
          <ac:spMkLst>
            <pc:docMk/>
            <pc:sldMk cId="3667811136" sldId="942"/>
            <ac:spMk id="20" creationId="{AE53623D-D884-4ABC-9FA6-A1AF138FD87F}"/>
          </ac:spMkLst>
        </pc:spChg>
        <pc:spChg chg="add del mod">
          <ac:chgData name="Kolody, Dale (O&amp;A, Hobart)" userId="6fce53b1-f6b4-437f-92e5-b29623dbcb9a" providerId="ADAL" clId="{F46C469E-BA72-4378-9BF3-D6E3C75FECBC}" dt="2021-03-02T06:43:53.827" v="7916" actId="478"/>
          <ac:spMkLst>
            <pc:docMk/>
            <pc:sldMk cId="3667811136" sldId="942"/>
            <ac:spMk id="21" creationId="{AE05F353-7EDC-4A35-A137-18004E679A8B}"/>
          </ac:spMkLst>
        </pc:spChg>
        <pc:spChg chg="add mod">
          <ac:chgData name="Kolody, Dale (O&amp;A, Hobart)" userId="6fce53b1-f6b4-437f-92e5-b29623dbcb9a" providerId="ADAL" clId="{F46C469E-BA72-4378-9BF3-D6E3C75FECBC}" dt="2021-03-02T00:32:08.139" v="6731" actId="692"/>
          <ac:spMkLst>
            <pc:docMk/>
            <pc:sldMk cId="3667811136" sldId="942"/>
            <ac:spMk id="22" creationId="{354072C1-F341-4003-804E-C02AB09FA587}"/>
          </ac:spMkLst>
        </pc:spChg>
        <pc:spChg chg="add mod">
          <ac:chgData name="Kolody, Dale (O&amp;A, Hobart)" userId="6fce53b1-f6b4-437f-92e5-b29623dbcb9a" providerId="ADAL" clId="{F46C469E-BA72-4378-9BF3-D6E3C75FECBC}" dt="2021-03-02T07:03:36.522" v="8030" actId="14100"/>
          <ac:spMkLst>
            <pc:docMk/>
            <pc:sldMk cId="3667811136" sldId="942"/>
            <ac:spMk id="23" creationId="{F6F29C54-18B9-484F-8848-21353465DE12}"/>
          </ac:spMkLst>
        </pc:spChg>
        <pc:picChg chg="add mod">
          <ac:chgData name="Kolody, Dale (O&amp;A, Hobart)" userId="6fce53b1-f6b4-437f-92e5-b29623dbcb9a" providerId="ADAL" clId="{F46C469E-BA72-4378-9BF3-D6E3C75FECBC}" dt="2021-03-02T00:27:47.332" v="6568" actId="1076"/>
          <ac:picMkLst>
            <pc:docMk/>
            <pc:sldMk cId="3667811136" sldId="942"/>
            <ac:picMk id="9" creationId="{709D5075-006C-4B47-879A-423366B7D0AD}"/>
          </ac:picMkLst>
        </pc:picChg>
        <pc:picChg chg="add mod">
          <ac:chgData name="Kolody, Dale (O&amp;A, Hobart)" userId="6fce53b1-f6b4-437f-92e5-b29623dbcb9a" providerId="ADAL" clId="{F46C469E-BA72-4378-9BF3-D6E3C75FECBC}" dt="2021-03-02T00:20:19.907" v="6277" actId="14100"/>
          <ac:picMkLst>
            <pc:docMk/>
            <pc:sldMk cId="3667811136" sldId="942"/>
            <ac:picMk id="10" creationId="{BBF5CA50-62F5-48BB-8911-3F2CF11699B6}"/>
          </ac:picMkLst>
        </pc:picChg>
        <pc:picChg chg="add del mod">
          <ac:chgData name="Kolody, Dale (O&amp;A, Hobart)" userId="6fce53b1-f6b4-437f-92e5-b29623dbcb9a" providerId="ADAL" clId="{F46C469E-BA72-4378-9BF3-D6E3C75FECBC}" dt="2021-03-02T00:18:01.771" v="6209" actId="478"/>
          <ac:picMkLst>
            <pc:docMk/>
            <pc:sldMk cId="3667811136" sldId="942"/>
            <ac:picMk id="1025" creationId="{0C612EDF-BD1C-4963-BE39-8806AE76BD76}"/>
          </ac:picMkLst>
        </pc:picChg>
        <pc:picChg chg="add del mod">
          <ac:chgData name="Kolody, Dale (O&amp;A, Hobart)" userId="6fce53b1-f6b4-437f-92e5-b29623dbcb9a" providerId="ADAL" clId="{F46C469E-BA72-4378-9BF3-D6E3C75FECBC}" dt="2021-03-02T00:17:59.614" v="6208" actId="478"/>
          <ac:picMkLst>
            <pc:docMk/>
            <pc:sldMk cId="3667811136" sldId="942"/>
            <ac:picMk id="1026" creationId="{66E763FC-B4EC-4B77-B71A-CB1E21D409D4}"/>
          </ac:picMkLst>
        </pc:picChg>
      </pc:sldChg>
      <pc:sldChg chg="addSp delSp modSp new mod">
        <pc:chgData name="Kolody, Dale (O&amp;A, Hobart)" userId="6fce53b1-f6b4-437f-92e5-b29623dbcb9a" providerId="ADAL" clId="{F46C469E-BA72-4378-9BF3-D6E3C75FECBC}" dt="2021-03-02T00:14:44.415" v="6207" actId="207"/>
        <pc:sldMkLst>
          <pc:docMk/>
          <pc:sldMk cId="1175298734" sldId="943"/>
        </pc:sldMkLst>
        <pc:spChg chg="mod">
          <ac:chgData name="Kolody, Dale (O&amp;A, Hobart)" userId="6fce53b1-f6b4-437f-92e5-b29623dbcb9a" providerId="ADAL" clId="{F46C469E-BA72-4378-9BF3-D6E3C75FECBC}" dt="2021-03-02T00:13:13.264" v="6104" actId="6549"/>
          <ac:spMkLst>
            <pc:docMk/>
            <pc:sldMk cId="1175298734" sldId="943"/>
            <ac:spMk id="2" creationId="{A702EEA4-3599-45FE-A0BC-E4A76FC3D347}"/>
          </ac:spMkLst>
        </pc:spChg>
        <pc:spChg chg="add mod ord">
          <ac:chgData name="Kolody, Dale (O&amp;A, Hobart)" userId="6fce53b1-f6b4-437f-92e5-b29623dbcb9a" providerId="ADAL" clId="{F46C469E-BA72-4378-9BF3-D6E3C75FECBC}" dt="2021-03-02T00:14:44.415" v="6207" actId="207"/>
          <ac:spMkLst>
            <pc:docMk/>
            <pc:sldMk cId="1175298734" sldId="943"/>
            <ac:spMk id="7" creationId="{CE01EF7B-AF2D-4E43-AD13-5C9A5081466C}"/>
          </ac:spMkLst>
        </pc:spChg>
        <pc:spChg chg="add mod">
          <ac:chgData name="Kolody, Dale (O&amp;A, Hobart)" userId="6fce53b1-f6b4-437f-92e5-b29623dbcb9a" providerId="ADAL" clId="{F46C469E-BA72-4378-9BF3-D6E3C75FECBC}" dt="2021-03-02T00:11:32.794" v="6050" actId="1037"/>
          <ac:spMkLst>
            <pc:docMk/>
            <pc:sldMk cId="1175298734" sldId="943"/>
            <ac:spMk id="8" creationId="{738BB984-C2C1-4679-8FDE-B181D49B92AC}"/>
          </ac:spMkLst>
        </pc:spChg>
        <pc:picChg chg="add del mod">
          <ac:chgData name="Kolody, Dale (O&amp;A, Hobart)" userId="6fce53b1-f6b4-437f-92e5-b29623dbcb9a" providerId="ADAL" clId="{F46C469E-BA72-4378-9BF3-D6E3C75FECBC}" dt="2021-03-02T00:08:36.342" v="5841" actId="478"/>
          <ac:picMkLst>
            <pc:docMk/>
            <pc:sldMk cId="1175298734" sldId="943"/>
            <ac:picMk id="5" creationId="{707751DD-7FFC-4D3E-8141-828EE02802EB}"/>
          </ac:picMkLst>
        </pc:picChg>
        <pc:picChg chg="add mod">
          <ac:chgData name="Kolody, Dale (O&amp;A, Hobart)" userId="6fce53b1-f6b4-437f-92e5-b29623dbcb9a" providerId="ADAL" clId="{F46C469E-BA72-4378-9BF3-D6E3C75FECBC}" dt="2021-03-02T00:10:26.075" v="5869" actId="1076"/>
          <ac:picMkLst>
            <pc:docMk/>
            <pc:sldMk cId="1175298734" sldId="943"/>
            <ac:picMk id="6" creationId="{8A6D3E0A-06BD-4279-AE45-69E00D433E3B}"/>
          </ac:picMkLst>
        </pc:picChg>
        <pc:picChg chg="add del mod">
          <ac:chgData name="Kolody, Dale (O&amp;A, Hobart)" userId="6fce53b1-f6b4-437f-92e5-b29623dbcb9a" providerId="ADAL" clId="{F46C469E-BA72-4378-9BF3-D6E3C75FECBC}" dt="2021-03-02T00:12:39.747" v="6055" actId="478"/>
          <ac:picMkLst>
            <pc:docMk/>
            <pc:sldMk cId="1175298734" sldId="943"/>
            <ac:picMk id="9" creationId="{D6E7E5CB-74B2-4DF5-A8E0-F983D603C057}"/>
          </ac:picMkLst>
        </pc:picChg>
        <pc:picChg chg="add mod">
          <ac:chgData name="Kolody, Dale (O&amp;A, Hobart)" userId="6fce53b1-f6b4-437f-92e5-b29623dbcb9a" providerId="ADAL" clId="{F46C469E-BA72-4378-9BF3-D6E3C75FECBC}" dt="2021-03-02T00:13:52.899" v="6114" actId="1036"/>
          <ac:picMkLst>
            <pc:docMk/>
            <pc:sldMk cId="1175298734" sldId="943"/>
            <ac:picMk id="10" creationId="{83D0B730-F242-4BD9-97E5-39027FB6ED79}"/>
          </ac:picMkLst>
        </pc:picChg>
      </pc:sldChg>
      <pc:sldChg chg="addSp delSp modSp new mod">
        <pc:chgData name="Kolody, Dale (O&amp;A, Hobart)" userId="6fce53b1-f6b4-437f-92e5-b29623dbcb9a" providerId="ADAL" clId="{F46C469E-BA72-4378-9BF3-D6E3C75FECBC}" dt="2021-03-02T01:27:18.990" v="6977" actId="20577"/>
        <pc:sldMkLst>
          <pc:docMk/>
          <pc:sldMk cId="3055632899" sldId="944"/>
        </pc:sldMkLst>
        <pc:spChg chg="mod">
          <ac:chgData name="Kolody, Dale (O&amp;A, Hobart)" userId="6fce53b1-f6b4-437f-92e5-b29623dbcb9a" providerId="ADAL" clId="{F46C469E-BA72-4378-9BF3-D6E3C75FECBC}" dt="2021-03-02T01:26:32.265" v="6955" actId="20577"/>
          <ac:spMkLst>
            <pc:docMk/>
            <pc:sldMk cId="3055632899" sldId="944"/>
            <ac:spMk id="2" creationId="{EC5B87A6-7A9E-4031-8509-E678CBC0C56C}"/>
          </ac:spMkLst>
        </pc:spChg>
        <pc:spChg chg="mod">
          <ac:chgData name="Kolody, Dale (O&amp;A, Hobart)" userId="6fce53b1-f6b4-437f-92e5-b29623dbcb9a" providerId="ADAL" clId="{F46C469E-BA72-4378-9BF3-D6E3C75FECBC}" dt="2021-03-02T01:26:19.844" v="6936" actId="14100"/>
          <ac:spMkLst>
            <pc:docMk/>
            <pc:sldMk cId="3055632899" sldId="944"/>
            <ac:spMk id="4" creationId="{7A5A06C8-7B65-4F16-8863-5991D3DDA007}"/>
          </ac:spMkLst>
        </pc:spChg>
        <pc:spChg chg="add del mod">
          <ac:chgData name="Kolody, Dale (O&amp;A, Hobart)" userId="6fce53b1-f6b4-437f-92e5-b29623dbcb9a" providerId="ADAL" clId="{F46C469E-BA72-4378-9BF3-D6E3C75FECBC}" dt="2021-03-02T01:20:05.891" v="6798"/>
          <ac:spMkLst>
            <pc:docMk/>
            <pc:sldMk cId="3055632899" sldId="944"/>
            <ac:spMk id="7" creationId="{2C33A6BD-F8B6-4851-A2B1-A9D73573FF0B}"/>
          </ac:spMkLst>
        </pc:spChg>
        <pc:spChg chg="add mod ord">
          <ac:chgData name="Kolody, Dale (O&amp;A, Hobart)" userId="6fce53b1-f6b4-437f-92e5-b29623dbcb9a" providerId="ADAL" clId="{F46C469E-BA72-4378-9BF3-D6E3C75FECBC}" dt="2021-03-02T01:24:43.670" v="6835" actId="166"/>
          <ac:spMkLst>
            <pc:docMk/>
            <pc:sldMk cId="3055632899" sldId="944"/>
            <ac:spMk id="8" creationId="{071FEB57-486B-427A-8FD4-4F0768662E9A}"/>
          </ac:spMkLst>
        </pc:spChg>
        <pc:spChg chg="add mod ord">
          <ac:chgData name="Kolody, Dale (O&amp;A, Hobart)" userId="6fce53b1-f6b4-437f-92e5-b29623dbcb9a" providerId="ADAL" clId="{F46C469E-BA72-4378-9BF3-D6E3C75FECBC}" dt="2021-03-02T01:24:47.630" v="6836" actId="166"/>
          <ac:spMkLst>
            <pc:docMk/>
            <pc:sldMk cId="3055632899" sldId="944"/>
            <ac:spMk id="9" creationId="{13EDB3FF-5C97-4BC5-835C-DF41893C220C}"/>
          </ac:spMkLst>
        </pc:spChg>
        <pc:spChg chg="add mod">
          <ac:chgData name="Kolody, Dale (O&amp;A, Hobart)" userId="6fce53b1-f6b4-437f-92e5-b29623dbcb9a" providerId="ADAL" clId="{F46C469E-BA72-4378-9BF3-D6E3C75FECBC}" dt="2021-03-02T01:27:18.990" v="6977" actId="20577"/>
          <ac:spMkLst>
            <pc:docMk/>
            <pc:sldMk cId="3055632899" sldId="944"/>
            <ac:spMk id="12" creationId="{1717527F-7D3D-45A8-B618-E91400AAA066}"/>
          </ac:spMkLst>
        </pc:spChg>
        <pc:picChg chg="add mod">
          <ac:chgData name="Kolody, Dale (O&amp;A, Hobart)" userId="6fce53b1-f6b4-437f-92e5-b29623dbcb9a" providerId="ADAL" clId="{F46C469E-BA72-4378-9BF3-D6E3C75FECBC}" dt="2021-03-02T01:21:08.775" v="6818" actId="1076"/>
          <ac:picMkLst>
            <pc:docMk/>
            <pc:sldMk cId="3055632899" sldId="944"/>
            <ac:picMk id="5" creationId="{E71B1E64-A7FA-4E23-92A6-1D2E9F510879}"/>
          </ac:picMkLst>
        </pc:picChg>
        <pc:picChg chg="add mod">
          <ac:chgData name="Kolody, Dale (O&amp;A, Hobart)" userId="6fce53b1-f6b4-437f-92e5-b29623dbcb9a" providerId="ADAL" clId="{F46C469E-BA72-4378-9BF3-D6E3C75FECBC}" dt="2021-03-02T01:21:16.676" v="6819" actId="1076"/>
          <ac:picMkLst>
            <pc:docMk/>
            <pc:sldMk cId="3055632899" sldId="944"/>
            <ac:picMk id="6" creationId="{D4140495-4669-42E0-B7CB-48F39E42DF85}"/>
          </ac:picMkLst>
        </pc:picChg>
        <pc:picChg chg="add mod">
          <ac:chgData name="Kolody, Dale (O&amp;A, Hobart)" userId="6fce53b1-f6b4-437f-92e5-b29623dbcb9a" providerId="ADAL" clId="{F46C469E-BA72-4378-9BF3-D6E3C75FECBC}" dt="2021-03-02T01:23:47.234" v="6827" actId="1076"/>
          <ac:picMkLst>
            <pc:docMk/>
            <pc:sldMk cId="3055632899" sldId="944"/>
            <ac:picMk id="10" creationId="{03DF07B6-DD80-42C2-9E50-649720F2165A}"/>
          </ac:picMkLst>
        </pc:picChg>
        <pc:picChg chg="add mod">
          <ac:chgData name="Kolody, Dale (O&amp;A, Hobart)" userId="6fce53b1-f6b4-437f-92e5-b29623dbcb9a" providerId="ADAL" clId="{F46C469E-BA72-4378-9BF3-D6E3C75FECBC}" dt="2021-03-02T01:24:15.229" v="6833" actId="1036"/>
          <ac:picMkLst>
            <pc:docMk/>
            <pc:sldMk cId="3055632899" sldId="944"/>
            <ac:picMk id="11" creationId="{181B99D4-3273-4B95-AE1B-CCC788EAAE72}"/>
          </ac:picMkLst>
        </pc:picChg>
      </pc:sldChg>
      <pc:sldChg chg="addSp delSp modSp new mod ord modAnim">
        <pc:chgData name="Kolody, Dale (O&amp;A, Hobart)" userId="6fce53b1-f6b4-437f-92e5-b29623dbcb9a" providerId="ADAL" clId="{F46C469E-BA72-4378-9BF3-D6E3C75FECBC}" dt="2021-03-02T07:06:35.835" v="8087"/>
        <pc:sldMkLst>
          <pc:docMk/>
          <pc:sldMk cId="2599696593" sldId="945"/>
        </pc:sldMkLst>
        <pc:spChg chg="mod">
          <ac:chgData name="Kolody, Dale (O&amp;A, Hobart)" userId="6fce53b1-f6b4-437f-92e5-b29623dbcb9a" providerId="ADAL" clId="{F46C469E-BA72-4378-9BF3-D6E3C75FECBC}" dt="2021-03-02T06:24:22.745" v="7516" actId="255"/>
          <ac:spMkLst>
            <pc:docMk/>
            <pc:sldMk cId="2599696593" sldId="945"/>
            <ac:spMk id="2" creationId="{40AA0058-4880-467C-AFA4-6F798CBDDCE2}"/>
          </ac:spMkLst>
        </pc:spChg>
        <pc:spChg chg="mod">
          <ac:chgData name="Kolody, Dale (O&amp;A, Hobart)" userId="6fce53b1-f6b4-437f-92e5-b29623dbcb9a" providerId="ADAL" clId="{F46C469E-BA72-4378-9BF3-D6E3C75FECBC}" dt="2021-03-02T06:22:19.389" v="7418" actId="14100"/>
          <ac:spMkLst>
            <pc:docMk/>
            <pc:sldMk cId="2599696593" sldId="945"/>
            <ac:spMk id="3" creationId="{8D9F0542-8FAF-4AC0-9E6E-50C320A16C35}"/>
          </ac:spMkLst>
        </pc:spChg>
        <pc:spChg chg="del">
          <ac:chgData name="Kolody, Dale (O&amp;A, Hobart)" userId="6fce53b1-f6b4-437f-92e5-b29623dbcb9a" providerId="ADAL" clId="{F46C469E-BA72-4378-9BF3-D6E3C75FECBC}" dt="2021-03-02T02:19:27.465" v="7366" actId="478"/>
          <ac:spMkLst>
            <pc:docMk/>
            <pc:sldMk cId="2599696593" sldId="945"/>
            <ac:spMk id="4" creationId="{C406CC63-060D-417A-9260-C3727E0291DA}"/>
          </ac:spMkLst>
        </pc:spChg>
        <pc:spChg chg="add del mod">
          <ac:chgData name="Kolody, Dale (O&amp;A, Hobart)" userId="6fce53b1-f6b4-437f-92e5-b29623dbcb9a" providerId="ADAL" clId="{F46C469E-BA72-4378-9BF3-D6E3C75FECBC}" dt="2021-03-02T01:27:46.238" v="6982" actId="478"/>
          <ac:spMkLst>
            <pc:docMk/>
            <pc:sldMk cId="2599696593" sldId="945"/>
            <ac:spMk id="5" creationId="{277D52B7-33C8-4229-9708-A125EB2B3DB0}"/>
          </ac:spMkLst>
        </pc:spChg>
        <pc:spChg chg="add mod">
          <ac:chgData name="Kolody, Dale (O&amp;A, Hobart)" userId="6fce53b1-f6b4-437f-92e5-b29623dbcb9a" providerId="ADAL" clId="{F46C469E-BA72-4378-9BF3-D6E3C75FECBC}" dt="2021-03-02T06:23:50.987" v="7515" actId="20577"/>
          <ac:spMkLst>
            <pc:docMk/>
            <pc:sldMk cId="2599696593" sldId="945"/>
            <ac:spMk id="7" creationId="{0E4D1CA3-1A29-4BB1-AB22-B78C2961C26C}"/>
          </ac:spMkLst>
        </pc:spChg>
        <pc:spChg chg="add mod">
          <ac:chgData name="Kolody, Dale (O&amp;A, Hobart)" userId="6fce53b1-f6b4-437f-92e5-b29623dbcb9a" providerId="ADAL" clId="{F46C469E-BA72-4378-9BF3-D6E3C75FECBC}" dt="2021-03-02T06:22:38.918" v="7422"/>
          <ac:spMkLst>
            <pc:docMk/>
            <pc:sldMk cId="2599696593" sldId="945"/>
            <ac:spMk id="9" creationId="{F08AD701-C0E7-4209-B0E9-6C689E153ED4}"/>
          </ac:spMkLst>
        </pc:spChg>
        <pc:picChg chg="add mod">
          <ac:chgData name="Kolody, Dale (O&amp;A, Hobart)" userId="6fce53b1-f6b4-437f-92e5-b29623dbcb9a" providerId="ADAL" clId="{F46C469E-BA72-4378-9BF3-D6E3C75FECBC}" dt="2021-03-02T06:23:09.330" v="7459" actId="1037"/>
          <ac:picMkLst>
            <pc:docMk/>
            <pc:sldMk cId="2599696593" sldId="945"/>
            <ac:picMk id="4" creationId="{9A4539DD-BDC3-4694-B80B-9F7C38E1B5FB}"/>
          </ac:picMkLst>
        </pc:picChg>
        <pc:picChg chg="add mod">
          <ac:chgData name="Kolody, Dale (O&amp;A, Hobart)" userId="6fce53b1-f6b4-437f-92e5-b29623dbcb9a" providerId="ADAL" clId="{F46C469E-BA72-4378-9BF3-D6E3C75FECBC}" dt="2021-03-02T06:23:19.015" v="7499" actId="1035"/>
          <ac:picMkLst>
            <pc:docMk/>
            <pc:sldMk cId="2599696593" sldId="945"/>
            <ac:picMk id="6" creationId="{11F391B5-3200-4312-94FE-35428C4CB783}"/>
          </ac:picMkLst>
        </pc:picChg>
        <pc:picChg chg="add mod">
          <ac:chgData name="Kolody, Dale (O&amp;A, Hobart)" userId="6fce53b1-f6b4-437f-92e5-b29623dbcb9a" providerId="ADAL" clId="{F46C469E-BA72-4378-9BF3-D6E3C75FECBC}" dt="2021-03-02T06:23:14.615" v="7475" actId="1035"/>
          <ac:picMkLst>
            <pc:docMk/>
            <pc:sldMk cId="2599696593" sldId="945"/>
            <ac:picMk id="8" creationId="{0C297281-4C4D-48D3-A7EF-EEC0D25A3A0B}"/>
          </ac:picMkLst>
        </pc:picChg>
      </pc:sldChg>
      <pc:sldChg chg="addSp delSp modSp add mod">
        <pc:chgData name="Kolody, Dale (O&amp;A, Hobart)" userId="6fce53b1-f6b4-437f-92e5-b29623dbcb9a" providerId="ADAL" clId="{F46C469E-BA72-4378-9BF3-D6E3C75FECBC}" dt="2021-03-02T01:42:41.952" v="7358" actId="1037"/>
        <pc:sldMkLst>
          <pc:docMk/>
          <pc:sldMk cId="2828371381" sldId="946"/>
        </pc:sldMkLst>
        <pc:spChg chg="mod">
          <ac:chgData name="Kolody, Dale (O&amp;A, Hobart)" userId="6fce53b1-f6b4-437f-92e5-b29623dbcb9a" providerId="ADAL" clId="{F46C469E-BA72-4378-9BF3-D6E3C75FECBC}" dt="2021-03-02T01:34:19.469" v="7096" actId="27636"/>
          <ac:spMkLst>
            <pc:docMk/>
            <pc:sldMk cId="2828371381" sldId="946"/>
            <ac:spMk id="2" creationId="{EC5B87A6-7A9E-4031-8509-E678CBC0C56C}"/>
          </ac:spMkLst>
        </pc:spChg>
        <pc:spChg chg="mod">
          <ac:chgData name="Kolody, Dale (O&amp;A, Hobart)" userId="6fce53b1-f6b4-437f-92e5-b29623dbcb9a" providerId="ADAL" clId="{F46C469E-BA72-4378-9BF3-D6E3C75FECBC}" dt="2021-03-02T01:41:27.445" v="7299" actId="6549"/>
          <ac:spMkLst>
            <pc:docMk/>
            <pc:sldMk cId="2828371381" sldId="946"/>
            <ac:spMk id="4" creationId="{7A5A06C8-7B65-4F16-8863-5991D3DDA007}"/>
          </ac:spMkLst>
        </pc:spChg>
        <pc:spChg chg="mod ord">
          <ac:chgData name="Kolody, Dale (O&amp;A, Hobart)" userId="6fce53b1-f6b4-437f-92e5-b29623dbcb9a" providerId="ADAL" clId="{F46C469E-BA72-4378-9BF3-D6E3C75FECBC}" dt="2021-03-02T01:38:25.711" v="7201" actId="166"/>
          <ac:spMkLst>
            <pc:docMk/>
            <pc:sldMk cId="2828371381" sldId="946"/>
            <ac:spMk id="8" creationId="{071FEB57-486B-427A-8FD4-4F0768662E9A}"/>
          </ac:spMkLst>
        </pc:spChg>
        <pc:spChg chg="mod ord">
          <ac:chgData name="Kolody, Dale (O&amp;A, Hobart)" userId="6fce53b1-f6b4-437f-92e5-b29623dbcb9a" providerId="ADAL" clId="{F46C469E-BA72-4378-9BF3-D6E3C75FECBC}" dt="2021-03-02T01:39:17.720" v="7227" actId="166"/>
          <ac:spMkLst>
            <pc:docMk/>
            <pc:sldMk cId="2828371381" sldId="946"/>
            <ac:spMk id="9" creationId="{13EDB3FF-5C97-4BC5-835C-DF41893C220C}"/>
          </ac:spMkLst>
        </pc:spChg>
        <pc:picChg chg="del">
          <ac:chgData name="Kolody, Dale (O&amp;A, Hobart)" userId="6fce53b1-f6b4-437f-92e5-b29623dbcb9a" providerId="ADAL" clId="{F46C469E-BA72-4378-9BF3-D6E3C75FECBC}" dt="2021-03-02T01:36:43.364" v="7181" actId="478"/>
          <ac:picMkLst>
            <pc:docMk/>
            <pc:sldMk cId="2828371381" sldId="946"/>
            <ac:picMk id="5" creationId="{E71B1E64-A7FA-4E23-92A6-1D2E9F510879}"/>
          </ac:picMkLst>
        </pc:picChg>
        <pc:picChg chg="del">
          <ac:chgData name="Kolody, Dale (O&amp;A, Hobart)" userId="6fce53b1-f6b4-437f-92e5-b29623dbcb9a" providerId="ADAL" clId="{F46C469E-BA72-4378-9BF3-D6E3C75FECBC}" dt="2021-03-02T01:35:25.784" v="7170" actId="478"/>
          <ac:picMkLst>
            <pc:docMk/>
            <pc:sldMk cId="2828371381" sldId="946"/>
            <ac:picMk id="6" creationId="{D4140495-4669-42E0-B7CB-48F39E42DF85}"/>
          </ac:picMkLst>
        </pc:picChg>
        <pc:picChg chg="add mod">
          <ac:chgData name="Kolody, Dale (O&amp;A, Hobart)" userId="6fce53b1-f6b4-437f-92e5-b29623dbcb9a" providerId="ADAL" clId="{F46C469E-BA72-4378-9BF3-D6E3C75FECBC}" dt="2021-03-02T01:39:24.101" v="7230" actId="1036"/>
          <ac:picMkLst>
            <pc:docMk/>
            <pc:sldMk cId="2828371381" sldId="946"/>
            <ac:picMk id="7" creationId="{13CFCBF4-0F81-42DC-B61A-FDA37F8F4D20}"/>
          </ac:picMkLst>
        </pc:picChg>
        <pc:picChg chg="del">
          <ac:chgData name="Kolody, Dale (O&amp;A, Hobart)" userId="6fce53b1-f6b4-437f-92e5-b29623dbcb9a" providerId="ADAL" clId="{F46C469E-BA72-4378-9BF3-D6E3C75FECBC}" dt="2021-03-02T01:37:54.054" v="7193" actId="478"/>
          <ac:picMkLst>
            <pc:docMk/>
            <pc:sldMk cId="2828371381" sldId="946"/>
            <ac:picMk id="10" creationId="{03DF07B6-DD80-42C2-9E50-649720F2165A}"/>
          </ac:picMkLst>
        </pc:picChg>
        <pc:picChg chg="del">
          <ac:chgData name="Kolody, Dale (O&amp;A, Hobart)" userId="6fce53b1-f6b4-437f-92e5-b29623dbcb9a" providerId="ADAL" clId="{F46C469E-BA72-4378-9BF3-D6E3C75FECBC}" dt="2021-03-02T01:37:18.741" v="7186" actId="478"/>
          <ac:picMkLst>
            <pc:docMk/>
            <pc:sldMk cId="2828371381" sldId="946"/>
            <ac:picMk id="11" creationId="{181B99D4-3273-4B95-AE1B-CCC788EAAE72}"/>
          </ac:picMkLst>
        </pc:picChg>
        <pc:picChg chg="add mod ord">
          <ac:chgData name="Kolody, Dale (O&amp;A, Hobart)" userId="6fce53b1-f6b4-437f-92e5-b29623dbcb9a" providerId="ADAL" clId="{F46C469E-BA72-4378-9BF3-D6E3C75FECBC}" dt="2021-03-02T01:39:09.206" v="7222" actId="1036"/>
          <ac:picMkLst>
            <pc:docMk/>
            <pc:sldMk cId="2828371381" sldId="946"/>
            <ac:picMk id="13" creationId="{FC840F7D-718C-4C18-B6B2-2FE501966569}"/>
          </ac:picMkLst>
        </pc:picChg>
        <pc:picChg chg="add mod">
          <ac:chgData name="Kolody, Dale (O&amp;A, Hobart)" userId="6fce53b1-f6b4-437f-92e5-b29623dbcb9a" providerId="ADAL" clId="{F46C469E-BA72-4378-9BF3-D6E3C75FECBC}" dt="2021-03-02T01:39:42.011" v="7238" actId="1036"/>
          <ac:picMkLst>
            <pc:docMk/>
            <pc:sldMk cId="2828371381" sldId="946"/>
            <ac:picMk id="14" creationId="{2B7FB206-9F24-4584-A3DB-89F575D02C6F}"/>
          </ac:picMkLst>
        </pc:picChg>
        <pc:picChg chg="add mod ord">
          <ac:chgData name="Kolody, Dale (O&amp;A, Hobart)" userId="6fce53b1-f6b4-437f-92e5-b29623dbcb9a" providerId="ADAL" clId="{F46C469E-BA72-4378-9BF3-D6E3C75FECBC}" dt="2021-03-02T01:39:35.223" v="7232" actId="14100"/>
          <ac:picMkLst>
            <pc:docMk/>
            <pc:sldMk cId="2828371381" sldId="946"/>
            <ac:picMk id="15" creationId="{A4CADB06-32F7-4927-9AC6-C37EA88BBB1F}"/>
          </ac:picMkLst>
        </pc:picChg>
        <pc:cxnChg chg="add mod">
          <ac:chgData name="Kolody, Dale (O&amp;A, Hobart)" userId="6fce53b1-f6b4-437f-92e5-b29623dbcb9a" providerId="ADAL" clId="{F46C469E-BA72-4378-9BF3-D6E3C75FECBC}" dt="2021-03-02T01:42:33.782" v="7357" actId="1036"/>
          <ac:cxnSpMkLst>
            <pc:docMk/>
            <pc:sldMk cId="2828371381" sldId="946"/>
            <ac:cxnSpMk id="17" creationId="{3E420969-0FBE-404A-A4F8-ADF2E2372D2E}"/>
          </ac:cxnSpMkLst>
        </pc:cxnChg>
        <pc:cxnChg chg="add mod">
          <ac:chgData name="Kolody, Dale (O&amp;A, Hobart)" userId="6fce53b1-f6b4-437f-92e5-b29623dbcb9a" providerId="ADAL" clId="{F46C469E-BA72-4378-9BF3-D6E3C75FECBC}" dt="2021-03-02T01:42:41.952" v="7358" actId="1037"/>
          <ac:cxnSpMkLst>
            <pc:docMk/>
            <pc:sldMk cId="2828371381" sldId="946"/>
            <ac:cxnSpMk id="19" creationId="{AA28074E-9B66-4ED0-98DF-79DC91338A9B}"/>
          </ac:cxnSpMkLst>
        </pc:cxnChg>
      </pc:sldChg>
      <pc:sldChg chg="addSp delSp modSp new mod">
        <pc:chgData name="Kolody, Dale (O&amp;A, Hobart)" userId="6fce53b1-f6b4-437f-92e5-b29623dbcb9a" providerId="ADAL" clId="{F46C469E-BA72-4378-9BF3-D6E3C75FECBC}" dt="2021-03-02T06:48:44.974" v="7998" actId="1076"/>
        <pc:sldMkLst>
          <pc:docMk/>
          <pc:sldMk cId="3057414492" sldId="947"/>
        </pc:sldMkLst>
        <pc:spChg chg="mod">
          <ac:chgData name="Kolody, Dale (O&amp;A, Hobart)" userId="6fce53b1-f6b4-437f-92e5-b29623dbcb9a" providerId="ADAL" clId="{F46C469E-BA72-4378-9BF3-D6E3C75FECBC}" dt="2021-03-02T06:48:40.112" v="7997" actId="20577"/>
          <ac:spMkLst>
            <pc:docMk/>
            <pc:sldMk cId="3057414492" sldId="947"/>
            <ac:spMk id="2" creationId="{3BA66FF1-4C6A-47CA-84E0-01190907B42E}"/>
          </ac:spMkLst>
        </pc:spChg>
        <pc:spChg chg="mod">
          <ac:chgData name="Kolody, Dale (O&amp;A, Hobart)" userId="6fce53b1-f6b4-437f-92e5-b29623dbcb9a" providerId="ADAL" clId="{F46C469E-BA72-4378-9BF3-D6E3C75FECBC}" dt="2021-03-02T06:48:32.741" v="7993" actId="1076"/>
          <ac:spMkLst>
            <pc:docMk/>
            <pc:sldMk cId="3057414492" sldId="947"/>
            <ac:spMk id="3" creationId="{DF4EF8C2-62AD-45F6-B040-8DD33FD561C4}"/>
          </ac:spMkLst>
        </pc:spChg>
        <pc:spChg chg="del mod">
          <ac:chgData name="Kolody, Dale (O&amp;A, Hobart)" userId="6fce53b1-f6b4-437f-92e5-b29623dbcb9a" providerId="ADAL" clId="{F46C469E-BA72-4378-9BF3-D6E3C75FECBC}" dt="2021-03-02T06:38:43.944" v="7842" actId="478"/>
          <ac:spMkLst>
            <pc:docMk/>
            <pc:sldMk cId="3057414492" sldId="947"/>
            <ac:spMk id="4" creationId="{C6780B01-3F11-402B-AEFA-6966B5BB65CC}"/>
          </ac:spMkLst>
        </pc:spChg>
        <pc:spChg chg="add del mod">
          <ac:chgData name="Kolody, Dale (O&amp;A, Hobart)" userId="6fce53b1-f6b4-437f-92e5-b29623dbcb9a" providerId="ADAL" clId="{F46C469E-BA72-4378-9BF3-D6E3C75FECBC}" dt="2021-03-02T06:46:34.489" v="7948" actId="478"/>
          <ac:spMkLst>
            <pc:docMk/>
            <pc:sldMk cId="3057414492" sldId="947"/>
            <ac:spMk id="10" creationId="{E4C310D2-B907-4B39-8BD5-712EB5EA232A}"/>
          </ac:spMkLst>
        </pc:spChg>
        <pc:picChg chg="add mod ord">
          <ac:chgData name="Kolody, Dale (O&amp;A, Hobart)" userId="6fce53b1-f6b4-437f-92e5-b29623dbcb9a" providerId="ADAL" clId="{F46C469E-BA72-4378-9BF3-D6E3C75FECBC}" dt="2021-03-02T06:40:32.546" v="7850" actId="1076"/>
          <ac:picMkLst>
            <pc:docMk/>
            <pc:sldMk cId="3057414492" sldId="947"/>
            <ac:picMk id="5" creationId="{48A23A79-A7C6-4538-BCF4-8A8D63A7F45B}"/>
          </ac:picMkLst>
        </pc:picChg>
        <pc:picChg chg="add del mod">
          <ac:chgData name="Kolody, Dale (O&amp;A, Hobart)" userId="6fce53b1-f6b4-437f-92e5-b29623dbcb9a" providerId="ADAL" clId="{F46C469E-BA72-4378-9BF3-D6E3C75FECBC}" dt="2021-03-02T06:38:37.801" v="7838" actId="478"/>
          <ac:picMkLst>
            <pc:docMk/>
            <pc:sldMk cId="3057414492" sldId="947"/>
            <ac:picMk id="6" creationId="{BABE4FA9-6B4A-4FDC-AE1E-D0F28B01853F}"/>
          </ac:picMkLst>
        </pc:picChg>
        <pc:picChg chg="add del">
          <ac:chgData name="Kolody, Dale (O&amp;A, Hobart)" userId="6fce53b1-f6b4-437f-92e5-b29623dbcb9a" providerId="ADAL" clId="{F46C469E-BA72-4378-9BF3-D6E3C75FECBC}" dt="2021-03-02T06:38:46.703" v="7843" actId="478"/>
          <ac:picMkLst>
            <pc:docMk/>
            <pc:sldMk cId="3057414492" sldId="947"/>
            <ac:picMk id="7" creationId="{BB5C5ED2-E9BF-4741-8753-F807E0B1F119}"/>
          </ac:picMkLst>
        </pc:picChg>
        <pc:picChg chg="add mod">
          <ac:chgData name="Kolody, Dale (O&amp;A, Hobart)" userId="6fce53b1-f6b4-437f-92e5-b29623dbcb9a" providerId="ADAL" clId="{F46C469E-BA72-4378-9BF3-D6E3C75FECBC}" dt="2021-03-02T06:48:44.974" v="7998" actId="1076"/>
          <ac:picMkLst>
            <pc:docMk/>
            <pc:sldMk cId="3057414492" sldId="947"/>
            <ac:picMk id="8" creationId="{A445D6A7-FB5E-4C58-9E22-CA7928BE23F8}"/>
          </ac:picMkLst>
        </pc:picChg>
      </pc:sldChg>
      <pc:sldChg chg="addSp delSp modSp add mod modAnim">
        <pc:chgData name="Kolody, Dale (O&amp;A, Hobart)" userId="6fce53b1-f6b4-437f-92e5-b29623dbcb9a" providerId="ADAL" clId="{F46C469E-BA72-4378-9BF3-D6E3C75FECBC}" dt="2021-03-02T06:47:44.554" v="7979" actId="20577"/>
        <pc:sldMkLst>
          <pc:docMk/>
          <pc:sldMk cId="264706550" sldId="948"/>
        </pc:sldMkLst>
        <pc:spChg chg="mod">
          <ac:chgData name="Kolody, Dale (O&amp;A, Hobart)" userId="6fce53b1-f6b4-437f-92e5-b29623dbcb9a" providerId="ADAL" clId="{F46C469E-BA72-4378-9BF3-D6E3C75FECBC}" dt="2021-03-02T06:42:49.340" v="7911" actId="27636"/>
          <ac:spMkLst>
            <pc:docMk/>
            <pc:sldMk cId="264706550" sldId="948"/>
            <ac:spMk id="3" creationId="{DF4EF8C2-62AD-45F6-B040-8DD33FD561C4}"/>
          </ac:spMkLst>
        </pc:spChg>
        <pc:spChg chg="mod">
          <ac:chgData name="Kolody, Dale (O&amp;A, Hobart)" userId="6fce53b1-f6b4-437f-92e5-b29623dbcb9a" providerId="ADAL" clId="{F46C469E-BA72-4378-9BF3-D6E3C75FECBC}" dt="2021-03-02T06:47:44.554" v="7979" actId="20577"/>
          <ac:spMkLst>
            <pc:docMk/>
            <pc:sldMk cId="264706550" sldId="948"/>
            <ac:spMk id="4" creationId="{C6780B01-3F11-402B-AEFA-6966B5BB65CC}"/>
          </ac:spMkLst>
        </pc:spChg>
        <pc:spChg chg="add mod">
          <ac:chgData name="Kolody, Dale (O&amp;A, Hobart)" userId="6fce53b1-f6b4-437f-92e5-b29623dbcb9a" providerId="ADAL" clId="{F46C469E-BA72-4378-9BF3-D6E3C75FECBC}" dt="2021-03-02T06:42:11.094" v="7885" actId="14100"/>
          <ac:spMkLst>
            <pc:docMk/>
            <pc:sldMk cId="264706550" sldId="948"/>
            <ac:spMk id="9" creationId="{07457BAA-F85B-4C2A-A224-44B83FF430DA}"/>
          </ac:spMkLst>
        </pc:spChg>
        <pc:spChg chg="add mod">
          <ac:chgData name="Kolody, Dale (O&amp;A, Hobart)" userId="6fce53b1-f6b4-437f-92e5-b29623dbcb9a" providerId="ADAL" clId="{F46C469E-BA72-4378-9BF3-D6E3C75FECBC}" dt="2021-03-02T06:42:17.189" v="7886" actId="1076"/>
          <ac:spMkLst>
            <pc:docMk/>
            <pc:sldMk cId="264706550" sldId="948"/>
            <ac:spMk id="10" creationId="{C4CC4012-6233-43D7-8E43-6FD83B7D291A}"/>
          </ac:spMkLst>
        </pc:spChg>
        <pc:picChg chg="del">
          <ac:chgData name="Kolody, Dale (O&amp;A, Hobart)" userId="6fce53b1-f6b4-437f-92e5-b29623dbcb9a" providerId="ADAL" clId="{F46C469E-BA72-4378-9BF3-D6E3C75FECBC}" dt="2021-03-02T06:40:55.501" v="7852" actId="478"/>
          <ac:picMkLst>
            <pc:docMk/>
            <pc:sldMk cId="264706550" sldId="948"/>
            <ac:picMk id="7" creationId="{BB5C5ED2-E9BF-4741-8753-F807E0B1F119}"/>
          </ac:picMkLst>
        </pc:picChg>
      </pc:sldChg>
      <pc:sldChg chg="delSp add del mod ord delAnim">
        <pc:chgData name="Kolody, Dale (O&amp;A, Hobart)" userId="6fce53b1-f6b4-437f-92e5-b29623dbcb9a" providerId="ADAL" clId="{F46C469E-BA72-4378-9BF3-D6E3C75FECBC}" dt="2021-03-02T07:05:34.993" v="8083" actId="47"/>
        <pc:sldMkLst>
          <pc:docMk/>
          <pc:sldMk cId="425720813" sldId="949"/>
        </pc:sldMkLst>
        <pc:spChg chg="del">
          <ac:chgData name="Kolody, Dale (O&amp;A, Hobart)" userId="6fce53b1-f6b4-437f-92e5-b29623dbcb9a" providerId="ADAL" clId="{F46C469E-BA72-4378-9BF3-D6E3C75FECBC}" dt="2021-03-02T07:04:43.684" v="8058" actId="21"/>
          <ac:spMkLst>
            <pc:docMk/>
            <pc:sldMk cId="425720813" sldId="949"/>
            <ac:spMk id="15" creationId="{D3F1FE6F-508B-495A-8435-3F8B79A1AFDA}"/>
          </ac:spMkLst>
        </pc:spChg>
        <pc:spChg chg="del">
          <ac:chgData name="Kolody, Dale (O&amp;A, Hobart)" userId="6fce53b1-f6b4-437f-92e5-b29623dbcb9a" providerId="ADAL" clId="{F46C469E-BA72-4378-9BF3-D6E3C75FECBC}" dt="2021-03-02T07:04:43.684" v="8058" actId="21"/>
          <ac:spMkLst>
            <pc:docMk/>
            <pc:sldMk cId="425720813" sldId="949"/>
            <ac:spMk id="18" creationId="{E272E0B4-CCD3-4EAB-822B-83DE685463E4}"/>
          </ac:spMkLst>
        </pc:spChg>
        <pc:spChg chg="del">
          <ac:chgData name="Kolody, Dale (O&amp;A, Hobart)" userId="6fce53b1-f6b4-437f-92e5-b29623dbcb9a" providerId="ADAL" clId="{F46C469E-BA72-4378-9BF3-D6E3C75FECBC}" dt="2021-03-02T07:02:41.010" v="8003" actId="478"/>
          <ac:spMkLst>
            <pc:docMk/>
            <pc:sldMk cId="425720813" sldId="949"/>
            <ac:spMk id="20" creationId="{AE53623D-D884-4ABC-9FA6-A1AF138FD87F}"/>
          </ac:spMkLst>
        </pc:spChg>
        <pc:spChg chg="del">
          <ac:chgData name="Kolody, Dale (O&amp;A, Hobart)" userId="6fce53b1-f6b4-437f-92e5-b29623dbcb9a" providerId="ADAL" clId="{F46C469E-BA72-4378-9BF3-D6E3C75FECBC}" dt="2021-03-02T07:02:38.720" v="8002" actId="478"/>
          <ac:spMkLst>
            <pc:docMk/>
            <pc:sldMk cId="425720813" sldId="949"/>
            <ac:spMk id="21" creationId="{AE05F353-7EDC-4A35-A137-18004E679A8B}"/>
          </ac:spMkLst>
        </pc:spChg>
      </pc:sldChg>
      <pc:sldChg chg="delSp add mod delAnim">
        <pc:chgData name="Kolody, Dale (O&amp;A, Hobart)" userId="6fce53b1-f6b4-437f-92e5-b29623dbcb9a" providerId="ADAL" clId="{F46C469E-BA72-4378-9BF3-D6E3C75FECBC}" dt="2021-03-02T07:05:43.240" v="8084" actId="478"/>
        <pc:sldMkLst>
          <pc:docMk/>
          <pc:sldMk cId="3795654904" sldId="950"/>
        </pc:sldMkLst>
        <pc:spChg chg="del">
          <ac:chgData name="Kolody, Dale (O&amp;A, Hobart)" userId="6fce53b1-f6b4-437f-92e5-b29623dbcb9a" providerId="ADAL" clId="{F46C469E-BA72-4378-9BF3-D6E3C75FECBC}" dt="2021-03-02T07:05:43.240" v="8084" actId="478"/>
          <ac:spMkLst>
            <pc:docMk/>
            <pc:sldMk cId="3795654904" sldId="950"/>
            <ac:spMk id="15" creationId="{D3F1FE6F-508B-495A-8435-3F8B79A1AFDA}"/>
          </ac:spMkLst>
        </pc:spChg>
        <pc:spChg chg="del">
          <ac:chgData name="Kolody, Dale (O&amp;A, Hobart)" userId="6fce53b1-f6b4-437f-92e5-b29623dbcb9a" providerId="ADAL" clId="{F46C469E-BA72-4378-9BF3-D6E3C75FECBC}" dt="2021-03-02T07:05:43.240" v="8084" actId="478"/>
          <ac:spMkLst>
            <pc:docMk/>
            <pc:sldMk cId="3795654904" sldId="950"/>
            <ac:spMk id="18" creationId="{E272E0B4-CCD3-4EAB-822B-83DE685463E4}"/>
          </ac:spMkLst>
        </pc:spChg>
      </pc:sldChg>
    </pc:docChg>
  </pc:docChgLst>
  <pc:docChgLst>
    <pc:chgData name="Kolody, Dale (O&amp;A, Hobart)" userId="6fce53b1-f6b4-437f-92e5-b29623dbcb9a" providerId="ADAL" clId="{786457B2-B5E1-4694-88D8-D0ECFAA2333D}"/>
    <pc:docChg chg="undo custSel addSld delSld modSld sldOrd">
      <pc:chgData name="Kolody, Dale (O&amp;A, Hobart)" userId="6fce53b1-f6b4-437f-92e5-b29623dbcb9a" providerId="ADAL" clId="{786457B2-B5E1-4694-88D8-D0ECFAA2333D}" dt="2020-10-22T08:03:38.948" v="12376" actId="27636"/>
      <pc:docMkLst>
        <pc:docMk/>
      </pc:docMkLst>
      <pc:sldChg chg="addSp delSp modSp delAnim">
        <pc:chgData name="Kolody, Dale (O&amp;A, Hobart)" userId="6fce53b1-f6b4-437f-92e5-b29623dbcb9a" providerId="ADAL" clId="{786457B2-B5E1-4694-88D8-D0ECFAA2333D}" dt="2020-10-12T03:44:46.958" v="5857" actId="1076"/>
        <pc:sldMkLst>
          <pc:docMk/>
          <pc:sldMk cId="0" sldId="521"/>
        </pc:sldMkLst>
        <pc:spChg chg="mod">
          <ac:chgData name="Kolody, Dale (O&amp;A, Hobart)" userId="6fce53b1-f6b4-437f-92e5-b29623dbcb9a" providerId="ADAL" clId="{786457B2-B5E1-4694-88D8-D0ECFAA2333D}" dt="2020-10-12T03:00:17.135" v="4996" actId="20577"/>
          <ac:spMkLst>
            <pc:docMk/>
            <pc:sldMk cId="0" sldId="521"/>
            <ac:spMk id="2" creationId="{00000000-0000-0000-0000-000000000000}"/>
          </ac:spMkLst>
        </pc:spChg>
        <pc:spChg chg="del mod">
          <ac:chgData name="Kolody, Dale (O&amp;A, Hobart)" userId="6fce53b1-f6b4-437f-92e5-b29623dbcb9a" providerId="ADAL" clId="{786457B2-B5E1-4694-88D8-D0ECFAA2333D}" dt="2020-10-11T22:43:16.870" v="1" actId="478"/>
          <ac:spMkLst>
            <pc:docMk/>
            <pc:sldMk cId="0" sldId="521"/>
            <ac:spMk id="4" creationId="{F804444E-13CF-4CC0-8DE3-5891669DE45D}"/>
          </ac:spMkLst>
        </pc:spChg>
        <pc:picChg chg="add mod">
          <ac:chgData name="Kolody, Dale (O&amp;A, Hobart)" userId="6fce53b1-f6b4-437f-92e5-b29623dbcb9a" providerId="ADAL" clId="{786457B2-B5E1-4694-88D8-D0ECFAA2333D}" dt="2020-10-12T03:44:46.958" v="5857" actId="1076"/>
          <ac:picMkLst>
            <pc:docMk/>
            <pc:sldMk cId="0" sldId="521"/>
            <ac:picMk id="12" creationId="{76A1B2E3-00C1-42EF-8239-8C7D8FB69B86}"/>
          </ac:picMkLst>
        </pc:picChg>
        <pc:picChg chg="del">
          <ac:chgData name="Kolody, Dale (O&amp;A, Hobart)" userId="6fce53b1-f6b4-437f-92e5-b29623dbcb9a" providerId="ADAL" clId="{786457B2-B5E1-4694-88D8-D0ECFAA2333D}" dt="2020-10-11T22:46:27.280" v="237" actId="478"/>
          <ac:picMkLst>
            <pc:docMk/>
            <pc:sldMk cId="0" sldId="521"/>
            <ac:picMk id="16" creationId="{00000000-0000-0000-0000-000000000000}"/>
          </ac:picMkLst>
        </pc:picChg>
        <pc:picChg chg="del">
          <ac:chgData name="Kolody, Dale (O&amp;A, Hobart)" userId="6fce53b1-f6b4-437f-92e5-b29623dbcb9a" providerId="ADAL" clId="{786457B2-B5E1-4694-88D8-D0ECFAA2333D}" dt="2020-10-11T22:46:28.744" v="239" actId="478"/>
          <ac:picMkLst>
            <pc:docMk/>
            <pc:sldMk cId="0" sldId="521"/>
            <ac:picMk id="1025" creationId="{95063189-DE8E-459D-9398-4164CAC0FDB6}"/>
          </ac:picMkLst>
        </pc:picChg>
        <pc:picChg chg="del">
          <ac:chgData name="Kolody, Dale (O&amp;A, Hobart)" userId="6fce53b1-f6b4-437f-92e5-b29623dbcb9a" providerId="ADAL" clId="{786457B2-B5E1-4694-88D8-D0ECFAA2333D}" dt="2020-10-11T22:46:29.711" v="240" actId="478"/>
          <ac:picMkLst>
            <pc:docMk/>
            <pc:sldMk cId="0" sldId="521"/>
            <ac:picMk id="1027" creationId="{72807C4C-74B9-4FAD-B94B-E5EB4A5D7173}"/>
          </ac:picMkLst>
        </pc:picChg>
        <pc:picChg chg="del">
          <ac:chgData name="Kolody, Dale (O&amp;A, Hobart)" userId="6fce53b1-f6b4-437f-92e5-b29623dbcb9a" providerId="ADAL" clId="{786457B2-B5E1-4694-88D8-D0ECFAA2333D}" dt="2020-10-11T22:46:27.903" v="238" actId="478"/>
          <ac:picMkLst>
            <pc:docMk/>
            <pc:sldMk cId="0" sldId="521"/>
            <ac:picMk id="1030" creationId="{00000000-0000-0000-0000-000000000000}"/>
          </ac:picMkLst>
        </pc:picChg>
      </pc:sldChg>
      <pc:sldChg chg="modSp modAnim">
        <pc:chgData name="Kolody, Dale (O&amp;A, Hobart)" userId="6fce53b1-f6b4-437f-92e5-b29623dbcb9a" providerId="ADAL" clId="{786457B2-B5E1-4694-88D8-D0ECFAA2333D}" dt="2020-10-14T04:51:32.222" v="8721" actId="20577"/>
        <pc:sldMkLst>
          <pc:docMk/>
          <pc:sldMk cId="0" sldId="544"/>
        </pc:sldMkLst>
        <pc:spChg chg="mod">
          <ac:chgData name="Kolody, Dale (O&amp;A, Hobart)" userId="6fce53b1-f6b4-437f-92e5-b29623dbcb9a" providerId="ADAL" clId="{786457B2-B5E1-4694-88D8-D0ECFAA2333D}" dt="2020-10-14T03:00:53.324" v="6604" actId="20577"/>
          <ac:spMkLst>
            <pc:docMk/>
            <pc:sldMk cId="0" sldId="544"/>
            <ac:spMk id="2" creationId="{00000000-0000-0000-0000-000000000000}"/>
          </ac:spMkLst>
        </pc:spChg>
        <pc:spChg chg="mod">
          <ac:chgData name="Kolody, Dale (O&amp;A, Hobart)" userId="6fce53b1-f6b4-437f-92e5-b29623dbcb9a" providerId="ADAL" clId="{786457B2-B5E1-4694-88D8-D0ECFAA2333D}" dt="2020-10-14T04:51:32.222" v="8721" actId="20577"/>
          <ac:spMkLst>
            <pc:docMk/>
            <pc:sldMk cId="0" sldId="544"/>
            <ac:spMk id="3" creationId="{00000000-0000-0000-0000-000000000000}"/>
          </ac:spMkLst>
        </pc:spChg>
        <pc:spChg chg="mod">
          <ac:chgData name="Kolody, Dale (O&amp;A, Hobart)" userId="6fce53b1-f6b4-437f-92e5-b29623dbcb9a" providerId="ADAL" clId="{786457B2-B5E1-4694-88D8-D0ECFAA2333D}" dt="2020-10-13T02:52:41.798" v="6359" actId="20577"/>
          <ac:spMkLst>
            <pc:docMk/>
            <pc:sldMk cId="0" sldId="544"/>
            <ac:spMk id="6" creationId="{00000000-0000-0000-0000-000000000000}"/>
          </ac:spMkLst>
        </pc:spChg>
      </pc:sldChg>
      <pc:sldChg chg="del">
        <pc:chgData name="Kolody, Dale (O&amp;A, Hobart)" userId="6fce53b1-f6b4-437f-92e5-b29623dbcb9a" providerId="ADAL" clId="{786457B2-B5E1-4694-88D8-D0ECFAA2333D}" dt="2020-10-11T23:49:47.924" v="1210" actId="2696"/>
        <pc:sldMkLst>
          <pc:docMk/>
          <pc:sldMk cId="1355255706" sldId="663"/>
        </pc:sldMkLst>
      </pc:sldChg>
      <pc:sldChg chg="addSp modSp ord">
        <pc:chgData name="Kolody, Dale (O&amp;A, Hobart)" userId="6fce53b1-f6b4-437f-92e5-b29623dbcb9a" providerId="ADAL" clId="{786457B2-B5E1-4694-88D8-D0ECFAA2333D}" dt="2020-10-14T06:04:26.965" v="8895" actId="20577"/>
        <pc:sldMkLst>
          <pc:docMk/>
          <pc:sldMk cId="2997026804" sldId="743"/>
        </pc:sldMkLst>
        <pc:spChg chg="mod">
          <ac:chgData name="Kolody, Dale (O&amp;A, Hobart)" userId="6fce53b1-f6b4-437f-92e5-b29623dbcb9a" providerId="ADAL" clId="{786457B2-B5E1-4694-88D8-D0ECFAA2333D}" dt="2020-10-14T04:13:04.628" v="8234" actId="1076"/>
          <ac:spMkLst>
            <pc:docMk/>
            <pc:sldMk cId="2997026804" sldId="743"/>
            <ac:spMk id="5" creationId="{14680249-DAC9-4D7B-8A1C-3E90CBA27524}"/>
          </ac:spMkLst>
        </pc:spChg>
        <pc:spChg chg="mod">
          <ac:chgData name="Kolody, Dale (O&amp;A, Hobart)" userId="6fce53b1-f6b4-437f-92e5-b29623dbcb9a" providerId="ADAL" clId="{786457B2-B5E1-4694-88D8-D0ECFAA2333D}" dt="2020-10-12T00:55:33.549" v="2851" actId="1038"/>
          <ac:spMkLst>
            <pc:docMk/>
            <pc:sldMk cId="2997026804" sldId="743"/>
            <ac:spMk id="6" creationId="{D653904E-5CF8-4234-9B25-C835536B7BA2}"/>
          </ac:spMkLst>
        </pc:spChg>
        <pc:spChg chg="add mod">
          <ac:chgData name="Kolody, Dale (O&amp;A, Hobart)" userId="6fce53b1-f6b4-437f-92e5-b29623dbcb9a" providerId="ADAL" clId="{786457B2-B5E1-4694-88D8-D0ECFAA2333D}" dt="2020-10-14T06:04:26.965" v="8895" actId="20577"/>
          <ac:spMkLst>
            <pc:docMk/>
            <pc:sldMk cId="2997026804" sldId="743"/>
            <ac:spMk id="7" creationId="{D82A8706-57AD-4CC0-A8CF-35308A66FCE3}"/>
          </ac:spMkLst>
        </pc:spChg>
      </pc:sldChg>
      <pc:sldChg chg="addSp modSp ord">
        <pc:chgData name="Kolody, Dale (O&amp;A, Hobart)" userId="6fce53b1-f6b4-437f-92e5-b29623dbcb9a" providerId="ADAL" clId="{786457B2-B5E1-4694-88D8-D0ECFAA2333D}" dt="2020-10-12T02:54:37.472" v="4914" actId="1076"/>
        <pc:sldMkLst>
          <pc:docMk/>
          <pc:sldMk cId="651827586" sldId="747"/>
        </pc:sldMkLst>
        <pc:spChg chg="mod">
          <ac:chgData name="Kolody, Dale (O&amp;A, Hobart)" userId="6fce53b1-f6b4-437f-92e5-b29623dbcb9a" providerId="ADAL" clId="{786457B2-B5E1-4694-88D8-D0ECFAA2333D}" dt="2020-10-12T02:54:10.039" v="4897" actId="6549"/>
          <ac:spMkLst>
            <pc:docMk/>
            <pc:sldMk cId="651827586" sldId="747"/>
            <ac:spMk id="2" creationId="{00000000-0000-0000-0000-000000000000}"/>
          </ac:spMkLst>
        </pc:spChg>
        <pc:spChg chg="add mod">
          <ac:chgData name="Kolody, Dale (O&amp;A, Hobart)" userId="6fce53b1-f6b4-437f-92e5-b29623dbcb9a" providerId="ADAL" clId="{786457B2-B5E1-4694-88D8-D0ECFAA2333D}" dt="2020-10-12T02:42:11.562" v="4696" actId="1076"/>
          <ac:spMkLst>
            <pc:docMk/>
            <pc:sldMk cId="651827586" sldId="747"/>
            <ac:spMk id="3" creationId="{3BE0B0DD-3BDA-4D46-A1D6-29E8C936239D}"/>
          </ac:spMkLst>
        </pc:spChg>
        <pc:spChg chg="add mod">
          <ac:chgData name="Kolody, Dale (O&amp;A, Hobart)" userId="6fce53b1-f6b4-437f-92e5-b29623dbcb9a" providerId="ADAL" clId="{786457B2-B5E1-4694-88D8-D0ECFAA2333D}" dt="2020-10-12T02:54:37.472" v="4914" actId="1076"/>
          <ac:spMkLst>
            <pc:docMk/>
            <pc:sldMk cId="651827586" sldId="747"/>
            <ac:spMk id="7" creationId="{9DE4BF48-B06F-4F07-99BC-DBE35A06B42E}"/>
          </ac:spMkLst>
        </pc:spChg>
      </pc:sldChg>
      <pc:sldChg chg="del">
        <pc:chgData name="Kolody, Dale (O&amp;A, Hobart)" userId="6fce53b1-f6b4-437f-92e5-b29623dbcb9a" providerId="ADAL" clId="{786457B2-B5E1-4694-88D8-D0ECFAA2333D}" dt="2020-10-11T22:48:09.418" v="246" actId="2696"/>
        <pc:sldMkLst>
          <pc:docMk/>
          <pc:sldMk cId="1739181048" sldId="769"/>
        </pc:sldMkLst>
      </pc:sldChg>
      <pc:sldChg chg="del">
        <pc:chgData name="Kolody, Dale (O&amp;A, Hobart)" userId="6fce53b1-f6b4-437f-92e5-b29623dbcb9a" providerId="ADAL" clId="{786457B2-B5E1-4694-88D8-D0ECFAA2333D}" dt="2020-10-11T22:49:03.472" v="267" actId="2696"/>
        <pc:sldMkLst>
          <pc:docMk/>
          <pc:sldMk cId="777194995" sldId="793"/>
        </pc:sldMkLst>
      </pc:sldChg>
      <pc:sldChg chg="addSp delSp modSp delAnim">
        <pc:chgData name="Kolody, Dale (O&amp;A, Hobart)" userId="6fce53b1-f6b4-437f-92e5-b29623dbcb9a" providerId="ADAL" clId="{786457B2-B5E1-4694-88D8-D0ECFAA2333D}" dt="2020-10-12T03:33:15.817" v="5731" actId="1076"/>
        <pc:sldMkLst>
          <pc:docMk/>
          <pc:sldMk cId="4268637141" sldId="821"/>
        </pc:sldMkLst>
        <pc:spChg chg="mod">
          <ac:chgData name="Kolody, Dale (O&amp;A, Hobart)" userId="6fce53b1-f6b4-437f-92e5-b29623dbcb9a" providerId="ADAL" clId="{786457B2-B5E1-4694-88D8-D0ECFAA2333D}" dt="2020-10-11T23:38:08.545" v="843" actId="20577"/>
          <ac:spMkLst>
            <pc:docMk/>
            <pc:sldMk cId="4268637141" sldId="821"/>
            <ac:spMk id="2" creationId="{00000000-0000-0000-0000-000000000000}"/>
          </ac:spMkLst>
        </pc:spChg>
        <pc:spChg chg="del">
          <ac:chgData name="Kolody, Dale (O&amp;A, Hobart)" userId="6fce53b1-f6b4-437f-92e5-b29623dbcb9a" providerId="ADAL" clId="{786457B2-B5E1-4694-88D8-D0ECFAA2333D}" dt="2020-10-11T23:41:09.708" v="844" actId="478"/>
          <ac:spMkLst>
            <pc:docMk/>
            <pc:sldMk cId="4268637141" sldId="821"/>
            <ac:spMk id="3" creationId="{00000000-0000-0000-0000-000000000000}"/>
          </ac:spMkLst>
        </pc:spChg>
        <pc:spChg chg="add del mod">
          <ac:chgData name="Kolody, Dale (O&amp;A, Hobart)" userId="6fce53b1-f6b4-437f-92e5-b29623dbcb9a" providerId="ADAL" clId="{786457B2-B5E1-4694-88D8-D0ECFAA2333D}" dt="2020-10-11T23:41:12.461" v="845" actId="478"/>
          <ac:spMkLst>
            <pc:docMk/>
            <pc:sldMk cId="4268637141" sldId="821"/>
            <ac:spMk id="5" creationId="{E353F04D-7554-4CB5-AE48-E16791B5468F}"/>
          </ac:spMkLst>
        </pc:spChg>
        <pc:spChg chg="add mod">
          <ac:chgData name="Kolody, Dale (O&amp;A, Hobart)" userId="6fce53b1-f6b4-437f-92e5-b29623dbcb9a" providerId="ADAL" clId="{786457B2-B5E1-4694-88D8-D0ECFAA2333D}" dt="2020-10-11T23:41:17.908" v="847" actId="1076"/>
          <ac:spMkLst>
            <pc:docMk/>
            <pc:sldMk cId="4268637141" sldId="821"/>
            <ac:spMk id="6" creationId="{402502D7-8D89-447A-86DD-E2A7E6CAE575}"/>
          </ac:spMkLst>
        </pc:spChg>
        <pc:spChg chg="add mod">
          <ac:chgData name="Kolody, Dale (O&amp;A, Hobart)" userId="6fce53b1-f6b4-437f-92e5-b29623dbcb9a" providerId="ADAL" clId="{786457B2-B5E1-4694-88D8-D0ECFAA2333D}" dt="2020-10-11T23:41:17.908" v="847" actId="1076"/>
          <ac:spMkLst>
            <pc:docMk/>
            <pc:sldMk cId="4268637141" sldId="821"/>
            <ac:spMk id="7" creationId="{01C887CE-9543-434D-B7FF-24EE35FB7F0C}"/>
          </ac:spMkLst>
        </pc:spChg>
        <pc:spChg chg="add mod">
          <ac:chgData name="Kolody, Dale (O&amp;A, Hobart)" userId="6fce53b1-f6b4-437f-92e5-b29623dbcb9a" providerId="ADAL" clId="{786457B2-B5E1-4694-88D8-D0ECFAA2333D}" dt="2020-10-12T03:33:15.817" v="5731" actId="1076"/>
          <ac:spMkLst>
            <pc:docMk/>
            <pc:sldMk cId="4268637141" sldId="821"/>
            <ac:spMk id="10" creationId="{52F3481D-6A54-488B-9C9F-322EBA71EB6E}"/>
          </ac:spMkLst>
        </pc:spChg>
        <pc:picChg chg="add mod">
          <ac:chgData name="Kolody, Dale (O&amp;A, Hobart)" userId="6fce53b1-f6b4-437f-92e5-b29623dbcb9a" providerId="ADAL" clId="{786457B2-B5E1-4694-88D8-D0ECFAA2333D}" dt="2020-10-11T23:41:36.134" v="852" actId="1076"/>
          <ac:picMkLst>
            <pc:docMk/>
            <pc:sldMk cId="4268637141" sldId="821"/>
            <ac:picMk id="1025" creationId="{E536EFB1-0798-4C57-86B5-0483C1AAA16F}"/>
          </ac:picMkLst>
        </pc:picChg>
        <pc:picChg chg="add mod">
          <ac:chgData name="Kolody, Dale (O&amp;A, Hobart)" userId="6fce53b1-f6b4-437f-92e5-b29623dbcb9a" providerId="ADAL" clId="{786457B2-B5E1-4694-88D8-D0ECFAA2333D}" dt="2020-10-11T23:41:24.134" v="849" actId="14100"/>
          <ac:picMkLst>
            <pc:docMk/>
            <pc:sldMk cId="4268637141" sldId="821"/>
            <ac:picMk id="1026" creationId="{557D17E2-BE83-454F-BE1C-11966E067949}"/>
          </ac:picMkLst>
        </pc:picChg>
      </pc:sldChg>
      <pc:sldChg chg="del">
        <pc:chgData name="Kolody, Dale (O&amp;A, Hobart)" userId="6fce53b1-f6b4-437f-92e5-b29623dbcb9a" providerId="ADAL" clId="{786457B2-B5E1-4694-88D8-D0ECFAA2333D}" dt="2020-10-11T23:50:45.624" v="1217" actId="2696"/>
        <pc:sldMkLst>
          <pc:docMk/>
          <pc:sldMk cId="263156826" sldId="829"/>
        </pc:sldMkLst>
      </pc:sldChg>
      <pc:sldChg chg="del">
        <pc:chgData name="Kolody, Dale (O&amp;A, Hobart)" userId="6fce53b1-f6b4-437f-92e5-b29623dbcb9a" providerId="ADAL" clId="{786457B2-B5E1-4694-88D8-D0ECFAA2333D}" dt="2020-10-11T23:49:35.128" v="1209" actId="2696"/>
        <pc:sldMkLst>
          <pc:docMk/>
          <pc:sldMk cId="2566480213" sldId="830"/>
        </pc:sldMkLst>
      </pc:sldChg>
      <pc:sldChg chg="del">
        <pc:chgData name="Kolody, Dale (O&amp;A, Hobart)" userId="6fce53b1-f6b4-437f-92e5-b29623dbcb9a" providerId="ADAL" clId="{786457B2-B5E1-4694-88D8-D0ECFAA2333D}" dt="2020-10-11T23:49:51.067" v="1211" actId="2696"/>
        <pc:sldMkLst>
          <pc:docMk/>
          <pc:sldMk cId="184186444" sldId="831"/>
        </pc:sldMkLst>
      </pc:sldChg>
      <pc:sldChg chg="del">
        <pc:chgData name="Kolody, Dale (O&amp;A, Hobart)" userId="6fce53b1-f6b4-437f-92e5-b29623dbcb9a" providerId="ADAL" clId="{786457B2-B5E1-4694-88D8-D0ECFAA2333D}" dt="2020-10-11T23:50:11.958" v="1215" actId="2696"/>
        <pc:sldMkLst>
          <pc:docMk/>
          <pc:sldMk cId="4122655554" sldId="832"/>
        </pc:sldMkLst>
      </pc:sldChg>
      <pc:sldChg chg="del">
        <pc:chgData name="Kolody, Dale (O&amp;A, Hobart)" userId="6fce53b1-f6b4-437f-92e5-b29623dbcb9a" providerId="ADAL" clId="{786457B2-B5E1-4694-88D8-D0ECFAA2333D}" dt="2020-10-11T23:50:28.785" v="1216" actId="2696"/>
        <pc:sldMkLst>
          <pc:docMk/>
          <pc:sldMk cId="122006240" sldId="833"/>
        </pc:sldMkLst>
      </pc:sldChg>
      <pc:sldChg chg="del">
        <pc:chgData name="Kolody, Dale (O&amp;A, Hobart)" userId="6fce53b1-f6b4-437f-92e5-b29623dbcb9a" providerId="ADAL" clId="{786457B2-B5E1-4694-88D8-D0ECFAA2333D}" dt="2020-10-11T23:50:07.495" v="1213" actId="2696"/>
        <pc:sldMkLst>
          <pc:docMk/>
          <pc:sldMk cId="2394406929" sldId="835"/>
        </pc:sldMkLst>
      </pc:sldChg>
      <pc:sldChg chg="del">
        <pc:chgData name="Kolody, Dale (O&amp;A, Hobart)" userId="6fce53b1-f6b4-437f-92e5-b29623dbcb9a" providerId="ADAL" clId="{786457B2-B5E1-4694-88D8-D0ECFAA2333D}" dt="2020-10-12T00:22:15.162" v="1986" actId="2696"/>
        <pc:sldMkLst>
          <pc:docMk/>
          <pc:sldMk cId="1260922164" sldId="836"/>
        </pc:sldMkLst>
      </pc:sldChg>
      <pc:sldChg chg="addSp delSp modSp">
        <pc:chgData name="Kolody, Dale (O&amp;A, Hobart)" userId="6fce53b1-f6b4-437f-92e5-b29623dbcb9a" providerId="ADAL" clId="{786457B2-B5E1-4694-88D8-D0ECFAA2333D}" dt="2020-10-12T00:48:09.432" v="2554" actId="1076"/>
        <pc:sldMkLst>
          <pc:docMk/>
          <pc:sldMk cId="304924432" sldId="837"/>
        </pc:sldMkLst>
        <pc:spChg chg="mod">
          <ac:chgData name="Kolody, Dale (O&amp;A, Hobart)" userId="6fce53b1-f6b4-437f-92e5-b29623dbcb9a" providerId="ADAL" clId="{786457B2-B5E1-4694-88D8-D0ECFAA2333D}" dt="2020-10-12T00:42:44.360" v="2476" actId="14100"/>
          <ac:spMkLst>
            <pc:docMk/>
            <pc:sldMk cId="304924432" sldId="837"/>
            <ac:spMk id="2" creationId="{DE0D0537-EBA4-40CE-BCC6-253066836B10}"/>
          </ac:spMkLst>
        </pc:spChg>
        <pc:spChg chg="mod">
          <ac:chgData name="Kolody, Dale (O&amp;A, Hobart)" userId="6fce53b1-f6b4-437f-92e5-b29623dbcb9a" providerId="ADAL" clId="{786457B2-B5E1-4694-88D8-D0ECFAA2333D}" dt="2020-10-12T00:44:01.572" v="2486" actId="14100"/>
          <ac:spMkLst>
            <pc:docMk/>
            <pc:sldMk cId="304924432" sldId="837"/>
            <ac:spMk id="3" creationId="{5D9C2ACB-C435-4CAC-AAA7-5C815430941C}"/>
          </ac:spMkLst>
        </pc:spChg>
        <pc:spChg chg="mod">
          <ac:chgData name="Kolody, Dale (O&amp;A, Hobart)" userId="6fce53b1-f6b4-437f-92e5-b29623dbcb9a" providerId="ADAL" clId="{786457B2-B5E1-4694-88D8-D0ECFAA2333D}" dt="2020-10-12T00:47:48.546" v="2551" actId="6549"/>
          <ac:spMkLst>
            <pc:docMk/>
            <pc:sldMk cId="304924432" sldId="837"/>
            <ac:spMk id="6" creationId="{20B0B80B-8BA3-4D57-855B-D63663A6D78D}"/>
          </ac:spMkLst>
        </pc:spChg>
        <pc:spChg chg="add mod">
          <ac:chgData name="Kolody, Dale (O&amp;A, Hobart)" userId="6fce53b1-f6b4-437f-92e5-b29623dbcb9a" providerId="ADAL" clId="{786457B2-B5E1-4694-88D8-D0ECFAA2333D}" dt="2020-10-12T00:48:09.432" v="2554" actId="1076"/>
          <ac:spMkLst>
            <pc:docMk/>
            <pc:sldMk cId="304924432" sldId="837"/>
            <ac:spMk id="9" creationId="{2EB3E347-2BDD-413F-87DF-C8414D79D533}"/>
          </ac:spMkLst>
        </pc:spChg>
        <pc:spChg chg="add mod">
          <ac:chgData name="Kolody, Dale (O&amp;A, Hobart)" userId="6fce53b1-f6b4-437f-92e5-b29623dbcb9a" providerId="ADAL" clId="{786457B2-B5E1-4694-88D8-D0ECFAA2333D}" dt="2020-10-12T00:48:05.540" v="2553" actId="1076"/>
          <ac:spMkLst>
            <pc:docMk/>
            <pc:sldMk cId="304924432" sldId="837"/>
            <ac:spMk id="10" creationId="{2B1F00AA-A0ED-4AE5-9367-C5510AA3C5CA}"/>
          </ac:spMkLst>
        </pc:spChg>
        <pc:picChg chg="del">
          <ac:chgData name="Kolody, Dale (O&amp;A, Hobart)" userId="6fce53b1-f6b4-437f-92e5-b29623dbcb9a" providerId="ADAL" clId="{786457B2-B5E1-4694-88D8-D0ECFAA2333D}" dt="2020-10-12T00:43:06.821" v="2477" actId="478"/>
          <ac:picMkLst>
            <pc:docMk/>
            <pc:sldMk cId="304924432" sldId="837"/>
            <ac:picMk id="4" creationId="{ED0716D2-5386-4C14-BBC3-2524B303586C}"/>
          </ac:picMkLst>
        </pc:picChg>
        <pc:picChg chg="del">
          <ac:chgData name="Kolody, Dale (O&amp;A, Hobart)" userId="6fce53b1-f6b4-437f-92e5-b29623dbcb9a" providerId="ADAL" clId="{786457B2-B5E1-4694-88D8-D0ECFAA2333D}" dt="2020-10-12T00:43:35.097" v="2481" actId="478"/>
          <ac:picMkLst>
            <pc:docMk/>
            <pc:sldMk cId="304924432" sldId="837"/>
            <ac:picMk id="5" creationId="{6A51C071-26E7-44F0-B027-FE2BB72E50EC}"/>
          </ac:picMkLst>
        </pc:picChg>
        <pc:picChg chg="add mod">
          <ac:chgData name="Kolody, Dale (O&amp;A, Hobart)" userId="6fce53b1-f6b4-437f-92e5-b29623dbcb9a" providerId="ADAL" clId="{786457B2-B5E1-4694-88D8-D0ECFAA2333D}" dt="2020-10-12T00:47:34.744" v="2527" actId="14100"/>
          <ac:picMkLst>
            <pc:docMk/>
            <pc:sldMk cId="304924432" sldId="837"/>
            <ac:picMk id="7" creationId="{E83A29FA-72A8-494A-8CCA-46669F1222B9}"/>
          </ac:picMkLst>
        </pc:picChg>
        <pc:picChg chg="add del mod">
          <ac:chgData name="Kolody, Dale (O&amp;A, Hobart)" userId="6fce53b1-f6b4-437f-92e5-b29623dbcb9a" providerId="ADAL" clId="{786457B2-B5E1-4694-88D8-D0ECFAA2333D}" dt="2020-10-12T00:46:38.970" v="2517"/>
          <ac:picMkLst>
            <pc:docMk/>
            <pc:sldMk cId="304924432" sldId="837"/>
            <ac:picMk id="8" creationId="{0AE2A0F4-D116-42AA-A3EA-BDC82082A60A}"/>
          </ac:picMkLst>
        </pc:picChg>
        <pc:picChg chg="add mod ord">
          <ac:chgData name="Kolody, Dale (O&amp;A, Hobart)" userId="6fce53b1-f6b4-437f-92e5-b29623dbcb9a" providerId="ADAL" clId="{786457B2-B5E1-4694-88D8-D0ECFAA2333D}" dt="2020-10-12T00:47:58.797" v="2552" actId="167"/>
          <ac:picMkLst>
            <pc:docMk/>
            <pc:sldMk cId="304924432" sldId="837"/>
            <ac:picMk id="11" creationId="{23A0068A-772C-4CF0-AAAE-2503EE68A5BE}"/>
          </ac:picMkLst>
        </pc:picChg>
      </pc:sldChg>
      <pc:sldChg chg="addSp delSp modSp">
        <pc:chgData name="Kolody, Dale (O&amp;A, Hobart)" userId="6fce53b1-f6b4-437f-92e5-b29623dbcb9a" providerId="ADAL" clId="{786457B2-B5E1-4694-88D8-D0ECFAA2333D}" dt="2020-10-14T04:36:34.442" v="8471" actId="20577"/>
        <pc:sldMkLst>
          <pc:docMk/>
          <pc:sldMk cId="3665953906" sldId="838"/>
        </pc:sldMkLst>
        <pc:spChg chg="mod">
          <ac:chgData name="Kolody, Dale (O&amp;A, Hobart)" userId="6fce53b1-f6b4-437f-92e5-b29623dbcb9a" providerId="ADAL" clId="{786457B2-B5E1-4694-88D8-D0ECFAA2333D}" dt="2020-10-14T04:36:22.632" v="8444" actId="6549"/>
          <ac:spMkLst>
            <pc:docMk/>
            <pc:sldMk cId="3665953906" sldId="838"/>
            <ac:spMk id="2" creationId="{DB5F7208-FF04-4A2D-905B-F7D03AF39CC5}"/>
          </ac:spMkLst>
        </pc:spChg>
        <pc:spChg chg="add del mod">
          <ac:chgData name="Kolody, Dale (O&amp;A, Hobart)" userId="6fce53b1-f6b4-437f-92e5-b29623dbcb9a" providerId="ADAL" clId="{786457B2-B5E1-4694-88D8-D0ECFAA2333D}" dt="2020-10-14T04:34:27.344" v="8383" actId="478"/>
          <ac:spMkLst>
            <pc:docMk/>
            <pc:sldMk cId="3665953906" sldId="838"/>
            <ac:spMk id="4" creationId="{28D88072-B9D0-4A00-8C86-6C58118E0A09}"/>
          </ac:spMkLst>
        </pc:spChg>
        <pc:spChg chg="mod">
          <ac:chgData name="Kolody, Dale (O&amp;A, Hobart)" userId="6fce53b1-f6b4-437f-92e5-b29623dbcb9a" providerId="ADAL" clId="{786457B2-B5E1-4694-88D8-D0ECFAA2333D}" dt="2020-10-14T04:36:34.442" v="8471" actId="20577"/>
          <ac:spMkLst>
            <pc:docMk/>
            <pc:sldMk cId="3665953906" sldId="838"/>
            <ac:spMk id="6" creationId="{FDA2B5CB-EDB1-4C23-B1A1-9E116AC9637B}"/>
          </ac:spMkLst>
        </pc:spChg>
        <pc:spChg chg="add del mod">
          <ac:chgData name="Kolody, Dale (O&amp;A, Hobart)" userId="6fce53b1-f6b4-437f-92e5-b29623dbcb9a" providerId="ADAL" clId="{786457B2-B5E1-4694-88D8-D0ECFAA2333D}" dt="2020-10-12T00:38:45.831" v="2300"/>
          <ac:spMkLst>
            <pc:docMk/>
            <pc:sldMk cId="3665953906" sldId="838"/>
            <ac:spMk id="7" creationId="{00DE8517-DEBA-4501-9691-488FADC20D00}"/>
          </ac:spMkLst>
        </pc:spChg>
        <pc:spChg chg="add mod">
          <ac:chgData name="Kolody, Dale (O&amp;A, Hobart)" userId="6fce53b1-f6b4-437f-92e5-b29623dbcb9a" providerId="ADAL" clId="{786457B2-B5E1-4694-88D8-D0ECFAA2333D}" dt="2020-10-12T00:40:26.266" v="2427" actId="1037"/>
          <ac:spMkLst>
            <pc:docMk/>
            <pc:sldMk cId="3665953906" sldId="838"/>
            <ac:spMk id="10" creationId="{2AE3D1D9-5E81-4C7C-9257-81E224C7E9AC}"/>
          </ac:spMkLst>
        </pc:spChg>
        <pc:spChg chg="add mod">
          <ac:chgData name="Kolody, Dale (O&amp;A, Hobart)" userId="6fce53b1-f6b4-437f-92e5-b29623dbcb9a" providerId="ADAL" clId="{786457B2-B5E1-4694-88D8-D0ECFAA2333D}" dt="2020-10-14T04:34:32.841" v="8403" actId="1037"/>
          <ac:spMkLst>
            <pc:docMk/>
            <pc:sldMk cId="3665953906" sldId="838"/>
            <ac:spMk id="11" creationId="{BFEF7288-FB30-4CED-AF29-BFB38CF5F0C7}"/>
          </ac:spMkLst>
        </pc:spChg>
        <pc:picChg chg="del">
          <ac:chgData name="Kolody, Dale (O&amp;A, Hobart)" userId="6fce53b1-f6b4-437f-92e5-b29623dbcb9a" providerId="ADAL" clId="{786457B2-B5E1-4694-88D8-D0ECFAA2333D}" dt="2020-10-12T00:36:37.691" v="2289" actId="478"/>
          <ac:picMkLst>
            <pc:docMk/>
            <pc:sldMk cId="3665953906" sldId="838"/>
            <ac:picMk id="4" creationId="{B4A192AA-79C8-4BAC-B8DF-CA2C460F091B}"/>
          </ac:picMkLst>
        </pc:picChg>
        <pc:picChg chg="add del mod">
          <ac:chgData name="Kolody, Dale (O&amp;A, Hobart)" userId="6fce53b1-f6b4-437f-92e5-b29623dbcb9a" providerId="ADAL" clId="{786457B2-B5E1-4694-88D8-D0ECFAA2333D}" dt="2020-10-12T00:39:04.298" v="2314" actId="1035"/>
          <ac:picMkLst>
            <pc:docMk/>
            <pc:sldMk cId="3665953906" sldId="838"/>
            <ac:picMk id="5" creationId="{E9B1CACA-992E-4802-9DA4-9A1FB9CF558E}"/>
          </ac:picMkLst>
        </pc:picChg>
        <pc:picChg chg="add mod ord">
          <ac:chgData name="Kolody, Dale (O&amp;A, Hobart)" userId="6fce53b1-f6b4-437f-92e5-b29623dbcb9a" providerId="ADAL" clId="{786457B2-B5E1-4694-88D8-D0ECFAA2333D}" dt="2020-10-14T04:34:15.883" v="8382" actId="14100"/>
          <ac:picMkLst>
            <pc:docMk/>
            <pc:sldMk cId="3665953906" sldId="838"/>
            <ac:picMk id="7" creationId="{4D21EAC2-6162-47D0-BB43-F69B8405F880}"/>
          </ac:picMkLst>
        </pc:picChg>
        <pc:picChg chg="add del mod">
          <ac:chgData name="Kolody, Dale (O&amp;A, Hobart)" userId="6fce53b1-f6b4-437f-92e5-b29623dbcb9a" providerId="ADAL" clId="{786457B2-B5E1-4694-88D8-D0ECFAA2333D}" dt="2020-10-12T00:38:28.956" v="2298" actId="478"/>
          <ac:picMkLst>
            <pc:docMk/>
            <pc:sldMk cId="3665953906" sldId="838"/>
            <ac:picMk id="8" creationId="{94EEA491-EF06-4579-9EA9-22D1E30A2882}"/>
          </ac:picMkLst>
        </pc:picChg>
        <pc:picChg chg="add del mod">
          <ac:chgData name="Kolody, Dale (O&amp;A, Hobart)" userId="6fce53b1-f6b4-437f-92e5-b29623dbcb9a" providerId="ADAL" clId="{786457B2-B5E1-4694-88D8-D0ECFAA2333D}" dt="2020-10-14T04:33:34.180" v="8375" actId="478"/>
          <ac:picMkLst>
            <pc:docMk/>
            <pc:sldMk cId="3665953906" sldId="838"/>
            <ac:picMk id="9" creationId="{D24C3BC0-7C9F-4196-9141-DF6708DA264D}"/>
          </ac:picMkLst>
        </pc:picChg>
      </pc:sldChg>
      <pc:sldChg chg="modSp ord">
        <pc:chgData name="Kolody, Dale (O&amp;A, Hobart)" userId="6fce53b1-f6b4-437f-92e5-b29623dbcb9a" providerId="ADAL" clId="{786457B2-B5E1-4694-88D8-D0ECFAA2333D}" dt="2020-10-12T02:53:32.886" v="4895" actId="1076"/>
        <pc:sldMkLst>
          <pc:docMk/>
          <pc:sldMk cId="3016718262" sldId="839"/>
        </pc:sldMkLst>
        <pc:cxnChg chg="mod">
          <ac:chgData name="Kolody, Dale (O&amp;A, Hobart)" userId="6fce53b1-f6b4-437f-92e5-b29623dbcb9a" providerId="ADAL" clId="{786457B2-B5E1-4694-88D8-D0ECFAA2333D}" dt="2020-10-12T02:53:32.886" v="4895" actId="1076"/>
          <ac:cxnSpMkLst>
            <pc:docMk/>
            <pc:sldMk cId="3016718262" sldId="839"/>
            <ac:cxnSpMk id="16" creationId="{E6479653-9E68-431A-A568-EDF563C394DF}"/>
          </ac:cxnSpMkLst>
        </pc:cxnChg>
      </pc:sldChg>
      <pc:sldChg chg="del">
        <pc:chgData name="Kolody, Dale (O&amp;A, Hobart)" userId="6fce53b1-f6b4-437f-92e5-b29623dbcb9a" providerId="ADAL" clId="{786457B2-B5E1-4694-88D8-D0ECFAA2333D}" dt="2020-10-12T02:55:23.171" v="4919" actId="2696"/>
        <pc:sldMkLst>
          <pc:docMk/>
          <pc:sldMk cId="2931805083" sldId="843"/>
        </pc:sldMkLst>
      </pc:sldChg>
      <pc:sldChg chg="addSp delSp modSp ord">
        <pc:chgData name="Kolody, Dale (O&amp;A, Hobart)" userId="6fce53b1-f6b4-437f-92e5-b29623dbcb9a" providerId="ADAL" clId="{786457B2-B5E1-4694-88D8-D0ECFAA2333D}" dt="2020-10-20T02:54:17.286" v="8952" actId="313"/>
        <pc:sldMkLst>
          <pc:docMk/>
          <pc:sldMk cId="3017578281" sldId="874"/>
        </pc:sldMkLst>
        <pc:spChg chg="del mod">
          <ac:chgData name="Kolody, Dale (O&amp;A, Hobart)" userId="6fce53b1-f6b4-437f-92e5-b29623dbcb9a" providerId="ADAL" clId="{786457B2-B5E1-4694-88D8-D0ECFAA2333D}" dt="2020-10-12T02:22:50.932" v="3962" actId="478"/>
          <ac:spMkLst>
            <pc:docMk/>
            <pc:sldMk cId="3017578281" sldId="874"/>
            <ac:spMk id="2" creationId="{3D0D4A16-0822-423D-AFC6-E154C53EF61D}"/>
          </ac:spMkLst>
        </pc:spChg>
        <pc:spChg chg="mod">
          <ac:chgData name="Kolody, Dale (O&amp;A, Hobart)" userId="6fce53b1-f6b4-437f-92e5-b29623dbcb9a" providerId="ADAL" clId="{786457B2-B5E1-4694-88D8-D0ECFAA2333D}" dt="2020-10-20T02:54:17.286" v="8952" actId="313"/>
          <ac:spMkLst>
            <pc:docMk/>
            <pc:sldMk cId="3017578281" sldId="874"/>
            <ac:spMk id="3" creationId="{794251E8-1B89-4296-9578-DC172200B682}"/>
          </ac:spMkLst>
        </pc:spChg>
        <pc:spChg chg="add mod">
          <ac:chgData name="Kolody, Dale (O&amp;A, Hobart)" userId="6fce53b1-f6b4-437f-92e5-b29623dbcb9a" providerId="ADAL" clId="{786457B2-B5E1-4694-88D8-D0ECFAA2333D}" dt="2020-10-12T02:30:48.264" v="4383" actId="1038"/>
          <ac:spMkLst>
            <pc:docMk/>
            <pc:sldMk cId="3017578281" sldId="874"/>
            <ac:spMk id="4" creationId="{18222D54-5144-4BC4-B74F-F90E108BB5DD}"/>
          </ac:spMkLst>
        </pc:spChg>
      </pc:sldChg>
      <pc:sldChg chg="del">
        <pc:chgData name="Kolody, Dale (O&amp;A, Hobart)" userId="6fce53b1-f6b4-437f-92e5-b29623dbcb9a" providerId="ADAL" clId="{786457B2-B5E1-4694-88D8-D0ECFAA2333D}" dt="2020-10-12T00:55:42.969" v="2852" actId="2696"/>
        <pc:sldMkLst>
          <pc:docMk/>
          <pc:sldMk cId="4134431976" sldId="885"/>
        </pc:sldMkLst>
      </pc:sldChg>
      <pc:sldChg chg="del">
        <pc:chgData name="Kolody, Dale (O&amp;A, Hobart)" userId="6fce53b1-f6b4-437f-92e5-b29623dbcb9a" providerId="ADAL" clId="{786457B2-B5E1-4694-88D8-D0ECFAA2333D}" dt="2020-10-11T23:50:02.153" v="1212" actId="2696"/>
        <pc:sldMkLst>
          <pc:docMk/>
          <pc:sldMk cId="2133814631" sldId="886"/>
        </pc:sldMkLst>
      </pc:sldChg>
      <pc:sldChg chg="del">
        <pc:chgData name="Kolody, Dale (O&amp;A, Hobart)" userId="6fce53b1-f6b4-437f-92e5-b29623dbcb9a" providerId="ADAL" clId="{786457B2-B5E1-4694-88D8-D0ECFAA2333D}" dt="2020-10-11T23:50:09.452" v="1214" actId="2696"/>
        <pc:sldMkLst>
          <pc:docMk/>
          <pc:sldMk cId="3498425953" sldId="887"/>
        </pc:sldMkLst>
      </pc:sldChg>
      <pc:sldChg chg="del">
        <pc:chgData name="Kolody, Dale (O&amp;A, Hobart)" userId="6fce53b1-f6b4-437f-92e5-b29623dbcb9a" providerId="ADAL" clId="{786457B2-B5E1-4694-88D8-D0ECFAA2333D}" dt="2020-10-12T02:43:02.177" v="4697" actId="2696"/>
        <pc:sldMkLst>
          <pc:docMk/>
          <pc:sldMk cId="445652276" sldId="888"/>
        </pc:sldMkLst>
      </pc:sldChg>
      <pc:sldChg chg="addSp modSp ord modAnim">
        <pc:chgData name="Kolody, Dale (O&amp;A, Hobart)" userId="6fce53b1-f6b4-437f-92e5-b29623dbcb9a" providerId="ADAL" clId="{786457B2-B5E1-4694-88D8-D0ECFAA2333D}" dt="2020-10-15T03:45:11.847" v="8896" actId="20577"/>
        <pc:sldMkLst>
          <pc:docMk/>
          <pc:sldMk cId="1359164590" sldId="889"/>
        </pc:sldMkLst>
        <pc:spChg chg="mod">
          <ac:chgData name="Kolody, Dale (O&amp;A, Hobart)" userId="6fce53b1-f6b4-437f-92e5-b29623dbcb9a" providerId="ADAL" clId="{786457B2-B5E1-4694-88D8-D0ECFAA2333D}" dt="2020-10-14T03:05:21.508" v="6633" actId="20577"/>
          <ac:spMkLst>
            <pc:docMk/>
            <pc:sldMk cId="1359164590" sldId="889"/>
            <ac:spMk id="2" creationId="{E7171DC4-09C8-4CBB-A6A9-DA39CFD71060}"/>
          </ac:spMkLst>
        </pc:spChg>
        <pc:spChg chg="add mod">
          <ac:chgData name="Kolody, Dale (O&amp;A, Hobart)" userId="6fce53b1-f6b4-437f-92e5-b29623dbcb9a" providerId="ADAL" clId="{786457B2-B5E1-4694-88D8-D0ECFAA2333D}" dt="2020-10-15T03:45:11.847" v="8896" actId="20577"/>
          <ac:spMkLst>
            <pc:docMk/>
            <pc:sldMk cId="1359164590" sldId="889"/>
            <ac:spMk id="18" creationId="{303F05FF-61FE-4D21-8509-F38B7EB8DA13}"/>
          </ac:spMkLst>
        </pc:spChg>
        <pc:spChg chg="add">
          <ac:chgData name="Kolody, Dale (O&amp;A, Hobart)" userId="6fce53b1-f6b4-437f-92e5-b29623dbcb9a" providerId="ADAL" clId="{786457B2-B5E1-4694-88D8-D0ECFAA2333D}" dt="2020-10-12T02:54:49.432" v="4915"/>
          <ac:spMkLst>
            <pc:docMk/>
            <pc:sldMk cId="1359164590" sldId="889"/>
            <ac:spMk id="19" creationId="{0AE24D96-642F-4859-B2D8-0943B5CF0926}"/>
          </ac:spMkLst>
        </pc:spChg>
      </pc:sldChg>
      <pc:sldChg chg="del ord">
        <pc:chgData name="Kolody, Dale (O&amp;A, Hobart)" userId="6fce53b1-f6b4-437f-92e5-b29623dbcb9a" providerId="ADAL" clId="{786457B2-B5E1-4694-88D8-D0ECFAA2333D}" dt="2020-10-12T02:43:03.704" v="4698" actId="2696"/>
        <pc:sldMkLst>
          <pc:docMk/>
          <pc:sldMk cId="3607612187" sldId="890"/>
        </pc:sldMkLst>
      </pc:sldChg>
      <pc:sldChg chg="del">
        <pc:chgData name="Kolody, Dale (O&amp;A, Hobart)" userId="6fce53b1-f6b4-437f-92e5-b29623dbcb9a" providerId="ADAL" clId="{786457B2-B5E1-4694-88D8-D0ECFAA2333D}" dt="2020-10-12T02:55:18.261" v="4918" actId="2696"/>
        <pc:sldMkLst>
          <pc:docMk/>
          <pc:sldMk cId="1235110439" sldId="891"/>
        </pc:sldMkLst>
      </pc:sldChg>
      <pc:sldChg chg="del">
        <pc:chgData name="Kolody, Dale (O&amp;A, Hobart)" userId="6fce53b1-f6b4-437f-92e5-b29623dbcb9a" providerId="ADAL" clId="{786457B2-B5E1-4694-88D8-D0ECFAA2333D}" dt="2020-10-12T00:55:49.009" v="2853" actId="2696"/>
        <pc:sldMkLst>
          <pc:docMk/>
          <pc:sldMk cId="4278667824" sldId="892"/>
        </pc:sldMkLst>
      </pc:sldChg>
      <pc:sldChg chg="del">
        <pc:chgData name="Kolody, Dale (O&amp;A, Hobart)" userId="6fce53b1-f6b4-437f-92e5-b29623dbcb9a" providerId="ADAL" clId="{786457B2-B5E1-4694-88D8-D0ECFAA2333D}" dt="2020-10-12T02:55:11.704" v="4917" actId="2696"/>
        <pc:sldMkLst>
          <pc:docMk/>
          <pc:sldMk cId="2804057010" sldId="893"/>
        </pc:sldMkLst>
      </pc:sldChg>
      <pc:sldChg chg="modSp">
        <pc:chgData name="Kolody, Dale (O&amp;A, Hobart)" userId="6fce53b1-f6b4-437f-92e5-b29623dbcb9a" providerId="ADAL" clId="{786457B2-B5E1-4694-88D8-D0ECFAA2333D}" dt="2020-10-14T04:49:56.083" v="8614" actId="20577"/>
        <pc:sldMkLst>
          <pc:docMk/>
          <pc:sldMk cId="1748727845" sldId="894"/>
        </pc:sldMkLst>
        <pc:spChg chg="mod">
          <ac:chgData name="Kolody, Dale (O&amp;A, Hobart)" userId="6fce53b1-f6b4-437f-92e5-b29623dbcb9a" providerId="ADAL" clId="{786457B2-B5E1-4694-88D8-D0ECFAA2333D}" dt="2020-10-14T04:49:56.083" v="8614" actId="20577"/>
          <ac:spMkLst>
            <pc:docMk/>
            <pc:sldMk cId="1748727845" sldId="894"/>
            <ac:spMk id="3" creationId="{00000000-0000-0000-0000-000000000000}"/>
          </ac:spMkLst>
        </pc:spChg>
      </pc:sldChg>
      <pc:sldChg chg="addSp delSp modSp add delAnim modAnim">
        <pc:chgData name="Kolody, Dale (O&amp;A, Hobart)" userId="6fce53b1-f6b4-437f-92e5-b29623dbcb9a" providerId="ADAL" clId="{786457B2-B5E1-4694-88D8-D0ECFAA2333D}" dt="2020-10-14T03:03:01.509" v="6622"/>
        <pc:sldMkLst>
          <pc:docMk/>
          <pc:sldMk cId="2612781462" sldId="895"/>
        </pc:sldMkLst>
        <pc:spChg chg="mod">
          <ac:chgData name="Kolody, Dale (O&amp;A, Hobart)" userId="6fce53b1-f6b4-437f-92e5-b29623dbcb9a" providerId="ADAL" clId="{786457B2-B5E1-4694-88D8-D0ECFAA2333D}" dt="2020-10-11T23:34:36.504" v="762" actId="1076"/>
          <ac:spMkLst>
            <pc:docMk/>
            <pc:sldMk cId="2612781462" sldId="895"/>
            <ac:spMk id="2" creationId="{00000000-0000-0000-0000-000000000000}"/>
          </ac:spMkLst>
        </pc:spChg>
        <pc:spChg chg="del">
          <ac:chgData name="Kolody, Dale (O&amp;A, Hobart)" userId="6fce53b1-f6b4-437f-92e5-b29623dbcb9a" providerId="ADAL" clId="{786457B2-B5E1-4694-88D8-D0ECFAA2333D}" dt="2020-10-11T22:55:16.950" v="458" actId="478"/>
          <ac:spMkLst>
            <pc:docMk/>
            <pc:sldMk cId="2612781462" sldId="895"/>
            <ac:spMk id="3" creationId="{00000000-0000-0000-0000-000000000000}"/>
          </ac:spMkLst>
        </pc:spChg>
        <pc:spChg chg="add del mod">
          <ac:chgData name="Kolody, Dale (O&amp;A, Hobart)" userId="6fce53b1-f6b4-437f-92e5-b29623dbcb9a" providerId="ADAL" clId="{786457B2-B5E1-4694-88D8-D0ECFAA2333D}" dt="2020-10-11T23:26:59.665" v="494" actId="478"/>
          <ac:spMkLst>
            <pc:docMk/>
            <pc:sldMk cId="2612781462" sldId="895"/>
            <ac:spMk id="5" creationId="{D2B975D8-86AD-4747-87F9-3EB439BBF1B0}"/>
          </ac:spMkLst>
        </pc:spChg>
        <pc:spChg chg="del mod">
          <ac:chgData name="Kolody, Dale (O&amp;A, Hobart)" userId="6fce53b1-f6b4-437f-92e5-b29623dbcb9a" providerId="ADAL" clId="{786457B2-B5E1-4694-88D8-D0ECFAA2333D}" dt="2020-10-11T22:55:24.652" v="460" actId="478"/>
          <ac:spMkLst>
            <pc:docMk/>
            <pc:sldMk cId="2612781462" sldId="895"/>
            <ac:spMk id="6" creationId="{00000000-0000-0000-0000-000000000000}"/>
          </ac:spMkLst>
        </pc:spChg>
        <pc:spChg chg="add del mod">
          <ac:chgData name="Kolody, Dale (O&amp;A, Hobart)" userId="6fce53b1-f6b4-437f-92e5-b29623dbcb9a" providerId="ADAL" clId="{786457B2-B5E1-4694-88D8-D0ECFAA2333D}" dt="2020-10-11T23:27:08.844" v="496"/>
          <ac:spMkLst>
            <pc:docMk/>
            <pc:sldMk cId="2612781462" sldId="895"/>
            <ac:spMk id="9" creationId="{5FF4BBBF-8A99-4EFC-B916-179DA8F75E62}"/>
          </ac:spMkLst>
        </pc:spChg>
        <pc:spChg chg="add mod">
          <ac:chgData name="Kolody, Dale (O&amp;A, Hobart)" userId="6fce53b1-f6b4-437f-92e5-b29623dbcb9a" providerId="ADAL" clId="{786457B2-B5E1-4694-88D8-D0ECFAA2333D}" dt="2020-10-14T03:01:56.622" v="6619" actId="20577"/>
          <ac:spMkLst>
            <pc:docMk/>
            <pc:sldMk cId="2612781462" sldId="895"/>
            <ac:spMk id="11" creationId="{51C880A4-5379-4FD2-B495-1478DA71D51A}"/>
          </ac:spMkLst>
        </pc:spChg>
        <pc:spChg chg="add mod">
          <ac:chgData name="Kolody, Dale (O&amp;A, Hobart)" userId="6fce53b1-f6b4-437f-92e5-b29623dbcb9a" providerId="ADAL" clId="{786457B2-B5E1-4694-88D8-D0ECFAA2333D}" dt="2020-10-11T23:31:38.599" v="552" actId="1076"/>
          <ac:spMkLst>
            <pc:docMk/>
            <pc:sldMk cId="2612781462" sldId="895"/>
            <ac:spMk id="13" creationId="{5C5AE627-B0E5-4815-8976-C4094CBB2D71}"/>
          </ac:spMkLst>
        </pc:spChg>
        <pc:spChg chg="add mod">
          <ac:chgData name="Kolody, Dale (O&amp;A, Hobart)" userId="6fce53b1-f6b4-437f-92e5-b29623dbcb9a" providerId="ADAL" clId="{786457B2-B5E1-4694-88D8-D0ECFAA2333D}" dt="2020-10-11T23:35:37.594" v="816" actId="14100"/>
          <ac:spMkLst>
            <pc:docMk/>
            <pc:sldMk cId="2612781462" sldId="895"/>
            <ac:spMk id="14" creationId="{2586F5DD-78F1-4EE3-9DB7-B027D2D5D6B6}"/>
          </ac:spMkLst>
        </pc:spChg>
        <pc:picChg chg="del">
          <ac:chgData name="Kolody, Dale (O&amp;A, Hobart)" userId="6fce53b1-f6b4-437f-92e5-b29623dbcb9a" providerId="ADAL" clId="{786457B2-B5E1-4694-88D8-D0ECFAA2333D}" dt="2020-10-11T22:55:07.431" v="456" actId="478"/>
          <ac:picMkLst>
            <pc:docMk/>
            <pc:sldMk cId="2612781462" sldId="895"/>
            <ac:picMk id="7" creationId="{00000000-0000-0000-0000-000000000000}"/>
          </ac:picMkLst>
        </pc:picChg>
        <pc:picChg chg="add del mod">
          <ac:chgData name="Kolody, Dale (O&amp;A, Hobart)" userId="6fce53b1-f6b4-437f-92e5-b29623dbcb9a" providerId="ADAL" clId="{786457B2-B5E1-4694-88D8-D0ECFAA2333D}" dt="2020-10-11T23:27:18.538" v="499"/>
          <ac:picMkLst>
            <pc:docMk/>
            <pc:sldMk cId="2612781462" sldId="895"/>
            <ac:picMk id="10" creationId="{B3FC3DB2-C0CC-4988-83D1-CD63780627C8}"/>
          </ac:picMkLst>
        </pc:picChg>
        <pc:picChg chg="add mod">
          <ac:chgData name="Kolody, Dale (O&amp;A, Hobart)" userId="6fce53b1-f6b4-437f-92e5-b29623dbcb9a" providerId="ADAL" clId="{786457B2-B5E1-4694-88D8-D0ECFAA2333D}" dt="2020-10-11T23:31:30.918" v="551" actId="14100"/>
          <ac:picMkLst>
            <pc:docMk/>
            <pc:sldMk cId="2612781462" sldId="895"/>
            <ac:picMk id="12" creationId="{6F050413-87C8-4F83-89E5-86F60E86A458}"/>
          </ac:picMkLst>
        </pc:picChg>
        <pc:cxnChg chg="add mod">
          <ac:chgData name="Kolody, Dale (O&amp;A, Hobart)" userId="6fce53b1-f6b4-437f-92e5-b29623dbcb9a" providerId="ADAL" clId="{786457B2-B5E1-4694-88D8-D0ECFAA2333D}" dt="2020-10-11T23:35:32.956" v="815" actId="14100"/>
          <ac:cxnSpMkLst>
            <pc:docMk/>
            <pc:sldMk cId="2612781462" sldId="895"/>
            <ac:cxnSpMk id="16" creationId="{C0BADA57-FE91-4F5E-B710-FFE0ECEA10CD}"/>
          </ac:cxnSpMkLst>
        </pc:cxnChg>
      </pc:sldChg>
      <pc:sldChg chg="modSp add modAnim">
        <pc:chgData name="Kolody, Dale (O&amp;A, Hobart)" userId="6fce53b1-f6b4-437f-92e5-b29623dbcb9a" providerId="ADAL" clId="{786457B2-B5E1-4694-88D8-D0ECFAA2333D}" dt="2020-10-15T03:46:07.230" v="8943" actId="20577"/>
        <pc:sldMkLst>
          <pc:docMk/>
          <pc:sldMk cId="1889702020" sldId="896"/>
        </pc:sldMkLst>
        <pc:spChg chg="mod">
          <ac:chgData name="Kolody, Dale (O&amp;A, Hobart)" userId="6fce53b1-f6b4-437f-92e5-b29623dbcb9a" providerId="ADAL" clId="{786457B2-B5E1-4694-88D8-D0ECFAA2333D}" dt="2020-10-11T23:45:34.359" v="1094" actId="6549"/>
          <ac:spMkLst>
            <pc:docMk/>
            <pc:sldMk cId="1889702020" sldId="896"/>
            <ac:spMk id="2" creationId="{9FBE4F6A-25CD-4858-ACB0-0941BE0C157B}"/>
          </ac:spMkLst>
        </pc:spChg>
        <pc:spChg chg="mod">
          <ac:chgData name="Kolody, Dale (O&amp;A, Hobart)" userId="6fce53b1-f6b4-437f-92e5-b29623dbcb9a" providerId="ADAL" clId="{786457B2-B5E1-4694-88D8-D0ECFAA2333D}" dt="2020-10-15T03:46:07.230" v="8943" actId="20577"/>
          <ac:spMkLst>
            <pc:docMk/>
            <pc:sldMk cId="1889702020" sldId="896"/>
            <ac:spMk id="3" creationId="{B99BD75C-738C-4B46-9EC4-6E7AB0CA8A35}"/>
          </ac:spMkLst>
        </pc:spChg>
      </pc:sldChg>
      <pc:sldChg chg="addSp delSp modSp add ord">
        <pc:chgData name="Kolody, Dale (O&amp;A, Hobart)" userId="6fce53b1-f6b4-437f-92e5-b29623dbcb9a" providerId="ADAL" clId="{786457B2-B5E1-4694-88D8-D0ECFAA2333D}" dt="2020-10-14T03:57:48.085" v="7913" actId="20577"/>
        <pc:sldMkLst>
          <pc:docMk/>
          <pc:sldMk cId="2441348379" sldId="897"/>
        </pc:sldMkLst>
        <pc:spChg chg="mod">
          <ac:chgData name="Kolody, Dale (O&amp;A, Hobart)" userId="6fce53b1-f6b4-437f-92e5-b29623dbcb9a" providerId="ADAL" clId="{786457B2-B5E1-4694-88D8-D0ECFAA2333D}" dt="2020-10-14T03:57:42.722" v="7908" actId="20577"/>
          <ac:spMkLst>
            <pc:docMk/>
            <pc:sldMk cId="2441348379" sldId="897"/>
            <ac:spMk id="2" creationId="{B5157526-4B0A-4B8F-A645-E2150E0AE600}"/>
          </ac:spMkLst>
        </pc:spChg>
        <pc:spChg chg="del mod">
          <ac:chgData name="Kolody, Dale (O&amp;A, Hobart)" userId="6fce53b1-f6b4-437f-92e5-b29623dbcb9a" providerId="ADAL" clId="{786457B2-B5E1-4694-88D8-D0ECFAA2333D}" dt="2020-10-11T23:54:13.880" v="1245" actId="478"/>
          <ac:spMkLst>
            <pc:docMk/>
            <pc:sldMk cId="2441348379" sldId="897"/>
            <ac:spMk id="3" creationId="{0B64773F-C3E9-41F8-8583-2BF5FF880ADA}"/>
          </ac:spMkLst>
        </pc:spChg>
        <pc:spChg chg="add del">
          <ac:chgData name="Kolody, Dale (O&amp;A, Hobart)" userId="6fce53b1-f6b4-437f-92e5-b29623dbcb9a" providerId="ADAL" clId="{786457B2-B5E1-4694-88D8-D0ECFAA2333D}" dt="2020-10-11T23:52:23.294" v="1242" actId="478"/>
          <ac:spMkLst>
            <pc:docMk/>
            <pc:sldMk cId="2441348379" sldId="897"/>
            <ac:spMk id="4" creationId="{46A1810E-EE11-4398-8E96-A5ED96D452EB}"/>
          </ac:spMkLst>
        </pc:spChg>
        <pc:spChg chg="add mod">
          <ac:chgData name="Kolody, Dale (O&amp;A, Hobart)" userId="6fce53b1-f6b4-437f-92e5-b29623dbcb9a" providerId="ADAL" clId="{786457B2-B5E1-4694-88D8-D0ECFAA2333D}" dt="2020-10-14T03:57:48.085" v="7913" actId="20577"/>
          <ac:spMkLst>
            <pc:docMk/>
            <pc:sldMk cId="2441348379" sldId="897"/>
            <ac:spMk id="6" creationId="{62066195-606D-4EE8-A2C1-0F97D608DCB4}"/>
          </ac:spMkLst>
        </pc:spChg>
        <pc:spChg chg="add mod">
          <ac:chgData name="Kolody, Dale (O&amp;A, Hobart)" userId="6fce53b1-f6b4-437f-92e5-b29623dbcb9a" providerId="ADAL" clId="{786457B2-B5E1-4694-88D8-D0ECFAA2333D}" dt="2020-10-14T03:55:00.783" v="7730" actId="1076"/>
          <ac:spMkLst>
            <pc:docMk/>
            <pc:sldMk cId="2441348379" sldId="897"/>
            <ac:spMk id="7" creationId="{E154EC14-86A2-4066-8C26-6DB85B2B59A3}"/>
          </ac:spMkLst>
        </pc:spChg>
        <pc:picChg chg="add mod">
          <ac:chgData name="Kolody, Dale (O&amp;A, Hobart)" userId="6fce53b1-f6b4-437f-92e5-b29623dbcb9a" providerId="ADAL" clId="{786457B2-B5E1-4694-88D8-D0ECFAA2333D}" dt="2020-10-11T23:54:40.438" v="1254" actId="1035"/>
          <ac:picMkLst>
            <pc:docMk/>
            <pc:sldMk cId="2441348379" sldId="897"/>
            <ac:picMk id="5" creationId="{BAC828B3-A610-4FAA-8FCF-EEB90114FDC4}"/>
          </ac:picMkLst>
        </pc:picChg>
        <pc:cxnChg chg="add mod">
          <ac:chgData name="Kolody, Dale (O&amp;A, Hobart)" userId="6fce53b1-f6b4-437f-92e5-b29623dbcb9a" providerId="ADAL" clId="{786457B2-B5E1-4694-88D8-D0ECFAA2333D}" dt="2020-10-11T23:56:24.960" v="1305" actId="1038"/>
          <ac:cxnSpMkLst>
            <pc:docMk/>
            <pc:sldMk cId="2441348379" sldId="897"/>
            <ac:cxnSpMk id="8" creationId="{1C96DCD7-6BA6-475D-B4B8-41709C347F3C}"/>
          </ac:cxnSpMkLst>
        </pc:cxnChg>
      </pc:sldChg>
      <pc:sldChg chg="addSp delSp modSp add">
        <pc:chgData name="Kolody, Dale (O&amp;A, Hobart)" userId="6fce53b1-f6b4-437f-92e5-b29623dbcb9a" providerId="ADAL" clId="{786457B2-B5E1-4694-88D8-D0ECFAA2333D}" dt="2020-10-12T06:23:50.933" v="6052" actId="20577"/>
        <pc:sldMkLst>
          <pc:docMk/>
          <pc:sldMk cId="1002278591" sldId="898"/>
        </pc:sldMkLst>
        <pc:spChg chg="mod">
          <ac:chgData name="Kolody, Dale (O&amp;A, Hobart)" userId="6fce53b1-f6b4-437f-92e5-b29623dbcb9a" providerId="ADAL" clId="{786457B2-B5E1-4694-88D8-D0ECFAA2333D}" dt="2020-10-12T06:23:41.901" v="6046" actId="1076"/>
          <ac:spMkLst>
            <pc:docMk/>
            <pc:sldMk cId="1002278591" sldId="898"/>
            <ac:spMk id="2" creationId="{B5157526-4B0A-4B8F-A645-E2150E0AE600}"/>
          </ac:spMkLst>
        </pc:spChg>
        <pc:spChg chg="add mod">
          <ac:chgData name="Kolody, Dale (O&amp;A, Hobart)" userId="6fce53b1-f6b4-437f-92e5-b29623dbcb9a" providerId="ADAL" clId="{786457B2-B5E1-4694-88D8-D0ECFAA2333D}" dt="2020-10-12T06:23:50.933" v="6052" actId="20577"/>
          <ac:spMkLst>
            <pc:docMk/>
            <pc:sldMk cId="1002278591" sldId="898"/>
            <ac:spMk id="3" creationId="{2A0C588E-DDFC-47FE-B5A4-5222DD612936}"/>
          </ac:spMkLst>
        </pc:spChg>
        <pc:spChg chg="del">
          <ac:chgData name="Kolody, Dale (O&amp;A, Hobart)" userId="6fce53b1-f6b4-437f-92e5-b29623dbcb9a" providerId="ADAL" clId="{786457B2-B5E1-4694-88D8-D0ECFAA2333D}" dt="2020-10-11T23:56:50.698" v="1312" actId="478"/>
          <ac:spMkLst>
            <pc:docMk/>
            <pc:sldMk cId="1002278591" sldId="898"/>
            <ac:spMk id="6" creationId="{62066195-606D-4EE8-A2C1-0F97D608DCB4}"/>
          </ac:spMkLst>
        </pc:spChg>
        <pc:spChg chg="add mod">
          <ac:chgData name="Kolody, Dale (O&amp;A, Hobart)" userId="6fce53b1-f6b4-437f-92e5-b29623dbcb9a" providerId="ADAL" clId="{786457B2-B5E1-4694-88D8-D0ECFAA2333D}" dt="2020-10-12T06:23:21.130" v="6043" actId="1036"/>
          <ac:spMkLst>
            <pc:docMk/>
            <pc:sldMk cId="1002278591" sldId="898"/>
            <ac:spMk id="15" creationId="{3C4D4C10-36D3-418A-B5BA-397097B24860}"/>
          </ac:spMkLst>
        </pc:spChg>
        <pc:spChg chg="add mod">
          <ac:chgData name="Kolody, Dale (O&amp;A, Hobart)" userId="6fce53b1-f6b4-437f-92e5-b29623dbcb9a" providerId="ADAL" clId="{786457B2-B5E1-4694-88D8-D0ECFAA2333D}" dt="2020-10-12T06:23:21.130" v="6043" actId="1036"/>
          <ac:spMkLst>
            <pc:docMk/>
            <pc:sldMk cId="1002278591" sldId="898"/>
            <ac:spMk id="16" creationId="{2BD76DFB-0F84-4625-AA7E-E4E2457EBC31}"/>
          </ac:spMkLst>
        </pc:spChg>
        <pc:spChg chg="add mod">
          <ac:chgData name="Kolody, Dale (O&amp;A, Hobart)" userId="6fce53b1-f6b4-437f-92e5-b29623dbcb9a" providerId="ADAL" clId="{786457B2-B5E1-4694-88D8-D0ECFAA2333D}" dt="2020-10-12T06:23:21.130" v="6043" actId="1036"/>
          <ac:spMkLst>
            <pc:docMk/>
            <pc:sldMk cId="1002278591" sldId="898"/>
            <ac:spMk id="17" creationId="{BB619B3C-E5A0-4CE0-81B6-62AB5484EC44}"/>
          </ac:spMkLst>
        </pc:spChg>
        <pc:picChg chg="add mod">
          <ac:chgData name="Kolody, Dale (O&amp;A, Hobart)" userId="6fce53b1-f6b4-437f-92e5-b29623dbcb9a" providerId="ADAL" clId="{786457B2-B5E1-4694-88D8-D0ECFAA2333D}" dt="2020-10-12T06:23:21.130" v="6043" actId="1036"/>
          <ac:picMkLst>
            <pc:docMk/>
            <pc:sldMk cId="1002278591" sldId="898"/>
            <ac:picMk id="4" creationId="{41CF96C9-6E51-4FF2-9A7F-FA64D925128D}"/>
          </ac:picMkLst>
        </pc:picChg>
        <pc:picChg chg="del">
          <ac:chgData name="Kolody, Dale (O&amp;A, Hobart)" userId="6fce53b1-f6b4-437f-92e5-b29623dbcb9a" providerId="ADAL" clId="{786457B2-B5E1-4694-88D8-D0ECFAA2333D}" dt="2020-10-11T23:56:49.042" v="1311" actId="478"/>
          <ac:picMkLst>
            <pc:docMk/>
            <pc:sldMk cId="1002278591" sldId="898"/>
            <ac:picMk id="5" creationId="{BAC828B3-A610-4FAA-8FCF-EEB90114FDC4}"/>
          </ac:picMkLst>
        </pc:picChg>
        <pc:cxnChg chg="del">
          <ac:chgData name="Kolody, Dale (O&amp;A, Hobart)" userId="6fce53b1-f6b4-437f-92e5-b29623dbcb9a" providerId="ADAL" clId="{786457B2-B5E1-4694-88D8-D0ECFAA2333D}" dt="2020-10-11T23:56:51.514" v="1313" actId="478"/>
          <ac:cxnSpMkLst>
            <pc:docMk/>
            <pc:sldMk cId="1002278591" sldId="898"/>
            <ac:cxnSpMk id="8" creationId="{1C96DCD7-6BA6-475D-B4B8-41709C347F3C}"/>
          </ac:cxnSpMkLst>
        </pc:cxnChg>
        <pc:cxnChg chg="add mod">
          <ac:chgData name="Kolody, Dale (O&amp;A, Hobart)" userId="6fce53b1-f6b4-437f-92e5-b29623dbcb9a" providerId="ADAL" clId="{786457B2-B5E1-4694-88D8-D0ECFAA2333D}" dt="2020-10-12T06:23:21.130" v="6043" actId="1036"/>
          <ac:cxnSpMkLst>
            <pc:docMk/>
            <pc:sldMk cId="1002278591" sldId="898"/>
            <ac:cxnSpMk id="9" creationId="{5D08C474-38AE-4D80-98B7-289E00E7CDC5}"/>
          </ac:cxnSpMkLst>
        </pc:cxnChg>
      </pc:sldChg>
      <pc:sldChg chg="addSp delSp modSp add">
        <pc:chgData name="Kolody, Dale (O&amp;A, Hobart)" userId="6fce53b1-f6b4-437f-92e5-b29623dbcb9a" providerId="ADAL" clId="{786457B2-B5E1-4694-88D8-D0ECFAA2333D}" dt="2020-10-12T00:48:56.194" v="2582" actId="6549"/>
        <pc:sldMkLst>
          <pc:docMk/>
          <pc:sldMk cId="2815971816" sldId="899"/>
        </pc:sldMkLst>
        <pc:spChg chg="mod">
          <ac:chgData name="Kolody, Dale (O&amp;A, Hobart)" userId="6fce53b1-f6b4-437f-92e5-b29623dbcb9a" providerId="ADAL" clId="{786457B2-B5E1-4694-88D8-D0ECFAA2333D}" dt="2020-10-12T00:48:56.194" v="2582" actId="6549"/>
          <ac:spMkLst>
            <pc:docMk/>
            <pc:sldMk cId="2815971816" sldId="899"/>
            <ac:spMk id="2" creationId="{369A9EFE-59A7-459C-9F4B-3820243144F1}"/>
          </ac:spMkLst>
        </pc:spChg>
        <pc:spChg chg="del mod">
          <ac:chgData name="Kolody, Dale (O&amp;A, Hobart)" userId="6fce53b1-f6b4-437f-92e5-b29623dbcb9a" providerId="ADAL" clId="{786457B2-B5E1-4694-88D8-D0ECFAA2333D}" dt="2020-10-12T00:21:07.429" v="1981" actId="478"/>
          <ac:spMkLst>
            <pc:docMk/>
            <pc:sldMk cId="2815971816" sldId="899"/>
            <ac:spMk id="3" creationId="{DBC03460-14B3-47A5-85E6-BD4A6AEE0716}"/>
          </ac:spMkLst>
        </pc:spChg>
        <pc:spChg chg="add del mod">
          <ac:chgData name="Kolody, Dale (O&amp;A, Hobart)" userId="6fce53b1-f6b4-437f-92e5-b29623dbcb9a" providerId="ADAL" clId="{786457B2-B5E1-4694-88D8-D0ECFAA2333D}" dt="2020-10-12T00:21:36.376" v="1982" actId="478"/>
          <ac:spMkLst>
            <pc:docMk/>
            <pc:sldMk cId="2815971816" sldId="899"/>
            <ac:spMk id="5" creationId="{32602538-BCAF-4B39-A29C-B60B952B85CF}"/>
          </ac:spMkLst>
        </pc:spChg>
        <pc:spChg chg="add mod">
          <ac:chgData name="Kolody, Dale (O&amp;A, Hobart)" userId="6fce53b1-f6b4-437f-92e5-b29623dbcb9a" providerId="ADAL" clId="{786457B2-B5E1-4694-88D8-D0ECFAA2333D}" dt="2020-10-12T00:48:48.596" v="2581" actId="20577"/>
          <ac:spMkLst>
            <pc:docMk/>
            <pc:sldMk cId="2815971816" sldId="899"/>
            <ac:spMk id="6" creationId="{EC1FF895-96DE-45B2-A774-2FB573736EA9}"/>
          </ac:spMkLst>
        </pc:spChg>
      </pc:sldChg>
      <pc:sldChg chg="addSp delSp modSp add">
        <pc:chgData name="Kolody, Dale (O&amp;A, Hobart)" userId="6fce53b1-f6b4-437f-92e5-b29623dbcb9a" providerId="ADAL" clId="{786457B2-B5E1-4694-88D8-D0ECFAA2333D}" dt="2020-10-14T03:33:37.260" v="7597" actId="20577"/>
        <pc:sldMkLst>
          <pc:docMk/>
          <pc:sldMk cId="2189542310" sldId="900"/>
        </pc:sldMkLst>
        <pc:spChg chg="mod">
          <ac:chgData name="Kolody, Dale (O&amp;A, Hobart)" userId="6fce53b1-f6b4-437f-92e5-b29623dbcb9a" providerId="ADAL" clId="{786457B2-B5E1-4694-88D8-D0ECFAA2333D}" dt="2020-10-14T03:33:37.260" v="7597" actId="20577"/>
          <ac:spMkLst>
            <pc:docMk/>
            <pc:sldMk cId="2189542310" sldId="900"/>
            <ac:spMk id="3" creationId="{2A0C588E-DDFC-47FE-B5A4-5222DD612936}"/>
          </ac:spMkLst>
        </pc:spChg>
        <pc:spChg chg="add del mod">
          <ac:chgData name="Kolody, Dale (O&amp;A, Hobart)" userId="6fce53b1-f6b4-437f-92e5-b29623dbcb9a" providerId="ADAL" clId="{786457B2-B5E1-4694-88D8-D0ECFAA2333D}" dt="2020-10-12T00:31:20.274" v="2225" actId="478"/>
          <ac:spMkLst>
            <pc:docMk/>
            <pc:sldMk cId="2189542310" sldId="900"/>
            <ac:spMk id="5" creationId="{73D67A87-60BD-4A36-90B9-B822ED8FB1DB}"/>
          </ac:spMkLst>
        </pc:spChg>
        <pc:spChg chg="add del">
          <ac:chgData name="Kolody, Dale (O&amp;A, Hobart)" userId="6fce53b1-f6b4-437f-92e5-b29623dbcb9a" providerId="ADAL" clId="{786457B2-B5E1-4694-88D8-D0ECFAA2333D}" dt="2020-10-12T00:31:41.872" v="2227"/>
          <ac:spMkLst>
            <pc:docMk/>
            <pc:sldMk cId="2189542310" sldId="900"/>
            <ac:spMk id="6" creationId="{B4EEAE27-4A21-42E0-AE5C-83C86EE154E0}"/>
          </ac:spMkLst>
        </pc:spChg>
        <pc:spChg chg="del">
          <ac:chgData name="Kolody, Dale (O&amp;A, Hobart)" userId="6fce53b1-f6b4-437f-92e5-b29623dbcb9a" providerId="ADAL" clId="{786457B2-B5E1-4694-88D8-D0ECFAA2333D}" dt="2020-10-12T00:31:05.693" v="2219" actId="478"/>
          <ac:spMkLst>
            <pc:docMk/>
            <pc:sldMk cId="2189542310" sldId="900"/>
            <ac:spMk id="15" creationId="{3C4D4C10-36D3-418A-B5BA-397097B24860}"/>
          </ac:spMkLst>
        </pc:spChg>
        <pc:spChg chg="del">
          <ac:chgData name="Kolody, Dale (O&amp;A, Hobart)" userId="6fce53b1-f6b4-437f-92e5-b29623dbcb9a" providerId="ADAL" clId="{786457B2-B5E1-4694-88D8-D0ECFAA2333D}" dt="2020-10-12T00:31:04.292" v="2218" actId="478"/>
          <ac:spMkLst>
            <pc:docMk/>
            <pc:sldMk cId="2189542310" sldId="900"/>
            <ac:spMk id="16" creationId="{2BD76DFB-0F84-4625-AA7E-E4E2457EBC31}"/>
          </ac:spMkLst>
        </pc:spChg>
        <pc:spChg chg="del">
          <ac:chgData name="Kolody, Dale (O&amp;A, Hobart)" userId="6fce53b1-f6b4-437f-92e5-b29623dbcb9a" providerId="ADAL" clId="{786457B2-B5E1-4694-88D8-D0ECFAA2333D}" dt="2020-10-12T00:31:09.341" v="2221" actId="478"/>
          <ac:spMkLst>
            <pc:docMk/>
            <pc:sldMk cId="2189542310" sldId="900"/>
            <ac:spMk id="17" creationId="{BB619B3C-E5A0-4CE0-81B6-62AB5484EC44}"/>
          </ac:spMkLst>
        </pc:spChg>
        <pc:picChg chg="del">
          <ac:chgData name="Kolody, Dale (O&amp;A, Hobart)" userId="6fce53b1-f6b4-437f-92e5-b29623dbcb9a" providerId="ADAL" clId="{786457B2-B5E1-4694-88D8-D0ECFAA2333D}" dt="2020-10-12T00:30:58.925" v="2217" actId="478"/>
          <ac:picMkLst>
            <pc:docMk/>
            <pc:sldMk cId="2189542310" sldId="900"/>
            <ac:picMk id="4" creationId="{41CF96C9-6E51-4FF2-9A7F-FA64D925128D}"/>
          </ac:picMkLst>
        </pc:picChg>
        <pc:picChg chg="add mod">
          <ac:chgData name="Kolody, Dale (O&amp;A, Hobart)" userId="6fce53b1-f6b4-437f-92e5-b29623dbcb9a" providerId="ADAL" clId="{786457B2-B5E1-4694-88D8-D0ECFAA2333D}" dt="2020-10-12T00:32:22.746" v="2237" actId="14100"/>
          <ac:picMkLst>
            <pc:docMk/>
            <pc:sldMk cId="2189542310" sldId="900"/>
            <ac:picMk id="7" creationId="{97AF202E-E3FC-4CBA-BDFE-9D5DD1FBDD4B}"/>
          </ac:picMkLst>
        </pc:picChg>
        <pc:cxnChg chg="del">
          <ac:chgData name="Kolody, Dale (O&amp;A, Hobart)" userId="6fce53b1-f6b4-437f-92e5-b29623dbcb9a" providerId="ADAL" clId="{786457B2-B5E1-4694-88D8-D0ECFAA2333D}" dt="2020-10-12T00:31:07.281" v="2220" actId="478"/>
          <ac:cxnSpMkLst>
            <pc:docMk/>
            <pc:sldMk cId="2189542310" sldId="900"/>
            <ac:cxnSpMk id="9" creationId="{5D08C474-38AE-4D80-98B7-289E00E7CDC5}"/>
          </ac:cxnSpMkLst>
        </pc:cxnChg>
      </pc:sldChg>
      <pc:sldChg chg="addSp delSp modSp add">
        <pc:chgData name="Kolody, Dale (O&amp;A, Hobart)" userId="6fce53b1-f6b4-437f-92e5-b29623dbcb9a" providerId="ADAL" clId="{786457B2-B5E1-4694-88D8-D0ECFAA2333D}" dt="2020-10-14T04:05:46.470" v="8078" actId="1076"/>
        <pc:sldMkLst>
          <pc:docMk/>
          <pc:sldMk cId="2860201578" sldId="901"/>
        </pc:sldMkLst>
        <pc:spChg chg="add del mod">
          <ac:chgData name="Kolody, Dale (O&amp;A, Hobart)" userId="6fce53b1-f6b4-437f-92e5-b29623dbcb9a" providerId="ADAL" clId="{786457B2-B5E1-4694-88D8-D0ECFAA2333D}" dt="2020-10-14T04:04:04.473" v="7961" actId="478"/>
          <ac:spMkLst>
            <pc:docMk/>
            <pc:sldMk cId="2860201578" sldId="901"/>
            <ac:spMk id="3" creationId="{A6DB03DC-3A7C-42E5-B0ED-4A819C01C87B}"/>
          </ac:spMkLst>
        </pc:spChg>
        <pc:spChg chg="add mod">
          <ac:chgData name="Kolody, Dale (O&amp;A, Hobart)" userId="6fce53b1-f6b4-437f-92e5-b29623dbcb9a" providerId="ADAL" clId="{786457B2-B5E1-4694-88D8-D0ECFAA2333D}" dt="2020-10-14T04:05:46.470" v="8078" actId="1076"/>
          <ac:spMkLst>
            <pc:docMk/>
            <pc:sldMk cId="2860201578" sldId="901"/>
            <ac:spMk id="4" creationId="{2BD96693-9BC0-424B-9B8E-3E0FAAD54BDD}"/>
          </ac:spMkLst>
        </pc:spChg>
        <pc:spChg chg="mod">
          <ac:chgData name="Kolody, Dale (O&amp;A, Hobart)" userId="6fce53b1-f6b4-437f-92e5-b29623dbcb9a" providerId="ADAL" clId="{786457B2-B5E1-4694-88D8-D0ECFAA2333D}" dt="2020-10-14T04:03:38.104" v="7959" actId="1037"/>
          <ac:spMkLst>
            <pc:docMk/>
            <pc:sldMk cId="2860201578" sldId="901"/>
            <ac:spMk id="6" creationId="{FDA2B5CB-EDB1-4C23-B1A1-9E116AC9637B}"/>
          </ac:spMkLst>
        </pc:spChg>
        <pc:spChg chg="del">
          <ac:chgData name="Kolody, Dale (O&amp;A, Hobart)" userId="6fce53b1-f6b4-437f-92e5-b29623dbcb9a" providerId="ADAL" clId="{786457B2-B5E1-4694-88D8-D0ECFAA2333D}" dt="2020-10-12T00:41:24.099" v="2433" actId="478"/>
          <ac:spMkLst>
            <pc:docMk/>
            <pc:sldMk cId="2860201578" sldId="901"/>
            <ac:spMk id="7" creationId="{00DE8517-DEBA-4501-9691-488FADC20D00}"/>
          </ac:spMkLst>
        </pc:spChg>
        <pc:picChg chg="del">
          <ac:chgData name="Kolody, Dale (O&amp;A, Hobart)" userId="6fce53b1-f6b4-437f-92e5-b29623dbcb9a" providerId="ADAL" clId="{786457B2-B5E1-4694-88D8-D0ECFAA2333D}" dt="2020-10-12T00:38:24.659" v="2297" actId="478"/>
          <ac:picMkLst>
            <pc:docMk/>
            <pc:sldMk cId="2860201578" sldId="901"/>
            <ac:picMk id="5" creationId="{E9B1CACA-992E-4802-9DA4-9A1FB9CF558E}"/>
          </ac:picMkLst>
        </pc:picChg>
        <pc:picChg chg="del mod">
          <ac:chgData name="Kolody, Dale (O&amp;A, Hobart)" userId="6fce53b1-f6b4-437f-92e5-b29623dbcb9a" providerId="ADAL" clId="{786457B2-B5E1-4694-88D8-D0ECFAA2333D}" dt="2020-10-12T00:47:04.909" v="2521" actId="478"/>
          <ac:picMkLst>
            <pc:docMk/>
            <pc:sldMk cId="2860201578" sldId="901"/>
            <ac:picMk id="8" creationId="{94EEA491-EF06-4579-9EA9-22D1E30A2882}"/>
          </ac:picMkLst>
        </pc:picChg>
        <pc:picChg chg="add mod">
          <ac:chgData name="Kolody, Dale (O&amp;A, Hobart)" userId="6fce53b1-f6b4-437f-92e5-b29623dbcb9a" providerId="ADAL" clId="{786457B2-B5E1-4694-88D8-D0ECFAA2333D}" dt="2020-10-14T04:03:34.423" v="7947" actId="1037"/>
          <ac:picMkLst>
            <pc:docMk/>
            <pc:sldMk cId="2860201578" sldId="901"/>
            <ac:picMk id="9" creationId="{CA0087C9-F6BB-4971-9B3F-3A5371E329F4}"/>
          </ac:picMkLst>
        </pc:picChg>
      </pc:sldChg>
      <pc:sldChg chg="addSp delSp modSp add ord">
        <pc:chgData name="Kolody, Dale (O&amp;A, Hobart)" userId="6fce53b1-f6b4-437f-92e5-b29623dbcb9a" providerId="ADAL" clId="{786457B2-B5E1-4694-88D8-D0ECFAA2333D}" dt="2020-10-14T04:39:25.055" v="8567"/>
        <pc:sldMkLst>
          <pc:docMk/>
          <pc:sldMk cId="926993851" sldId="902"/>
        </pc:sldMkLst>
        <pc:spChg chg="add mod">
          <ac:chgData name="Kolody, Dale (O&amp;A, Hobart)" userId="6fce53b1-f6b4-437f-92e5-b29623dbcb9a" providerId="ADAL" clId="{786457B2-B5E1-4694-88D8-D0ECFAA2333D}" dt="2020-10-12T00:53:16.414" v="2815" actId="692"/>
          <ac:spMkLst>
            <pc:docMk/>
            <pc:sldMk cId="926993851" sldId="902"/>
            <ac:spMk id="4" creationId="{5D0D7101-AC25-4CE7-9EE2-A37B28E9B9D3}"/>
          </ac:spMkLst>
        </pc:spChg>
        <pc:spChg chg="mod">
          <ac:chgData name="Kolody, Dale (O&amp;A, Hobart)" userId="6fce53b1-f6b4-437f-92e5-b29623dbcb9a" providerId="ADAL" clId="{786457B2-B5E1-4694-88D8-D0ECFAA2333D}" dt="2020-10-12T00:53:34.878" v="2817" actId="20577"/>
          <ac:spMkLst>
            <pc:docMk/>
            <pc:sldMk cId="926993851" sldId="902"/>
            <ac:spMk id="6" creationId="{20B0B80B-8BA3-4D57-855B-D63663A6D78D}"/>
          </ac:spMkLst>
        </pc:spChg>
        <pc:spChg chg="del">
          <ac:chgData name="Kolody, Dale (O&amp;A, Hobart)" userId="6fce53b1-f6b4-437f-92e5-b29623dbcb9a" providerId="ADAL" clId="{786457B2-B5E1-4694-88D8-D0ECFAA2333D}" dt="2020-10-12T00:50:15.541" v="2585" actId="478"/>
          <ac:spMkLst>
            <pc:docMk/>
            <pc:sldMk cId="926993851" sldId="902"/>
            <ac:spMk id="10" creationId="{2B1F00AA-A0ED-4AE5-9367-C5510AA3C5CA}"/>
          </ac:spMkLst>
        </pc:spChg>
        <pc:spChg chg="add mod">
          <ac:chgData name="Kolody, Dale (O&amp;A, Hobart)" userId="6fce53b1-f6b4-437f-92e5-b29623dbcb9a" providerId="ADAL" clId="{786457B2-B5E1-4694-88D8-D0ECFAA2333D}" dt="2020-10-12T02:03:08.566" v="2861" actId="14100"/>
          <ac:spMkLst>
            <pc:docMk/>
            <pc:sldMk cId="926993851" sldId="902"/>
            <ac:spMk id="12" creationId="{EFB1242C-9EB7-4DEC-A57B-3A4212AE173F}"/>
          </ac:spMkLst>
        </pc:spChg>
        <pc:spChg chg="add mod">
          <ac:chgData name="Kolody, Dale (O&amp;A, Hobart)" userId="6fce53b1-f6b4-437f-92e5-b29623dbcb9a" providerId="ADAL" clId="{786457B2-B5E1-4694-88D8-D0ECFAA2333D}" dt="2020-10-12T02:03:20.833" v="2901" actId="14100"/>
          <ac:spMkLst>
            <pc:docMk/>
            <pc:sldMk cId="926993851" sldId="902"/>
            <ac:spMk id="13" creationId="{1F1817FA-DC5E-4A25-9425-A238D13DBDBC}"/>
          </ac:spMkLst>
        </pc:spChg>
        <pc:spChg chg="add mod">
          <ac:chgData name="Kolody, Dale (O&amp;A, Hobart)" userId="6fce53b1-f6b4-437f-92e5-b29623dbcb9a" providerId="ADAL" clId="{786457B2-B5E1-4694-88D8-D0ECFAA2333D}" dt="2020-10-12T02:03:31.380" v="2904" actId="14100"/>
          <ac:spMkLst>
            <pc:docMk/>
            <pc:sldMk cId="926993851" sldId="902"/>
            <ac:spMk id="14" creationId="{C3321CA3-1332-4E84-B0CE-1C676C7ABF8E}"/>
          </ac:spMkLst>
        </pc:spChg>
        <pc:picChg chg="del">
          <ac:chgData name="Kolody, Dale (O&amp;A, Hobart)" userId="6fce53b1-f6b4-437f-92e5-b29623dbcb9a" providerId="ADAL" clId="{786457B2-B5E1-4694-88D8-D0ECFAA2333D}" dt="2020-10-12T00:49:57.084" v="2584" actId="478"/>
          <ac:picMkLst>
            <pc:docMk/>
            <pc:sldMk cId="926993851" sldId="902"/>
            <ac:picMk id="11" creationId="{23A0068A-772C-4CF0-AAAE-2503EE68A5BE}"/>
          </ac:picMkLst>
        </pc:picChg>
      </pc:sldChg>
      <pc:sldChg chg="modSp add">
        <pc:chgData name="Kolody, Dale (O&amp;A, Hobart)" userId="6fce53b1-f6b4-437f-92e5-b29623dbcb9a" providerId="ADAL" clId="{786457B2-B5E1-4694-88D8-D0ECFAA2333D}" dt="2020-10-12T02:04:51.599" v="2935" actId="20577"/>
        <pc:sldMkLst>
          <pc:docMk/>
          <pc:sldMk cId="3249174696" sldId="903"/>
        </pc:sldMkLst>
        <pc:spChg chg="mod">
          <ac:chgData name="Kolody, Dale (O&amp;A, Hobart)" userId="6fce53b1-f6b4-437f-92e5-b29623dbcb9a" providerId="ADAL" clId="{786457B2-B5E1-4694-88D8-D0ECFAA2333D}" dt="2020-10-12T02:04:51.599" v="2935" actId="20577"/>
          <ac:spMkLst>
            <pc:docMk/>
            <pc:sldMk cId="3249174696" sldId="903"/>
            <ac:spMk id="2" creationId="{BF38B166-841F-4028-92BC-E98946872B27}"/>
          </ac:spMkLst>
        </pc:spChg>
      </pc:sldChg>
      <pc:sldChg chg="modSp add ord">
        <pc:chgData name="Kolody, Dale (O&amp;A, Hobart)" userId="6fce53b1-f6b4-437f-92e5-b29623dbcb9a" providerId="ADAL" clId="{786457B2-B5E1-4694-88D8-D0ECFAA2333D}" dt="2020-10-14T04:15:33.006" v="8374" actId="6549"/>
        <pc:sldMkLst>
          <pc:docMk/>
          <pc:sldMk cId="4284772642" sldId="904"/>
        </pc:sldMkLst>
        <pc:spChg chg="mod">
          <ac:chgData name="Kolody, Dale (O&amp;A, Hobart)" userId="6fce53b1-f6b4-437f-92e5-b29623dbcb9a" providerId="ADAL" clId="{786457B2-B5E1-4694-88D8-D0ECFAA2333D}" dt="2020-10-12T02:08:17.521" v="2953" actId="20577"/>
          <ac:spMkLst>
            <pc:docMk/>
            <pc:sldMk cId="4284772642" sldId="904"/>
            <ac:spMk id="2" creationId="{F0DC207A-9ED2-4206-B801-AD2FFCAD3E9F}"/>
          </ac:spMkLst>
        </pc:spChg>
        <pc:spChg chg="mod">
          <ac:chgData name="Kolody, Dale (O&amp;A, Hobart)" userId="6fce53b1-f6b4-437f-92e5-b29623dbcb9a" providerId="ADAL" clId="{786457B2-B5E1-4694-88D8-D0ECFAA2333D}" dt="2020-10-14T04:15:33.006" v="8374" actId="6549"/>
          <ac:spMkLst>
            <pc:docMk/>
            <pc:sldMk cId="4284772642" sldId="904"/>
            <ac:spMk id="3" creationId="{D186FF7C-E6B0-4743-A3ED-C2D087BE3E79}"/>
          </ac:spMkLst>
        </pc:spChg>
      </pc:sldChg>
      <pc:sldChg chg="addSp delSp modSp add del">
        <pc:chgData name="Kolody, Dale (O&amp;A, Hobart)" userId="6fce53b1-f6b4-437f-92e5-b29623dbcb9a" providerId="ADAL" clId="{786457B2-B5E1-4694-88D8-D0ECFAA2333D}" dt="2020-10-13T03:59:37.891" v="6582" actId="2696"/>
        <pc:sldMkLst>
          <pc:docMk/>
          <pc:sldMk cId="3052165477" sldId="905"/>
        </pc:sldMkLst>
        <pc:spChg chg="mod">
          <ac:chgData name="Kolody, Dale (O&amp;A, Hobart)" userId="6fce53b1-f6b4-437f-92e5-b29623dbcb9a" providerId="ADAL" clId="{786457B2-B5E1-4694-88D8-D0ECFAA2333D}" dt="2020-10-12T03:02:38.498" v="5045" actId="20577"/>
          <ac:spMkLst>
            <pc:docMk/>
            <pc:sldMk cId="3052165477" sldId="905"/>
            <ac:spMk id="2" creationId="{35C810EB-B8C9-46A9-8E6A-AA45FDA6B52B}"/>
          </ac:spMkLst>
        </pc:spChg>
        <pc:spChg chg="add mod">
          <ac:chgData name="Kolody, Dale (O&amp;A, Hobart)" userId="6fce53b1-f6b4-437f-92e5-b29623dbcb9a" providerId="ADAL" clId="{786457B2-B5E1-4694-88D8-D0ECFAA2333D}" dt="2020-10-13T03:56:37.593" v="6569" actId="1076"/>
          <ac:spMkLst>
            <pc:docMk/>
            <pc:sldMk cId="3052165477" sldId="905"/>
            <ac:spMk id="3" creationId="{6F045FDC-2A2E-43E6-8BA7-667F2B966A55}"/>
          </ac:spMkLst>
        </pc:spChg>
        <pc:spChg chg="del">
          <ac:chgData name="Kolody, Dale (O&amp;A, Hobart)" userId="6fce53b1-f6b4-437f-92e5-b29623dbcb9a" providerId="ADAL" clId="{786457B2-B5E1-4694-88D8-D0ECFAA2333D}" dt="2020-10-12T03:02:04.083" v="4999" actId="478"/>
          <ac:spMkLst>
            <pc:docMk/>
            <pc:sldMk cId="3052165477" sldId="905"/>
            <ac:spMk id="3" creationId="{920BC236-A18B-42B1-B26A-C5CEE4FB6C51}"/>
          </ac:spMkLst>
        </pc:spChg>
        <pc:spChg chg="del">
          <ac:chgData name="Kolody, Dale (O&amp;A, Hobart)" userId="6fce53b1-f6b4-437f-92e5-b29623dbcb9a" providerId="ADAL" clId="{786457B2-B5E1-4694-88D8-D0ECFAA2333D}" dt="2020-10-13T03:53:43.648" v="6399"/>
          <ac:spMkLst>
            <pc:docMk/>
            <pc:sldMk cId="3052165477" sldId="905"/>
            <ac:spMk id="4" creationId="{25078F55-748F-4DD6-852F-29151CED2384}"/>
          </ac:spMkLst>
        </pc:spChg>
        <pc:spChg chg="add">
          <ac:chgData name="Kolody, Dale (O&amp;A, Hobart)" userId="6fce53b1-f6b4-437f-92e5-b29623dbcb9a" providerId="ADAL" clId="{786457B2-B5E1-4694-88D8-D0ECFAA2333D}" dt="2020-10-12T03:01:56.970" v="4998"/>
          <ac:spMkLst>
            <pc:docMk/>
            <pc:sldMk cId="3052165477" sldId="905"/>
            <ac:spMk id="5" creationId="{7ABF87B0-6B21-4269-9494-D1EC3BAB6ABB}"/>
          </ac:spMkLst>
        </pc:spChg>
        <pc:spChg chg="add">
          <ac:chgData name="Kolody, Dale (O&amp;A, Hobart)" userId="6fce53b1-f6b4-437f-92e5-b29623dbcb9a" providerId="ADAL" clId="{786457B2-B5E1-4694-88D8-D0ECFAA2333D}" dt="2020-10-12T03:01:56.970" v="4998"/>
          <ac:spMkLst>
            <pc:docMk/>
            <pc:sldMk cId="3052165477" sldId="905"/>
            <ac:spMk id="6" creationId="{55007A7C-DD93-4D8C-B155-753243098A56}"/>
          </ac:spMkLst>
        </pc:spChg>
        <pc:spChg chg="add mod">
          <ac:chgData name="Kolody, Dale (O&amp;A, Hobart)" userId="6fce53b1-f6b4-437f-92e5-b29623dbcb9a" providerId="ADAL" clId="{786457B2-B5E1-4694-88D8-D0ECFAA2333D}" dt="2020-10-13T03:54:17.142" v="6496" actId="1076"/>
          <ac:spMkLst>
            <pc:docMk/>
            <pc:sldMk cId="3052165477" sldId="905"/>
            <ac:spMk id="9" creationId="{1FBB8643-8CF3-48A3-8933-A85D0C12E32F}"/>
          </ac:spMkLst>
        </pc:spChg>
        <pc:spChg chg="add mod">
          <ac:chgData name="Kolody, Dale (O&amp;A, Hobart)" userId="6fce53b1-f6b4-437f-92e5-b29623dbcb9a" providerId="ADAL" clId="{786457B2-B5E1-4694-88D8-D0ECFAA2333D}" dt="2020-10-13T03:57:00.167" v="6570" actId="1076"/>
          <ac:spMkLst>
            <pc:docMk/>
            <pc:sldMk cId="3052165477" sldId="905"/>
            <ac:spMk id="10" creationId="{9A93A9DA-5ACF-4C80-A593-8DEEC40740D6}"/>
          </ac:spMkLst>
        </pc:spChg>
        <pc:spChg chg="add mod">
          <ac:chgData name="Kolody, Dale (O&amp;A, Hobart)" userId="6fce53b1-f6b4-437f-92e5-b29623dbcb9a" providerId="ADAL" clId="{786457B2-B5E1-4694-88D8-D0ECFAA2333D}" dt="2020-10-13T03:55:13.211" v="6539" actId="1035"/>
          <ac:spMkLst>
            <pc:docMk/>
            <pc:sldMk cId="3052165477" sldId="905"/>
            <ac:spMk id="12" creationId="{70B63A21-ECEE-46AE-9F33-77C28A80AB9C}"/>
          </ac:spMkLst>
        </pc:spChg>
        <pc:picChg chg="add mod">
          <ac:chgData name="Kolody, Dale (O&amp;A, Hobart)" userId="6fce53b1-f6b4-437f-92e5-b29623dbcb9a" providerId="ADAL" clId="{786457B2-B5E1-4694-88D8-D0ECFAA2333D}" dt="2020-10-13T03:54:13.280" v="6495" actId="1076"/>
          <ac:picMkLst>
            <pc:docMk/>
            <pc:sldMk cId="3052165477" sldId="905"/>
            <ac:picMk id="11" creationId="{78F37D6B-6A26-40F6-ABA0-5B93FA57BF15}"/>
          </ac:picMkLst>
        </pc:picChg>
        <pc:picChg chg="add mod">
          <ac:chgData name="Kolody, Dale (O&amp;A, Hobart)" userId="6fce53b1-f6b4-437f-92e5-b29623dbcb9a" providerId="ADAL" clId="{786457B2-B5E1-4694-88D8-D0ECFAA2333D}" dt="2020-10-13T03:54:22.114" v="6497" actId="1076"/>
          <ac:picMkLst>
            <pc:docMk/>
            <pc:sldMk cId="3052165477" sldId="905"/>
            <ac:picMk id="3073" creationId="{E7C6638A-34BF-4A0E-A48C-839209C0E738}"/>
          </ac:picMkLst>
        </pc:picChg>
        <pc:picChg chg="add mod">
          <ac:chgData name="Kolody, Dale (O&amp;A, Hobart)" userId="6fce53b1-f6b4-437f-92e5-b29623dbcb9a" providerId="ADAL" clId="{786457B2-B5E1-4694-88D8-D0ECFAA2333D}" dt="2020-10-13T03:53:56.811" v="6448" actId="1036"/>
          <ac:picMkLst>
            <pc:docMk/>
            <pc:sldMk cId="3052165477" sldId="905"/>
            <ac:picMk id="3074" creationId="{D371DE62-45C6-4BB2-9D10-887E7E455E6A}"/>
          </ac:picMkLst>
        </pc:picChg>
      </pc:sldChg>
      <pc:sldChg chg="modSp add">
        <pc:chgData name="Kolody, Dale (O&amp;A, Hobart)" userId="6fce53b1-f6b4-437f-92e5-b29623dbcb9a" providerId="ADAL" clId="{786457B2-B5E1-4694-88D8-D0ECFAA2333D}" dt="2020-10-14T03:15:06.725" v="6894" actId="20577"/>
        <pc:sldMkLst>
          <pc:docMk/>
          <pc:sldMk cId="3679741679" sldId="905"/>
        </pc:sldMkLst>
        <pc:spChg chg="mod">
          <ac:chgData name="Kolody, Dale (O&amp;A, Hobart)" userId="6fce53b1-f6b4-437f-92e5-b29623dbcb9a" providerId="ADAL" clId="{786457B2-B5E1-4694-88D8-D0ECFAA2333D}" dt="2020-10-14T03:12:55.011" v="6890" actId="1076"/>
          <ac:spMkLst>
            <pc:docMk/>
            <pc:sldMk cId="3679741679" sldId="905"/>
            <ac:spMk id="3" creationId="{6F045FDC-2A2E-43E6-8BA7-667F2B966A55}"/>
          </ac:spMkLst>
        </pc:spChg>
        <pc:spChg chg="mod">
          <ac:chgData name="Kolody, Dale (O&amp;A, Hobart)" userId="6fce53b1-f6b4-437f-92e5-b29623dbcb9a" providerId="ADAL" clId="{786457B2-B5E1-4694-88D8-D0ECFAA2333D}" dt="2020-10-14T03:15:06.725" v="6894" actId="20577"/>
          <ac:spMkLst>
            <pc:docMk/>
            <pc:sldMk cId="3679741679" sldId="905"/>
            <ac:spMk id="10" creationId="{9A93A9DA-5ACF-4C80-A593-8DEEC40740D6}"/>
          </ac:spMkLst>
        </pc:spChg>
        <pc:spChg chg="mod">
          <ac:chgData name="Kolody, Dale (O&amp;A, Hobart)" userId="6fce53b1-f6b4-437f-92e5-b29623dbcb9a" providerId="ADAL" clId="{786457B2-B5E1-4694-88D8-D0ECFAA2333D}" dt="2020-10-14T03:12:43.282" v="6888" actId="1076"/>
          <ac:spMkLst>
            <pc:docMk/>
            <pc:sldMk cId="3679741679" sldId="905"/>
            <ac:spMk id="12" creationId="{70B63A21-ECEE-46AE-9F33-77C28A80AB9C}"/>
          </ac:spMkLst>
        </pc:spChg>
        <pc:picChg chg="mod">
          <ac:chgData name="Kolody, Dale (O&amp;A, Hobart)" userId="6fce53b1-f6b4-437f-92e5-b29623dbcb9a" providerId="ADAL" clId="{786457B2-B5E1-4694-88D8-D0ECFAA2333D}" dt="2020-10-14T03:12:52.477" v="6889" actId="1076"/>
          <ac:picMkLst>
            <pc:docMk/>
            <pc:sldMk cId="3679741679" sldId="905"/>
            <ac:picMk id="11" creationId="{78F37D6B-6A26-40F6-ABA0-5B93FA57BF15}"/>
          </ac:picMkLst>
        </pc:picChg>
      </pc:sldChg>
      <pc:sldChg chg="addSp modSp add">
        <pc:chgData name="Kolody, Dale (O&amp;A, Hobart)" userId="6fce53b1-f6b4-437f-92e5-b29623dbcb9a" providerId="ADAL" clId="{786457B2-B5E1-4694-88D8-D0ECFAA2333D}" dt="2020-10-12T03:10:52.867" v="5284" actId="20577"/>
        <pc:sldMkLst>
          <pc:docMk/>
          <pc:sldMk cId="3515425283" sldId="906"/>
        </pc:sldMkLst>
        <pc:spChg chg="mod">
          <ac:chgData name="Kolody, Dale (O&amp;A, Hobart)" userId="6fce53b1-f6b4-437f-92e5-b29623dbcb9a" providerId="ADAL" clId="{786457B2-B5E1-4694-88D8-D0ECFAA2333D}" dt="2020-10-12T03:10:52.867" v="5284" actId="20577"/>
          <ac:spMkLst>
            <pc:docMk/>
            <pc:sldMk cId="3515425283" sldId="906"/>
            <ac:spMk id="2" creationId="{4E56EB41-53D2-46B6-8FD6-7D0AD9BD8562}"/>
          </ac:spMkLst>
        </pc:spChg>
        <pc:spChg chg="mod">
          <ac:chgData name="Kolody, Dale (O&amp;A, Hobart)" userId="6fce53b1-f6b4-437f-92e5-b29623dbcb9a" providerId="ADAL" clId="{786457B2-B5E1-4694-88D8-D0ECFAA2333D}" dt="2020-10-12T03:05:46.680" v="5123" actId="14100"/>
          <ac:spMkLst>
            <pc:docMk/>
            <pc:sldMk cId="3515425283" sldId="906"/>
            <ac:spMk id="3" creationId="{FAB88A3C-2E98-4F2E-AC38-AB934BD6299B}"/>
          </ac:spMkLst>
        </pc:spChg>
        <pc:spChg chg="add mod">
          <ac:chgData name="Kolody, Dale (O&amp;A, Hobart)" userId="6fce53b1-f6b4-437f-92e5-b29623dbcb9a" providerId="ADAL" clId="{786457B2-B5E1-4694-88D8-D0ECFAA2333D}" dt="2020-10-12T03:10:11.965" v="5249" actId="14100"/>
          <ac:spMkLst>
            <pc:docMk/>
            <pc:sldMk cId="3515425283" sldId="906"/>
            <ac:spMk id="5" creationId="{2260D96A-4CD8-4ACD-898B-56BD3222CA9D}"/>
          </ac:spMkLst>
        </pc:spChg>
        <pc:spChg chg="add mod">
          <ac:chgData name="Kolody, Dale (O&amp;A, Hobart)" userId="6fce53b1-f6b4-437f-92e5-b29623dbcb9a" providerId="ADAL" clId="{786457B2-B5E1-4694-88D8-D0ECFAA2333D}" dt="2020-10-12T03:10:22.181" v="5259" actId="1035"/>
          <ac:spMkLst>
            <pc:docMk/>
            <pc:sldMk cId="3515425283" sldId="906"/>
            <ac:spMk id="6" creationId="{78A63A3D-4A2A-4871-A3BA-338F6C4BCAE5}"/>
          </ac:spMkLst>
        </pc:spChg>
        <pc:picChg chg="add mod">
          <ac:chgData name="Kolody, Dale (O&amp;A, Hobart)" userId="6fce53b1-f6b4-437f-92e5-b29623dbcb9a" providerId="ADAL" clId="{786457B2-B5E1-4694-88D8-D0ECFAA2333D}" dt="2020-10-12T03:07:39.383" v="5207" actId="14100"/>
          <ac:picMkLst>
            <pc:docMk/>
            <pc:sldMk cId="3515425283" sldId="906"/>
            <ac:picMk id="4" creationId="{C024A964-AADE-4F9F-A1D7-4DE3ED88BB53}"/>
          </ac:picMkLst>
        </pc:picChg>
        <pc:picChg chg="add mod">
          <ac:chgData name="Kolody, Dale (O&amp;A, Hobart)" userId="6fce53b1-f6b4-437f-92e5-b29623dbcb9a" providerId="ADAL" clId="{786457B2-B5E1-4694-88D8-D0ECFAA2333D}" dt="2020-10-12T03:07:43.324" v="5208" actId="14100"/>
          <ac:picMkLst>
            <pc:docMk/>
            <pc:sldMk cId="3515425283" sldId="906"/>
            <ac:picMk id="7" creationId="{2A31ED91-F006-46E6-AAA7-DC5654C15D23}"/>
          </ac:picMkLst>
        </pc:picChg>
      </pc:sldChg>
      <pc:sldChg chg="addSp delSp modSp add">
        <pc:chgData name="Kolody, Dale (O&amp;A, Hobart)" userId="6fce53b1-f6b4-437f-92e5-b29623dbcb9a" providerId="ADAL" clId="{786457B2-B5E1-4694-88D8-D0ECFAA2333D}" dt="2020-10-12T03:11:09.821" v="5285"/>
        <pc:sldMkLst>
          <pc:docMk/>
          <pc:sldMk cId="4182471412" sldId="907"/>
        </pc:sldMkLst>
        <pc:spChg chg="mod">
          <ac:chgData name="Kolody, Dale (O&amp;A, Hobart)" userId="6fce53b1-f6b4-437f-92e5-b29623dbcb9a" providerId="ADAL" clId="{786457B2-B5E1-4694-88D8-D0ECFAA2333D}" dt="2020-10-12T03:11:09.821" v="5285"/>
          <ac:spMkLst>
            <pc:docMk/>
            <pc:sldMk cId="4182471412" sldId="907"/>
            <ac:spMk id="2" creationId="{4E56EB41-53D2-46B6-8FD6-7D0AD9BD8562}"/>
          </ac:spMkLst>
        </pc:spChg>
        <pc:spChg chg="mod">
          <ac:chgData name="Kolody, Dale (O&amp;A, Hobart)" userId="6fce53b1-f6b4-437f-92e5-b29623dbcb9a" providerId="ADAL" clId="{786457B2-B5E1-4694-88D8-D0ECFAA2333D}" dt="2020-10-12T03:09:07.598" v="5222" actId="1076"/>
          <ac:spMkLst>
            <pc:docMk/>
            <pc:sldMk cId="4182471412" sldId="907"/>
            <ac:spMk id="5" creationId="{2260D96A-4CD8-4ACD-898B-56BD3222CA9D}"/>
          </ac:spMkLst>
        </pc:spChg>
        <pc:spChg chg="mod">
          <ac:chgData name="Kolody, Dale (O&amp;A, Hobart)" userId="6fce53b1-f6b4-437f-92e5-b29623dbcb9a" providerId="ADAL" clId="{786457B2-B5E1-4694-88D8-D0ECFAA2333D}" dt="2020-10-12T03:09:28.884" v="5246" actId="14100"/>
          <ac:spMkLst>
            <pc:docMk/>
            <pc:sldMk cId="4182471412" sldId="907"/>
            <ac:spMk id="6" creationId="{78A63A3D-4A2A-4871-A3BA-338F6C4BCAE5}"/>
          </ac:spMkLst>
        </pc:spChg>
        <pc:picChg chg="del">
          <ac:chgData name="Kolody, Dale (O&amp;A, Hobart)" userId="6fce53b1-f6b4-437f-92e5-b29623dbcb9a" providerId="ADAL" clId="{786457B2-B5E1-4694-88D8-D0ECFAA2333D}" dt="2020-10-12T03:08:26.291" v="5212" actId="478"/>
          <ac:picMkLst>
            <pc:docMk/>
            <pc:sldMk cId="4182471412" sldId="907"/>
            <ac:picMk id="7" creationId="{2A31ED91-F006-46E6-AAA7-DC5654C15D23}"/>
          </ac:picMkLst>
        </pc:picChg>
        <pc:picChg chg="add mod">
          <ac:chgData name="Kolody, Dale (O&amp;A, Hobart)" userId="6fce53b1-f6b4-437f-92e5-b29623dbcb9a" providerId="ADAL" clId="{786457B2-B5E1-4694-88D8-D0ECFAA2333D}" dt="2020-10-12T03:08:45.623" v="5218" actId="14100"/>
          <ac:picMkLst>
            <pc:docMk/>
            <pc:sldMk cId="4182471412" sldId="907"/>
            <ac:picMk id="8" creationId="{0865F08F-24B8-41CC-9FB6-9230CF7587D4}"/>
          </ac:picMkLst>
        </pc:picChg>
      </pc:sldChg>
      <pc:sldChg chg="addSp delSp modSp add">
        <pc:chgData name="Kolody, Dale (O&amp;A, Hobart)" userId="6fce53b1-f6b4-437f-92e5-b29623dbcb9a" providerId="ADAL" clId="{786457B2-B5E1-4694-88D8-D0ECFAA2333D}" dt="2020-10-12T03:12:12.436" v="5297" actId="113"/>
        <pc:sldMkLst>
          <pc:docMk/>
          <pc:sldMk cId="743380428" sldId="908"/>
        </pc:sldMkLst>
        <pc:spChg chg="mod">
          <ac:chgData name="Kolody, Dale (O&amp;A, Hobart)" userId="6fce53b1-f6b4-437f-92e5-b29623dbcb9a" providerId="ADAL" clId="{786457B2-B5E1-4694-88D8-D0ECFAA2333D}" dt="2020-10-12T03:12:12.436" v="5297" actId="113"/>
          <ac:spMkLst>
            <pc:docMk/>
            <pc:sldMk cId="743380428" sldId="908"/>
            <ac:spMk id="6" creationId="{78A63A3D-4A2A-4871-A3BA-338F6C4BCAE5}"/>
          </ac:spMkLst>
        </pc:spChg>
        <pc:picChg chg="del">
          <ac:chgData name="Kolody, Dale (O&amp;A, Hobart)" userId="6fce53b1-f6b4-437f-92e5-b29623dbcb9a" providerId="ADAL" clId="{786457B2-B5E1-4694-88D8-D0ECFAA2333D}" dt="2020-10-12T03:11:22.426" v="5287" actId="478"/>
          <ac:picMkLst>
            <pc:docMk/>
            <pc:sldMk cId="743380428" sldId="908"/>
            <ac:picMk id="8" creationId="{0865F08F-24B8-41CC-9FB6-9230CF7587D4}"/>
          </ac:picMkLst>
        </pc:picChg>
        <pc:picChg chg="add mod">
          <ac:chgData name="Kolody, Dale (O&amp;A, Hobart)" userId="6fce53b1-f6b4-437f-92e5-b29623dbcb9a" providerId="ADAL" clId="{786457B2-B5E1-4694-88D8-D0ECFAA2333D}" dt="2020-10-12T03:11:48.424" v="5290" actId="14100"/>
          <ac:picMkLst>
            <pc:docMk/>
            <pc:sldMk cId="743380428" sldId="908"/>
            <ac:picMk id="9" creationId="{E0EA7F69-C060-44B2-95AF-0295485B9F00}"/>
          </ac:picMkLst>
        </pc:picChg>
      </pc:sldChg>
      <pc:sldChg chg="addSp delSp modSp add">
        <pc:chgData name="Kolody, Dale (O&amp;A, Hobart)" userId="6fce53b1-f6b4-437f-92e5-b29623dbcb9a" providerId="ADAL" clId="{786457B2-B5E1-4694-88D8-D0ECFAA2333D}" dt="2020-10-12T03:13:50.491" v="5363" actId="1038"/>
        <pc:sldMkLst>
          <pc:docMk/>
          <pc:sldMk cId="1300272642" sldId="909"/>
        </pc:sldMkLst>
        <pc:spChg chg="mod">
          <ac:chgData name="Kolody, Dale (O&amp;A, Hobart)" userId="6fce53b1-f6b4-437f-92e5-b29623dbcb9a" providerId="ADAL" clId="{786457B2-B5E1-4694-88D8-D0ECFAA2333D}" dt="2020-10-12T03:13:50.491" v="5363" actId="1038"/>
          <ac:spMkLst>
            <pc:docMk/>
            <pc:sldMk cId="1300272642" sldId="909"/>
            <ac:spMk id="6" creationId="{78A63A3D-4A2A-4871-A3BA-338F6C4BCAE5}"/>
          </ac:spMkLst>
        </pc:spChg>
        <pc:picChg chg="add mod">
          <ac:chgData name="Kolody, Dale (O&amp;A, Hobart)" userId="6fce53b1-f6b4-437f-92e5-b29623dbcb9a" providerId="ADAL" clId="{786457B2-B5E1-4694-88D8-D0ECFAA2333D}" dt="2020-10-12T03:13:16.581" v="5302" actId="14100"/>
          <ac:picMkLst>
            <pc:docMk/>
            <pc:sldMk cId="1300272642" sldId="909"/>
            <ac:picMk id="8" creationId="{80BF231C-4DA5-49F9-8AF6-B9A19F1C52AE}"/>
          </ac:picMkLst>
        </pc:picChg>
        <pc:picChg chg="del">
          <ac:chgData name="Kolody, Dale (O&amp;A, Hobart)" userId="6fce53b1-f6b4-437f-92e5-b29623dbcb9a" providerId="ADAL" clId="{786457B2-B5E1-4694-88D8-D0ECFAA2333D}" dt="2020-10-12T03:13:05.779" v="5299" actId="478"/>
          <ac:picMkLst>
            <pc:docMk/>
            <pc:sldMk cId="1300272642" sldId="909"/>
            <ac:picMk id="9" creationId="{E0EA7F69-C060-44B2-95AF-0295485B9F00}"/>
          </ac:picMkLst>
        </pc:picChg>
      </pc:sldChg>
      <pc:sldChg chg="addSp delSp modSp add">
        <pc:chgData name="Kolody, Dale (O&amp;A, Hobart)" userId="6fce53b1-f6b4-437f-92e5-b29623dbcb9a" providerId="ADAL" clId="{786457B2-B5E1-4694-88D8-D0ECFAA2333D}" dt="2020-10-12T03:16:38.158" v="5421" actId="1076"/>
        <pc:sldMkLst>
          <pc:docMk/>
          <pc:sldMk cId="2306516055" sldId="910"/>
        </pc:sldMkLst>
        <pc:spChg chg="mod">
          <ac:chgData name="Kolody, Dale (O&amp;A, Hobart)" userId="6fce53b1-f6b4-437f-92e5-b29623dbcb9a" providerId="ADAL" clId="{786457B2-B5E1-4694-88D8-D0ECFAA2333D}" dt="2020-10-12T03:16:38.158" v="5421" actId="1076"/>
          <ac:spMkLst>
            <pc:docMk/>
            <pc:sldMk cId="2306516055" sldId="910"/>
            <ac:spMk id="6" creationId="{78A63A3D-4A2A-4871-A3BA-338F6C4BCAE5}"/>
          </ac:spMkLst>
        </pc:spChg>
        <pc:picChg chg="del">
          <ac:chgData name="Kolody, Dale (O&amp;A, Hobart)" userId="6fce53b1-f6b4-437f-92e5-b29623dbcb9a" providerId="ADAL" clId="{786457B2-B5E1-4694-88D8-D0ECFAA2333D}" dt="2020-10-12T03:14:17.077" v="5365" actId="478"/>
          <ac:picMkLst>
            <pc:docMk/>
            <pc:sldMk cId="2306516055" sldId="910"/>
            <ac:picMk id="8" creationId="{80BF231C-4DA5-49F9-8AF6-B9A19F1C52AE}"/>
          </ac:picMkLst>
        </pc:picChg>
        <pc:picChg chg="add mod">
          <ac:chgData name="Kolody, Dale (O&amp;A, Hobart)" userId="6fce53b1-f6b4-437f-92e5-b29623dbcb9a" providerId="ADAL" clId="{786457B2-B5E1-4694-88D8-D0ECFAA2333D}" dt="2020-10-12T03:14:29.653" v="5369" actId="14100"/>
          <ac:picMkLst>
            <pc:docMk/>
            <pc:sldMk cId="2306516055" sldId="910"/>
            <ac:picMk id="9" creationId="{C835D10E-AD27-4079-B3F3-8915107FE0F1}"/>
          </ac:picMkLst>
        </pc:picChg>
      </pc:sldChg>
      <pc:sldChg chg="add">
        <pc:chgData name="Kolody, Dale (O&amp;A, Hobart)" userId="6fce53b1-f6b4-437f-92e5-b29623dbcb9a" providerId="ADAL" clId="{786457B2-B5E1-4694-88D8-D0ECFAA2333D}" dt="2020-10-13T03:59:57.188" v="6583"/>
        <pc:sldMkLst>
          <pc:docMk/>
          <pc:sldMk cId="817423871" sldId="911"/>
        </pc:sldMkLst>
      </pc:sldChg>
      <pc:sldChg chg="addSp delSp modSp add del ord">
        <pc:chgData name="Kolody, Dale (O&amp;A, Hobart)" userId="6fce53b1-f6b4-437f-92e5-b29623dbcb9a" providerId="ADAL" clId="{786457B2-B5E1-4694-88D8-D0ECFAA2333D}" dt="2020-10-13T03:59:37.876" v="6580" actId="2696"/>
        <pc:sldMkLst>
          <pc:docMk/>
          <pc:sldMk cId="3592716088" sldId="911"/>
        </pc:sldMkLst>
        <pc:spChg chg="mod">
          <ac:chgData name="Kolody, Dale (O&amp;A, Hobart)" userId="6fce53b1-f6b4-437f-92e5-b29623dbcb9a" providerId="ADAL" clId="{786457B2-B5E1-4694-88D8-D0ECFAA2333D}" dt="2020-10-12T03:23:47.626" v="5550" actId="27636"/>
          <ac:spMkLst>
            <pc:docMk/>
            <pc:sldMk cId="3592716088" sldId="911"/>
            <ac:spMk id="2" creationId="{39551051-92DF-4C75-A151-EA05CBE04DCD}"/>
          </ac:spMkLst>
        </pc:spChg>
        <pc:spChg chg="add del">
          <ac:chgData name="Kolody, Dale (O&amp;A, Hobart)" userId="6fce53b1-f6b4-437f-92e5-b29623dbcb9a" providerId="ADAL" clId="{786457B2-B5E1-4694-88D8-D0ECFAA2333D}" dt="2020-10-12T03:21:56.878" v="5492" actId="478"/>
          <ac:spMkLst>
            <pc:docMk/>
            <pc:sldMk cId="3592716088" sldId="911"/>
            <ac:spMk id="3" creationId="{01E5BF34-8C9D-4F11-9671-BEA9E4A0571D}"/>
          </ac:spMkLst>
        </pc:spChg>
        <pc:spChg chg="add del mod">
          <ac:chgData name="Kolody, Dale (O&amp;A, Hobart)" userId="6fce53b1-f6b4-437f-92e5-b29623dbcb9a" providerId="ADAL" clId="{786457B2-B5E1-4694-88D8-D0ECFAA2333D}" dt="2020-10-12T03:21:52.712" v="5491"/>
          <ac:spMkLst>
            <pc:docMk/>
            <pc:sldMk cId="3592716088" sldId="911"/>
            <ac:spMk id="5" creationId="{859C7269-A34C-4F35-872A-5A3090F8DC66}"/>
          </ac:spMkLst>
        </pc:spChg>
        <pc:spChg chg="add mod">
          <ac:chgData name="Kolody, Dale (O&amp;A, Hobart)" userId="6fce53b1-f6b4-437f-92e5-b29623dbcb9a" providerId="ADAL" clId="{786457B2-B5E1-4694-88D8-D0ECFAA2333D}" dt="2020-10-12T03:22:24.246" v="5510" actId="1076"/>
          <ac:spMkLst>
            <pc:docMk/>
            <pc:sldMk cId="3592716088" sldId="911"/>
            <ac:spMk id="6" creationId="{10C6EE7A-B896-42D1-94C3-B8720428D8F8}"/>
          </ac:spMkLst>
        </pc:spChg>
        <pc:spChg chg="add mod ord">
          <ac:chgData name="Kolody, Dale (O&amp;A, Hobart)" userId="6fce53b1-f6b4-437f-92e5-b29623dbcb9a" providerId="ADAL" clId="{786457B2-B5E1-4694-88D8-D0ECFAA2333D}" dt="2020-10-12T03:28:15.299" v="5696" actId="1076"/>
          <ac:spMkLst>
            <pc:docMk/>
            <pc:sldMk cId="3592716088" sldId="911"/>
            <ac:spMk id="8" creationId="{54329CEF-3436-4F6A-83E9-5A262BDF5A65}"/>
          </ac:spMkLst>
        </pc:spChg>
        <pc:spChg chg="add mod">
          <ac:chgData name="Kolody, Dale (O&amp;A, Hobart)" userId="6fce53b1-f6b4-437f-92e5-b29623dbcb9a" providerId="ADAL" clId="{786457B2-B5E1-4694-88D8-D0ECFAA2333D}" dt="2020-10-12T03:27:46.889" v="5695" actId="1076"/>
          <ac:spMkLst>
            <pc:docMk/>
            <pc:sldMk cId="3592716088" sldId="911"/>
            <ac:spMk id="10" creationId="{8E0503DF-F726-46BB-8F99-6894AEFBE563}"/>
          </ac:spMkLst>
        </pc:spChg>
        <pc:picChg chg="add mod">
          <ac:chgData name="Kolody, Dale (O&amp;A, Hobart)" userId="6fce53b1-f6b4-437f-92e5-b29623dbcb9a" providerId="ADAL" clId="{786457B2-B5E1-4694-88D8-D0ECFAA2333D}" dt="2020-10-12T03:21:25.291" v="5485" actId="1035"/>
          <ac:picMkLst>
            <pc:docMk/>
            <pc:sldMk cId="3592716088" sldId="911"/>
            <ac:picMk id="4" creationId="{64BC64AB-5919-4DCC-BB7C-B00FFF579CA4}"/>
          </ac:picMkLst>
        </pc:picChg>
        <pc:picChg chg="add mod">
          <ac:chgData name="Kolody, Dale (O&amp;A, Hobart)" userId="6fce53b1-f6b4-437f-92e5-b29623dbcb9a" providerId="ADAL" clId="{786457B2-B5E1-4694-88D8-D0ECFAA2333D}" dt="2020-10-12T03:23:06.414" v="5529" actId="1038"/>
          <ac:picMkLst>
            <pc:docMk/>
            <pc:sldMk cId="3592716088" sldId="911"/>
            <ac:picMk id="7" creationId="{7D54F758-3B81-4DC4-8084-7C2F3BED5FAD}"/>
          </ac:picMkLst>
        </pc:picChg>
        <pc:picChg chg="add mod">
          <ac:chgData name="Kolody, Dale (O&amp;A, Hobart)" userId="6fce53b1-f6b4-437f-92e5-b29623dbcb9a" providerId="ADAL" clId="{786457B2-B5E1-4694-88D8-D0ECFAA2333D}" dt="2020-10-12T03:24:33.447" v="5553" actId="1076"/>
          <ac:picMkLst>
            <pc:docMk/>
            <pc:sldMk cId="3592716088" sldId="911"/>
            <ac:picMk id="9" creationId="{4AFCF22B-1F00-4CDA-93CD-838D1A747B14}"/>
          </ac:picMkLst>
        </pc:picChg>
      </pc:sldChg>
      <pc:sldChg chg="addSp delSp modSp add del">
        <pc:chgData name="Kolody, Dale (O&amp;A, Hobart)" userId="6fce53b1-f6b4-437f-92e5-b29623dbcb9a" providerId="ADAL" clId="{786457B2-B5E1-4694-88D8-D0ECFAA2333D}" dt="2020-10-20T02:53:09.410" v="8944" actId="2696"/>
        <pc:sldMkLst>
          <pc:docMk/>
          <pc:sldMk cId="3905229003" sldId="912"/>
        </pc:sldMkLst>
        <pc:spChg chg="mod">
          <ac:chgData name="Kolody, Dale (O&amp;A, Hobart)" userId="6fce53b1-f6b4-437f-92e5-b29623dbcb9a" providerId="ADAL" clId="{786457B2-B5E1-4694-88D8-D0ECFAA2333D}" dt="2020-10-14T03:21:16.535" v="6966" actId="20577"/>
          <ac:spMkLst>
            <pc:docMk/>
            <pc:sldMk cId="3905229003" sldId="912"/>
            <ac:spMk id="2" creationId="{A07DC8A3-7933-44CC-ABC5-043C7E73AAA1}"/>
          </ac:spMkLst>
        </pc:spChg>
        <pc:spChg chg="del">
          <ac:chgData name="Kolody, Dale (O&amp;A, Hobart)" userId="6fce53b1-f6b4-437f-92e5-b29623dbcb9a" providerId="ADAL" clId="{786457B2-B5E1-4694-88D8-D0ECFAA2333D}" dt="2020-10-12T05:24:58.670" v="5859"/>
          <ac:spMkLst>
            <pc:docMk/>
            <pc:sldMk cId="3905229003" sldId="912"/>
            <ac:spMk id="3" creationId="{F4E755B0-F66D-42D2-9122-864D7876A03B}"/>
          </ac:spMkLst>
        </pc:spChg>
        <pc:spChg chg="add del mod">
          <ac:chgData name="Kolody, Dale (O&amp;A, Hobart)" userId="6fce53b1-f6b4-437f-92e5-b29623dbcb9a" providerId="ADAL" clId="{786457B2-B5E1-4694-88D8-D0ECFAA2333D}" dt="2020-10-14T03:21:23.604" v="6968" actId="478"/>
          <ac:spMkLst>
            <pc:docMk/>
            <pc:sldMk cId="3905229003" sldId="912"/>
            <ac:spMk id="5" creationId="{59D44211-C9C6-49F3-824B-94EF150EA01C}"/>
          </ac:spMkLst>
        </pc:spChg>
        <pc:picChg chg="add mod">
          <ac:chgData name="Kolody, Dale (O&amp;A, Hobart)" userId="6fce53b1-f6b4-437f-92e5-b29623dbcb9a" providerId="ADAL" clId="{786457B2-B5E1-4694-88D8-D0ECFAA2333D}" dt="2020-10-12T05:46:38.131" v="5911" actId="1076"/>
          <ac:picMkLst>
            <pc:docMk/>
            <pc:sldMk cId="3905229003" sldId="912"/>
            <ac:picMk id="4" creationId="{B4406AF7-C898-4FF2-B4EE-5277D422ACF7}"/>
          </ac:picMkLst>
        </pc:picChg>
      </pc:sldChg>
      <pc:sldChg chg="add">
        <pc:chgData name="Kolody, Dale (O&amp;A, Hobart)" userId="6fce53b1-f6b4-437f-92e5-b29623dbcb9a" providerId="ADAL" clId="{786457B2-B5E1-4694-88D8-D0ECFAA2333D}" dt="2020-10-13T03:59:57.188" v="6583"/>
        <pc:sldMkLst>
          <pc:docMk/>
          <pc:sldMk cId="2740098" sldId="913"/>
        </pc:sldMkLst>
      </pc:sldChg>
      <pc:sldChg chg="addSp delSp modSp add del ord">
        <pc:chgData name="Kolody, Dale (O&amp;A, Hobart)" userId="6fce53b1-f6b4-437f-92e5-b29623dbcb9a" providerId="ADAL" clId="{786457B2-B5E1-4694-88D8-D0ECFAA2333D}" dt="2020-10-13T03:59:37.891" v="6581" actId="2696"/>
        <pc:sldMkLst>
          <pc:docMk/>
          <pc:sldMk cId="2656961762" sldId="913"/>
        </pc:sldMkLst>
        <pc:spChg chg="mod">
          <ac:chgData name="Kolody, Dale (O&amp;A, Hobart)" userId="6fce53b1-f6b4-437f-92e5-b29623dbcb9a" providerId="ADAL" clId="{786457B2-B5E1-4694-88D8-D0ECFAA2333D}" dt="2020-10-13T02:44:28.164" v="6243" actId="20577"/>
          <ac:spMkLst>
            <pc:docMk/>
            <pc:sldMk cId="2656961762" sldId="913"/>
            <ac:spMk id="2" creationId="{B5F64019-AE68-4F80-AC36-C6853EF91C5D}"/>
          </ac:spMkLst>
        </pc:spChg>
        <pc:spChg chg="mod">
          <ac:chgData name="Kolody, Dale (O&amp;A, Hobart)" userId="6fce53b1-f6b4-437f-92e5-b29623dbcb9a" providerId="ADAL" clId="{786457B2-B5E1-4694-88D8-D0ECFAA2333D}" dt="2020-10-13T02:45:04.922" v="6334" actId="20577"/>
          <ac:spMkLst>
            <pc:docMk/>
            <pc:sldMk cId="2656961762" sldId="913"/>
            <ac:spMk id="3" creationId="{481A91E6-9F46-460B-8CDE-C83DA5519BAC}"/>
          </ac:spMkLst>
        </pc:spChg>
        <pc:picChg chg="add del mod">
          <ac:chgData name="Kolody, Dale (O&amp;A, Hobart)" userId="6fce53b1-f6b4-437f-92e5-b29623dbcb9a" providerId="ADAL" clId="{786457B2-B5E1-4694-88D8-D0ECFAA2333D}" dt="2020-10-13T02:44:16.202" v="6235" actId="478"/>
          <ac:picMkLst>
            <pc:docMk/>
            <pc:sldMk cId="2656961762" sldId="913"/>
            <ac:picMk id="4" creationId="{AD019B9D-DBB8-4987-8E55-619C56E21897}"/>
          </ac:picMkLst>
        </pc:picChg>
        <pc:picChg chg="add mod">
          <ac:chgData name="Kolody, Dale (O&amp;A, Hobart)" userId="6fce53b1-f6b4-437f-92e5-b29623dbcb9a" providerId="ADAL" clId="{786457B2-B5E1-4694-88D8-D0ECFAA2333D}" dt="2020-10-13T02:44:24.329" v="6241" actId="1036"/>
          <ac:picMkLst>
            <pc:docMk/>
            <pc:sldMk cId="2656961762" sldId="913"/>
            <ac:picMk id="5" creationId="{5B0B11F5-A83B-4B09-A6B9-844F8293809A}"/>
          </ac:picMkLst>
        </pc:picChg>
      </pc:sldChg>
      <pc:sldChg chg="modSp add">
        <pc:chgData name="Kolody, Dale (O&amp;A, Hobart)" userId="6fce53b1-f6b4-437f-92e5-b29623dbcb9a" providerId="ADAL" clId="{786457B2-B5E1-4694-88D8-D0ECFAA2333D}" dt="2020-10-13T03:46:37.579" v="6398" actId="6549"/>
        <pc:sldMkLst>
          <pc:docMk/>
          <pc:sldMk cId="2291838528" sldId="914"/>
        </pc:sldMkLst>
        <pc:spChg chg="mod">
          <ac:chgData name="Kolody, Dale (O&amp;A, Hobart)" userId="6fce53b1-f6b4-437f-92e5-b29623dbcb9a" providerId="ADAL" clId="{786457B2-B5E1-4694-88D8-D0ECFAA2333D}" dt="2020-10-13T03:46:00.677" v="6370" actId="20577"/>
          <ac:spMkLst>
            <pc:docMk/>
            <pc:sldMk cId="2291838528" sldId="914"/>
            <ac:spMk id="2" creationId="{88516EEE-9983-4298-BD13-44C75A7BC3DB}"/>
          </ac:spMkLst>
        </pc:spChg>
        <pc:spChg chg="mod">
          <ac:chgData name="Kolody, Dale (O&amp;A, Hobart)" userId="6fce53b1-f6b4-437f-92e5-b29623dbcb9a" providerId="ADAL" clId="{786457B2-B5E1-4694-88D8-D0ECFAA2333D}" dt="2020-10-13T03:46:37.579" v="6398" actId="6549"/>
          <ac:spMkLst>
            <pc:docMk/>
            <pc:sldMk cId="2291838528" sldId="914"/>
            <ac:spMk id="3" creationId="{C30099D2-7BB4-43C3-ACB5-C6BDFDE2EEAE}"/>
          </ac:spMkLst>
        </pc:spChg>
      </pc:sldChg>
      <pc:sldChg chg="modSp add">
        <pc:chgData name="Kolody, Dale (O&amp;A, Hobart)" userId="6fce53b1-f6b4-437f-92e5-b29623dbcb9a" providerId="ADAL" clId="{786457B2-B5E1-4694-88D8-D0ECFAA2333D}" dt="2020-10-14T03:20:14.671" v="6947" actId="20577"/>
        <pc:sldMkLst>
          <pc:docMk/>
          <pc:sldMk cId="4119259311" sldId="915"/>
        </pc:sldMkLst>
        <pc:spChg chg="mod">
          <ac:chgData name="Kolody, Dale (O&amp;A, Hobart)" userId="6fce53b1-f6b4-437f-92e5-b29623dbcb9a" providerId="ADAL" clId="{786457B2-B5E1-4694-88D8-D0ECFAA2333D}" dt="2020-10-14T03:20:14.671" v="6947" actId="20577"/>
          <ac:spMkLst>
            <pc:docMk/>
            <pc:sldMk cId="4119259311" sldId="915"/>
            <ac:spMk id="2" creationId="{77CF2A95-2B84-403E-A6A2-F4540F00B14E}"/>
          </ac:spMkLst>
        </pc:spChg>
      </pc:sldChg>
      <pc:sldChg chg="modSp add">
        <pc:chgData name="Kolody, Dale (O&amp;A, Hobart)" userId="6fce53b1-f6b4-437f-92e5-b29623dbcb9a" providerId="ADAL" clId="{786457B2-B5E1-4694-88D8-D0ECFAA2333D}" dt="2020-10-14T03:32:30.608" v="7563" actId="20577"/>
        <pc:sldMkLst>
          <pc:docMk/>
          <pc:sldMk cId="456288377" sldId="916"/>
        </pc:sldMkLst>
        <pc:spChg chg="mod">
          <ac:chgData name="Kolody, Dale (O&amp;A, Hobart)" userId="6fce53b1-f6b4-437f-92e5-b29623dbcb9a" providerId="ADAL" clId="{786457B2-B5E1-4694-88D8-D0ECFAA2333D}" dt="2020-10-14T03:23:03.351" v="6987" actId="20577"/>
          <ac:spMkLst>
            <pc:docMk/>
            <pc:sldMk cId="456288377" sldId="916"/>
            <ac:spMk id="2" creationId="{F2698F36-9241-455B-A6AE-3E08B72959BB}"/>
          </ac:spMkLst>
        </pc:spChg>
        <pc:spChg chg="mod">
          <ac:chgData name="Kolody, Dale (O&amp;A, Hobart)" userId="6fce53b1-f6b4-437f-92e5-b29623dbcb9a" providerId="ADAL" clId="{786457B2-B5E1-4694-88D8-D0ECFAA2333D}" dt="2020-10-14T03:32:30.608" v="7563" actId="20577"/>
          <ac:spMkLst>
            <pc:docMk/>
            <pc:sldMk cId="456288377" sldId="916"/>
            <ac:spMk id="3" creationId="{ED2C704E-43F1-4247-9392-355BC6C248E8}"/>
          </ac:spMkLst>
        </pc:spChg>
      </pc:sldChg>
      <pc:sldChg chg="addSp delSp modSp add ord">
        <pc:chgData name="Kolody, Dale (O&amp;A, Hobart)" userId="6fce53b1-f6b4-437f-92e5-b29623dbcb9a" providerId="ADAL" clId="{786457B2-B5E1-4694-88D8-D0ECFAA2333D}" dt="2020-10-14T03:58:43.543" v="7936"/>
        <pc:sldMkLst>
          <pc:docMk/>
          <pc:sldMk cId="2138825005" sldId="917"/>
        </pc:sldMkLst>
        <pc:spChg chg="mod">
          <ac:chgData name="Kolody, Dale (O&amp;A, Hobart)" userId="6fce53b1-f6b4-437f-92e5-b29623dbcb9a" providerId="ADAL" clId="{786457B2-B5E1-4694-88D8-D0ECFAA2333D}" dt="2020-10-14T03:58:02.802" v="7914" actId="6549"/>
          <ac:spMkLst>
            <pc:docMk/>
            <pc:sldMk cId="2138825005" sldId="917"/>
            <ac:spMk id="2" creationId="{B5157526-4B0A-4B8F-A645-E2150E0AE600}"/>
          </ac:spMkLst>
        </pc:spChg>
        <pc:spChg chg="add mod">
          <ac:chgData name="Kolody, Dale (O&amp;A, Hobart)" userId="6fce53b1-f6b4-437f-92e5-b29623dbcb9a" providerId="ADAL" clId="{786457B2-B5E1-4694-88D8-D0ECFAA2333D}" dt="2020-10-14T03:58:33.380" v="7934" actId="1076"/>
          <ac:spMkLst>
            <pc:docMk/>
            <pc:sldMk cId="2138825005" sldId="917"/>
            <ac:spMk id="3" creationId="{98BCA4B5-1AC9-4701-9E82-A86F44FFFBC2}"/>
          </ac:spMkLst>
        </pc:spChg>
        <pc:spChg chg="del">
          <ac:chgData name="Kolody, Dale (O&amp;A, Hobart)" userId="6fce53b1-f6b4-437f-92e5-b29623dbcb9a" providerId="ADAL" clId="{786457B2-B5E1-4694-88D8-D0ECFAA2333D}" dt="2020-10-14T03:35:43.497" v="7674" actId="478"/>
          <ac:spMkLst>
            <pc:docMk/>
            <pc:sldMk cId="2138825005" sldId="917"/>
            <ac:spMk id="6" creationId="{62066195-606D-4EE8-A2C1-0F97D608DCB4}"/>
          </ac:spMkLst>
        </pc:spChg>
        <pc:spChg chg="add mod">
          <ac:chgData name="Kolody, Dale (O&amp;A, Hobart)" userId="6fce53b1-f6b4-437f-92e5-b29623dbcb9a" providerId="ADAL" clId="{786457B2-B5E1-4694-88D8-D0ECFAA2333D}" dt="2020-10-14T03:58:22.968" v="7933" actId="20577"/>
          <ac:spMkLst>
            <pc:docMk/>
            <pc:sldMk cId="2138825005" sldId="917"/>
            <ac:spMk id="9" creationId="{431A9421-C42E-4EF1-AF70-1D3130BDBB2D}"/>
          </ac:spMkLst>
        </pc:spChg>
        <pc:picChg chg="add mod">
          <ac:chgData name="Kolody, Dale (O&amp;A, Hobart)" userId="6fce53b1-f6b4-437f-92e5-b29623dbcb9a" providerId="ADAL" clId="{786457B2-B5E1-4694-88D8-D0ECFAA2333D}" dt="2020-10-14T03:58:36.384" v="7935" actId="1076"/>
          <ac:picMkLst>
            <pc:docMk/>
            <pc:sldMk cId="2138825005" sldId="917"/>
            <ac:picMk id="4" creationId="{95E58D10-7CF1-4836-A0E3-EE4A073437AD}"/>
          </ac:picMkLst>
        </pc:picChg>
        <pc:picChg chg="del">
          <ac:chgData name="Kolody, Dale (O&amp;A, Hobart)" userId="6fce53b1-f6b4-437f-92e5-b29623dbcb9a" providerId="ADAL" clId="{786457B2-B5E1-4694-88D8-D0ECFAA2333D}" dt="2020-10-14T03:51:00.236" v="7676" actId="478"/>
          <ac:picMkLst>
            <pc:docMk/>
            <pc:sldMk cId="2138825005" sldId="917"/>
            <ac:picMk id="5" creationId="{BAC828B3-A610-4FAA-8FCF-EEB90114FDC4}"/>
          </ac:picMkLst>
        </pc:picChg>
        <pc:cxnChg chg="del">
          <ac:chgData name="Kolody, Dale (O&amp;A, Hobart)" userId="6fce53b1-f6b4-437f-92e5-b29623dbcb9a" providerId="ADAL" clId="{786457B2-B5E1-4694-88D8-D0ECFAA2333D}" dt="2020-10-14T03:35:45.490" v="7675" actId="478"/>
          <ac:cxnSpMkLst>
            <pc:docMk/>
            <pc:sldMk cId="2138825005" sldId="917"/>
            <ac:cxnSpMk id="8" creationId="{1C96DCD7-6BA6-475D-B4B8-41709C347F3C}"/>
          </ac:cxnSpMkLst>
        </pc:cxnChg>
      </pc:sldChg>
      <pc:sldChg chg="modSp add">
        <pc:chgData name="Kolody, Dale (O&amp;A, Hobart)" userId="6fce53b1-f6b4-437f-92e5-b29623dbcb9a" providerId="ADAL" clId="{786457B2-B5E1-4694-88D8-D0ECFAA2333D}" dt="2020-10-14T04:09:57.826" v="8221" actId="20577"/>
        <pc:sldMkLst>
          <pc:docMk/>
          <pc:sldMk cId="1976897641" sldId="918"/>
        </pc:sldMkLst>
        <pc:spChg chg="mod">
          <ac:chgData name="Kolody, Dale (O&amp;A, Hobart)" userId="6fce53b1-f6b4-437f-92e5-b29623dbcb9a" providerId="ADAL" clId="{786457B2-B5E1-4694-88D8-D0ECFAA2333D}" dt="2020-10-14T04:09:57.826" v="8221" actId="20577"/>
          <ac:spMkLst>
            <pc:docMk/>
            <pc:sldMk cId="1976897641" sldId="918"/>
            <ac:spMk id="2" creationId="{1DF1953D-80DC-41E1-92E6-00C2582C234E}"/>
          </ac:spMkLst>
        </pc:spChg>
      </pc:sldChg>
      <pc:sldChg chg="modSp add">
        <pc:chgData name="Kolody, Dale (O&amp;A, Hobart)" userId="6fce53b1-f6b4-437f-92e5-b29623dbcb9a" providerId="ADAL" clId="{786457B2-B5E1-4694-88D8-D0ECFAA2333D}" dt="2020-10-14T04:38:15.373" v="8566" actId="20577"/>
        <pc:sldMkLst>
          <pc:docMk/>
          <pc:sldMk cId="980899119" sldId="919"/>
        </pc:sldMkLst>
        <pc:spChg chg="mod">
          <ac:chgData name="Kolody, Dale (O&amp;A, Hobart)" userId="6fce53b1-f6b4-437f-92e5-b29623dbcb9a" providerId="ADAL" clId="{786457B2-B5E1-4694-88D8-D0ECFAA2333D}" dt="2020-10-14T04:37:42.369" v="8495" actId="20577"/>
          <ac:spMkLst>
            <pc:docMk/>
            <pc:sldMk cId="980899119" sldId="919"/>
            <ac:spMk id="2" creationId="{A234BEEE-0765-4BA6-BC73-D51EC20C9B1C}"/>
          </ac:spMkLst>
        </pc:spChg>
        <pc:spChg chg="mod">
          <ac:chgData name="Kolody, Dale (O&amp;A, Hobart)" userId="6fce53b1-f6b4-437f-92e5-b29623dbcb9a" providerId="ADAL" clId="{786457B2-B5E1-4694-88D8-D0ECFAA2333D}" dt="2020-10-14T04:38:15.373" v="8566" actId="20577"/>
          <ac:spMkLst>
            <pc:docMk/>
            <pc:sldMk cId="980899119" sldId="919"/>
            <ac:spMk id="3" creationId="{1345A522-8F2A-46E5-B246-A3BCAFE6F568}"/>
          </ac:spMkLst>
        </pc:spChg>
      </pc:sldChg>
      <pc:sldChg chg="addSp delSp modSp add del ord">
        <pc:chgData name="Kolody, Dale (O&amp;A, Hobart)" userId="6fce53b1-f6b4-437f-92e5-b29623dbcb9a" providerId="ADAL" clId="{786457B2-B5E1-4694-88D8-D0ECFAA2333D}" dt="2020-10-21T23:17:13.141" v="9513" actId="2696"/>
        <pc:sldMkLst>
          <pc:docMk/>
          <pc:sldMk cId="2039691707" sldId="920"/>
        </pc:sldMkLst>
        <pc:spChg chg="mod">
          <ac:chgData name="Kolody, Dale (O&amp;A, Hobart)" userId="6fce53b1-f6b4-437f-92e5-b29623dbcb9a" providerId="ADAL" clId="{786457B2-B5E1-4694-88D8-D0ECFAA2333D}" dt="2020-10-21T22:56:08.163" v="9169" actId="1076"/>
          <ac:spMkLst>
            <pc:docMk/>
            <pc:sldMk cId="2039691707" sldId="920"/>
            <ac:spMk id="2" creationId="{057FC074-03B0-4A9B-A6E8-5778BB4837BC}"/>
          </ac:spMkLst>
        </pc:spChg>
        <pc:spChg chg="del">
          <ac:chgData name="Kolody, Dale (O&amp;A, Hobart)" userId="6fce53b1-f6b4-437f-92e5-b29623dbcb9a" providerId="ADAL" clId="{786457B2-B5E1-4694-88D8-D0ECFAA2333D}" dt="2020-10-21T21:55:08.204" v="8971" actId="478"/>
          <ac:spMkLst>
            <pc:docMk/>
            <pc:sldMk cId="2039691707" sldId="920"/>
            <ac:spMk id="3" creationId="{B743B3A9-16A7-42E9-92F4-DFAC44B9C361}"/>
          </ac:spMkLst>
        </pc:spChg>
        <pc:spChg chg="add mod">
          <ac:chgData name="Kolody, Dale (O&amp;A, Hobart)" userId="6fce53b1-f6b4-437f-92e5-b29623dbcb9a" providerId="ADAL" clId="{786457B2-B5E1-4694-88D8-D0ECFAA2333D}" dt="2020-10-21T22:55:56.336" v="9164" actId="27636"/>
          <ac:spMkLst>
            <pc:docMk/>
            <pc:sldMk cId="2039691707" sldId="920"/>
            <ac:spMk id="5" creationId="{CCF8D752-FE6C-4F4A-9EA4-5F99049ED2CC}"/>
          </ac:spMkLst>
        </pc:spChg>
        <pc:spChg chg="add mod">
          <ac:chgData name="Kolody, Dale (O&amp;A, Hobart)" userId="6fce53b1-f6b4-437f-92e5-b29623dbcb9a" providerId="ADAL" clId="{786457B2-B5E1-4694-88D8-D0ECFAA2333D}" dt="2020-10-21T22:56:04.247" v="9168" actId="1076"/>
          <ac:spMkLst>
            <pc:docMk/>
            <pc:sldMk cId="2039691707" sldId="920"/>
            <ac:spMk id="6" creationId="{3864FA86-0477-4296-8CAA-F3F3D74B34FA}"/>
          </ac:spMkLst>
        </pc:spChg>
        <pc:spChg chg="add mod">
          <ac:chgData name="Kolody, Dale (O&amp;A, Hobart)" userId="6fce53b1-f6b4-437f-92e5-b29623dbcb9a" providerId="ADAL" clId="{786457B2-B5E1-4694-88D8-D0ECFAA2333D}" dt="2020-10-21T22:07:37.389" v="9141" actId="1035"/>
          <ac:spMkLst>
            <pc:docMk/>
            <pc:sldMk cId="2039691707" sldId="920"/>
            <ac:spMk id="7" creationId="{6E721986-7FBB-4EF5-9C63-71612F11259C}"/>
          </ac:spMkLst>
        </pc:spChg>
        <pc:spChg chg="add mod">
          <ac:chgData name="Kolody, Dale (O&amp;A, Hobart)" userId="6fce53b1-f6b4-437f-92e5-b29623dbcb9a" providerId="ADAL" clId="{786457B2-B5E1-4694-88D8-D0ECFAA2333D}" dt="2020-10-21T22:00:24.572" v="9108" actId="1037"/>
          <ac:spMkLst>
            <pc:docMk/>
            <pc:sldMk cId="2039691707" sldId="920"/>
            <ac:spMk id="8" creationId="{0EEFB56A-1D57-4298-BE96-9712A47361FC}"/>
          </ac:spMkLst>
        </pc:spChg>
        <pc:spChg chg="add mod">
          <ac:chgData name="Kolody, Dale (O&amp;A, Hobart)" userId="6fce53b1-f6b4-437f-92e5-b29623dbcb9a" providerId="ADAL" clId="{786457B2-B5E1-4694-88D8-D0ECFAA2333D}" dt="2020-10-21T22:00:42.634" v="9109" actId="692"/>
          <ac:spMkLst>
            <pc:docMk/>
            <pc:sldMk cId="2039691707" sldId="920"/>
            <ac:spMk id="9" creationId="{73D844BA-3BA7-496E-AC0C-B6EF1BD14FBF}"/>
          </ac:spMkLst>
        </pc:spChg>
        <pc:spChg chg="add del">
          <ac:chgData name="Kolody, Dale (O&amp;A, Hobart)" userId="6fce53b1-f6b4-437f-92e5-b29623dbcb9a" providerId="ADAL" clId="{786457B2-B5E1-4694-88D8-D0ECFAA2333D}" dt="2020-10-21T22:06:23.101" v="9111"/>
          <ac:spMkLst>
            <pc:docMk/>
            <pc:sldMk cId="2039691707" sldId="920"/>
            <ac:spMk id="10" creationId="{5A68F14F-F686-4487-964C-906E65E68BB0}"/>
          </ac:spMkLst>
        </pc:spChg>
        <pc:spChg chg="add mod">
          <ac:chgData name="Kolody, Dale (O&amp;A, Hobart)" userId="6fce53b1-f6b4-437f-92e5-b29623dbcb9a" providerId="ADAL" clId="{786457B2-B5E1-4694-88D8-D0ECFAA2333D}" dt="2020-10-21T23:01:37.902" v="9197" actId="692"/>
          <ac:spMkLst>
            <pc:docMk/>
            <pc:sldMk cId="2039691707" sldId="920"/>
            <ac:spMk id="13" creationId="{C2D9F244-56CE-4805-801D-8A2C6E55AF1D}"/>
          </ac:spMkLst>
        </pc:spChg>
        <pc:spChg chg="add mod">
          <ac:chgData name="Kolody, Dale (O&amp;A, Hobart)" userId="6fce53b1-f6b4-437f-92e5-b29623dbcb9a" providerId="ADAL" clId="{786457B2-B5E1-4694-88D8-D0ECFAA2333D}" dt="2020-10-21T22:56:47.304" v="9193" actId="14100"/>
          <ac:spMkLst>
            <pc:docMk/>
            <pc:sldMk cId="2039691707" sldId="920"/>
            <ac:spMk id="14" creationId="{C9ACA6B2-B635-49BD-AB1B-5FBF74414C37}"/>
          </ac:spMkLst>
        </pc:spChg>
        <pc:picChg chg="add mod">
          <ac:chgData name="Kolody, Dale (O&amp;A, Hobart)" userId="6fce53b1-f6b4-437f-92e5-b29623dbcb9a" providerId="ADAL" clId="{786457B2-B5E1-4694-88D8-D0ECFAA2333D}" dt="2020-10-21T21:56:26.612" v="8986" actId="1076"/>
          <ac:picMkLst>
            <pc:docMk/>
            <pc:sldMk cId="2039691707" sldId="920"/>
            <ac:picMk id="4" creationId="{DF9FE68D-B70E-4C00-9A35-ABDF2CACC1A1}"/>
          </ac:picMkLst>
        </pc:picChg>
        <pc:cxnChg chg="add mod">
          <ac:chgData name="Kolody, Dale (O&amp;A, Hobart)" userId="6fce53b1-f6b4-437f-92e5-b29623dbcb9a" providerId="ADAL" clId="{786457B2-B5E1-4694-88D8-D0ECFAA2333D}" dt="2020-10-21T23:02:47.219" v="9237" actId="1037"/>
          <ac:cxnSpMkLst>
            <pc:docMk/>
            <pc:sldMk cId="2039691707" sldId="920"/>
            <ac:cxnSpMk id="12" creationId="{9C066AC8-2A66-4470-918D-6055E6271E5D}"/>
          </ac:cxnSpMkLst>
        </pc:cxnChg>
      </pc:sldChg>
      <pc:sldChg chg="addSp modSp add modAnim">
        <pc:chgData name="Kolody, Dale (O&amp;A, Hobart)" userId="6fce53b1-f6b4-437f-92e5-b29623dbcb9a" providerId="ADAL" clId="{786457B2-B5E1-4694-88D8-D0ECFAA2333D}" dt="2020-10-22T00:36:36.580" v="11628"/>
        <pc:sldMkLst>
          <pc:docMk/>
          <pc:sldMk cId="3505052216" sldId="921"/>
        </pc:sldMkLst>
        <pc:spChg chg="mod">
          <ac:chgData name="Kolody, Dale (O&amp;A, Hobart)" userId="6fce53b1-f6b4-437f-92e5-b29623dbcb9a" providerId="ADAL" clId="{786457B2-B5E1-4694-88D8-D0ECFAA2333D}" dt="2020-10-21T23:17:38.288" v="9515" actId="1038"/>
          <ac:spMkLst>
            <pc:docMk/>
            <pc:sldMk cId="3505052216" sldId="921"/>
            <ac:spMk id="7" creationId="{6E721986-7FBB-4EF5-9C63-71612F11259C}"/>
          </ac:spMkLst>
        </pc:spChg>
        <pc:spChg chg="add mod">
          <ac:chgData name="Kolody, Dale (O&amp;A, Hobart)" userId="6fce53b1-f6b4-437f-92e5-b29623dbcb9a" providerId="ADAL" clId="{786457B2-B5E1-4694-88D8-D0ECFAA2333D}" dt="2020-10-21T23:20:02.298" v="9561" actId="1035"/>
          <ac:spMkLst>
            <pc:docMk/>
            <pc:sldMk cId="3505052216" sldId="921"/>
            <ac:spMk id="10" creationId="{AD1DFC98-9EB9-446F-B2C4-B14CE9629E82}"/>
          </ac:spMkLst>
        </pc:spChg>
        <pc:spChg chg="add mod">
          <ac:chgData name="Kolody, Dale (O&amp;A, Hobart)" userId="6fce53b1-f6b4-437f-92e5-b29623dbcb9a" providerId="ADAL" clId="{786457B2-B5E1-4694-88D8-D0ECFAA2333D}" dt="2020-10-21T23:20:55.177" v="9606" actId="1076"/>
          <ac:spMkLst>
            <pc:docMk/>
            <pc:sldMk cId="3505052216" sldId="921"/>
            <ac:spMk id="17" creationId="{C6F5E589-8061-45EB-930F-E854C471F44B}"/>
          </ac:spMkLst>
        </pc:spChg>
        <pc:picChg chg="add mod">
          <ac:chgData name="Kolody, Dale (O&amp;A, Hobart)" userId="6fce53b1-f6b4-437f-92e5-b29623dbcb9a" providerId="ADAL" clId="{786457B2-B5E1-4694-88D8-D0ECFAA2333D}" dt="2020-10-21T23:19:26.978" v="9521" actId="1076"/>
          <ac:picMkLst>
            <pc:docMk/>
            <pc:sldMk cId="3505052216" sldId="921"/>
            <ac:picMk id="15" creationId="{81840503-BF9B-460D-A743-6E3BE2AB5C46}"/>
          </ac:picMkLst>
        </pc:picChg>
        <pc:cxnChg chg="mod">
          <ac:chgData name="Kolody, Dale (O&amp;A, Hobart)" userId="6fce53b1-f6b4-437f-92e5-b29623dbcb9a" providerId="ADAL" clId="{786457B2-B5E1-4694-88D8-D0ECFAA2333D}" dt="2020-10-21T23:20:13.031" v="9563" actId="14100"/>
          <ac:cxnSpMkLst>
            <pc:docMk/>
            <pc:sldMk cId="3505052216" sldId="921"/>
            <ac:cxnSpMk id="12" creationId="{9C066AC8-2A66-4470-918D-6055E6271E5D}"/>
          </ac:cxnSpMkLst>
        </pc:cxnChg>
      </pc:sldChg>
      <pc:sldChg chg="add del">
        <pc:chgData name="Kolody, Dale (O&amp;A, Hobart)" userId="6fce53b1-f6b4-437f-92e5-b29623dbcb9a" providerId="ADAL" clId="{786457B2-B5E1-4694-88D8-D0ECFAA2333D}" dt="2020-10-21T23:09:29.188" v="9407"/>
        <pc:sldMkLst>
          <pc:docMk/>
          <pc:sldMk cId="1040736216" sldId="922"/>
        </pc:sldMkLst>
      </pc:sldChg>
      <pc:sldChg chg="addSp delSp modSp add">
        <pc:chgData name="Kolody, Dale (O&amp;A, Hobart)" userId="6fce53b1-f6b4-437f-92e5-b29623dbcb9a" providerId="ADAL" clId="{786457B2-B5E1-4694-88D8-D0ECFAA2333D}" dt="2020-10-21T23:16:59.720" v="9512" actId="478"/>
        <pc:sldMkLst>
          <pc:docMk/>
          <pc:sldMk cId="2063904574" sldId="922"/>
        </pc:sldMkLst>
        <pc:spChg chg="mod">
          <ac:chgData name="Kolody, Dale (O&amp;A, Hobart)" userId="6fce53b1-f6b4-437f-92e5-b29623dbcb9a" providerId="ADAL" clId="{786457B2-B5E1-4694-88D8-D0ECFAA2333D}" dt="2020-10-21T23:16:19.015" v="9511" actId="6549"/>
          <ac:spMkLst>
            <pc:docMk/>
            <pc:sldMk cId="2063904574" sldId="922"/>
            <ac:spMk id="10" creationId="{AD1DFC98-9EB9-446F-B2C4-B14CE9629E82}"/>
          </ac:spMkLst>
        </pc:spChg>
        <pc:spChg chg="del">
          <ac:chgData name="Kolody, Dale (O&amp;A, Hobart)" userId="6fce53b1-f6b4-437f-92e5-b29623dbcb9a" providerId="ADAL" clId="{786457B2-B5E1-4694-88D8-D0ECFAA2333D}" dt="2020-10-21T23:16:59.720" v="9512" actId="478"/>
          <ac:spMkLst>
            <pc:docMk/>
            <pc:sldMk cId="2063904574" sldId="922"/>
            <ac:spMk id="13" creationId="{C2D9F244-56CE-4805-801D-8A2C6E55AF1D}"/>
          </ac:spMkLst>
        </pc:spChg>
        <pc:picChg chg="add mod">
          <ac:chgData name="Kolody, Dale (O&amp;A, Hobart)" userId="6fce53b1-f6b4-437f-92e5-b29623dbcb9a" providerId="ADAL" clId="{786457B2-B5E1-4694-88D8-D0ECFAA2333D}" dt="2020-10-21T23:14:15.147" v="9468" actId="1076"/>
          <ac:picMkLst>
            <pc:docMk/>
            <pc:sldMk cId="2063904574" sldId="922"/>
            <ac:picMk id="16" creationId="{8DDB03D1-F009-4C4C-826D-28E36B2121A5}"/>
          </ac:picMkLst>
        </pc:picChg>
        <pc:picChg chg="add mod">
          <ac:chgData name="Kolody, Dale (O&amp;A, Hobart)" userId="6fce53b1-f6b4-437f-92e5-b29623dbcb9a" providerId="ADAL" clId="{786457B2-B5E1-4694-88D8-D0ECFAA2333D}" dt="2020-10-21T23:14:24.264" v="9470" actId="14100"/>
          <ac:picMkLst>
            <pc:docMk/>
            <pc:sldMk cId="2063904574" sldId="922"/>
            <ac:picMk id="17" creationId="{69159141-83A9-4B96-BCBC-BB7BB74C7124}"/>
          </ac:picMkLst>
        </pc:picChg>
        <pc:cxnChg chg="mod">
          <ac:chgData name="Kolody, Dale (O&amp;A, Hobart)" userId="6fce53b1-f6b4-437f-92e5-b29623dbcb9a" providerId="ADAL" clId="{786457B2-B5E1-4694-88D8-D0ECFAA2333D}" dt="2020-10-21T23:13:36.742" v="9466" actId="14100"/>
          <ac:cxnSpMkLst>
            <pc:docMk/>
            <pc:sldMk cId="2063904574" sldId="922"/>
            <ac:cxnSpMk id="12" creationId="{9C066AC8-2A66-4470-918D-6055E6271E5D}"/>
          </ac:cxnSpMkLst>
        </pc:cxnChg>
      </pc:sldChg>
      <pc:sldChg chg="delSp modSp add">
        <pc:chgData name="Kolody, Dale (O&amp;A, Hobart)" userId="6fce53b1-f6b4-437f-92e5-b29623dbcb9a" providerId="ADAL" clId="{786457B2-B5E1-4694-88D8-D0ECFAA2333D}" dt="2020-10-22T00:37:09.955" v="11638" actId="20577"/>
        <pc:sldMkLst>
          <pc:docMk/>
          <pc:sldMk cId="2150927976" sldId="923"/>
        </pc:sldMkLst>
        <pc:spChg chg="mod">
          <ac:chgData name="Kolody, Dale (O&amp;A, Hobart)" userId="6fce53b1-f6b4-437f-92e5-b29623dbcb9a" providerId="ADAL" clId="{786457B2-B5E1-4694-88D8-D0ECFAA2333D}" dt="2020-10-21T23:25:11.906" v="9820" actId="27636"/>
          <ac:spMkLst>
            <pc:docMk/>
            <pc:sldMk cId="2150927976" sldId="923"/>
            <ac:spMk id="5" creationId="{CCF8D752-FE6C-4F4A-9EA4-5F99049ED2CC}"/>
          </ac:spMkLst>
        </pc:spChg>
        <pc:spChg chg="mod">
          <ac:chgData name="Kolody, Dale (O&amp;A, Hobart)" userId="6fce53b1-f6b4-437f-92e5-b29623dbcb9a" providerId="ADAL" clId="{786457B2-B5E1-4694-88D8-D0ECFAA2333D}" dt="2020-10-21T23:25:12.168" v="9822" actId="20577"/>
          <ac:spMkLst>
            <pc:docMk/>
            <pc:sldMk cId="2150927976" sldId="923"/>
            <ac:spMk id="6" creationId="{3864FA86-0477-4296-8CAA-F3F3D74B34FA}"/>
          </ac:spMkLst>
        </pc:spChg>
        <pc:spChg chg="mod">
          <ac:chgData name="Kolody, Dale (O&amp;A, Hobart)" userId="6fce53b1-f6b4-437f-92e5-b29623dbcb9a" providerId="ADAL" clId="{786457B2-B5E1-4694-88D8-D0ECFAA2333D}" dt="2020-10-22T00:37:09.955" v="11638" actId="20577"/>
          <ac:spMkLst>
            <pc:docMk/>
            <pc:sldMk cId="2150927976" sldId="923"/>
            <ac:spMk id="10" creationId="{AD1DFC98-9EB9-446F-B2C4-B14CE9629E82}"/>
          </ac:spMkLst>
        </pc:spChg>
        <pc:picChg chg="mod">
          <ac:chgData name="Kolody, Dale (O&amp;A, Hobart)" userId="6fce53b1-f6b4-437f-92e5-b29623dbcb9a" providerId="ADAL" clId="{786457B2-B5E1-4694-88D8-D0ECFAA2333D}" dt="2020-10-21T23:26:37.460" v="9853" actId="1076"/>
          <ac:picMkLst>
            <pc:docMk/>
            <pc:sldMk cId="2150927976" sldId="923"/>
            <ac:picMk id="4" creationId="{DF9FE68D-B70E-4C00-9A35-ABDF2CACC1A1}"/>
          </ac:picMkLst>
        </pc:picChg>
        <pc:picChg chg="del">
          <ac:chgData name="Kolody, Dale (O&amp;A, Hobart)" userId="6fce53b1-f6b4-437f-92e5-b29623dbcb9a" providerId="ADAL" clId="{786457B2-B5E1-4694-88D8-D0ECFAA2333D}" dt="2020-10-21T23:24:40" v="9789" actId="478"/>
          <ac:picMkLst>
            <pc:docMk/>
            <pc:sldMk cId="2150927976" sldId="923"/>
            <ac:picMk id="16" creationId="{8DDB03D1-F009-4C4C-826D-28E36B2121A5}"/>
          </ac:picMkLst>
        </pc:picChg>
        <pc:picChg chg="del">
          <ac:chgData name="Kolody, Dale (O&amp;A, Hobart)" userId="6fce53b1-f6b4-437f-92e5-b29623dbcb9a" providerId="ADAL" clId="{786457B2-B5E1-4694-88D8-D0ECFAA2333D}" dt="2020-10-21T23:24:39.225" v="9788" actId="478"/>
          <ac:picMkLst>
            <pc:docMk/>
            <pc:sldMk cId="2150927976" sldId="923"/>
            <ac:picMk id="17" creationId="{69159141-83A9-4B96-BCBC-BB7BB74C7124}"/>
          </ac:picMkLst>
        </pc:picChg>
        <pc:cxnChg chg="mod">
          <ac:chgData name="Kolody, Dale (O&amp;A, Hobart)" userId="6fce53b1-f6b4-437f-92e5-b29623dbcb9a" providerId="ADAL" clId="{786457B2-B5E1-4694-88D8-D0ECFAA2333D}" dt="2020-10-21T23:24:53.528" v="9794" actId="14100"/>
          <ac:cxnSpMkLst>
            <pc:docMk/>
            <pc:sldMk cId="2150927976" sldId="923"/>
            <ac:cxnSpMk id="12" creationId="{9C066AC8-2A66-4470-918D-6055E6271E5D}"/>
          </ac:cxnSpMkLst>
        </pc:cxnChg>
      </pc:sldChg>
      <pc:sldChg chg="delSp modSp add modAnim">
        <pc:chgData name="Kolody, Dale (O&amp;A, Hobart)" userId="6fce53b1-f6b4-437f-92e5-b29623dbcb9a" providerId="ADAL" clId="{786457B2-B5E1-4694-88D8-D0ECFAA2333D}" dt="2020-10-22T00:53:17.107" v="11686" actId="20577"/>
        <pc:sldMkLst>
          <pc:docMk/>
          <pc:sldMk cId="1808688082" sldId="924"/>
        </pc:sldMkLst>
        <pc:spChg chg="mod">
          <ac:chgData name="Kolody, Dale (O&amp;A, Hobart)" userId="6fce53b1-f6b4-437f-92e5-b29623dbcb9a" providerId="ADAL" clId="{786457B2-B5E1-4694-88D8-D0ECFAA2333D}" dt="2020-10-22T00:53:17.107" v="11686" actId="20577"/>
          <ac:spMkLst>
            <pc:docMk/>
            <pc:sldMk cId="1808688082" sldId="924"/>
            <ac:spMk id="5" creationId="{CCF8D752-FE6C-4F4A-9EA4-5F99049ED2CC}"/>
          </ac:spMkLst>
        </pc:spChg>
        <pc:spChg chg="del">
          <ac:chgData name="Kolody, Dale (O&amp;A, Hobart)" userId="6fce53b1-f6b4-437f-92e5-b29623dbcb9a" providerId="ADAL" clId="{786457B2-B5E1-4694-88D8-D0ECFAA2333D}" dt="2020-10-21T23:27:00.887" v="9855" actId="478"/>
          <ac:spMkLst>
            <pc:docMk/>
            <pc:sldMk cId="1808688082" sldId="924"/>
            <ac:spMk id="7" creationId="{6E721986-7FBB-4EF5-9C63-71612F11259C}"/>
          </ac:spMkLst>
        </pc:spChg>
        <pc:spChg chg="mod">
          <ac:chgData name="Kolody, Dale (O&amp;A, Hobart)" userId="6fce53b1-f6b4-437f-92e5-b29623dbcb9a" providerId="ADAL" clId="{786457B2-B5E1-4694-88D8-D0ECFAA2333D}" dt="2020-10-21T23:28:11.858" v="9886" actId="20577"/>
          <ac:spMkLst>
            <pc:docMk/>
            <pc:sldMk cId="1808688082" sldId="924"/>
            <ac:spMk id="10" creationId="{AD1DFC98-9EB9-446F-B2C4-B14CE9629E82}"/>
          </ac:spMkLst>
        </pc:spChg>
        <pc:spChg chg="del">
          <ac:chgData name="Kolody, Dale (O&amp;A, Hobart)" userId="6fce53b1-f6b4-437f-92e5-b29623dbcb9a" providerId="ADAL" clId="{786457B2-B5E1-4694-88D8-D0ECFAA2333D}" dt="2020-10-21T23:27:02.622" v="9856" actId="478"/>
          <ac:spMkLst>
            <pc:docMk/>
            <pc:sldMk cId="1808688082" sldId="924"/>
            <ac:spMk id="14" creationId="{C9ACA6B2-B635-49BD-AB1B-5FBF74414C37}"/>
          </ac:spMkLst>
        </pc:spChg>
        <pc:picChg chg="mod">
          <ac:chgData name="Kolody, Dale (O&amp;A, Hobart)" userId="6fce53b1-f6b4-437f-92e5-b29623dbcb9a" providerId="ADAL" clId="{786457B2-B5E1-4694-88D8-D0ECFAA2333D}" dt="2020-10-21T23:30:06.004" v="9890" actId="1076"/>
          <ac:picMkLst>
            <pc:docMk/>
            <pc:sldMk cId="1808688082" sldId="924"/>
            <ac:picMk id="4" creationId="{DF9FE68D-B70E-4C00-9A35-ABDF2CACC1A1}"/>
          </ac:picMkLst>
        </pc:picChg>
        <pc:cxnChg chg="mod">
          <ac:chgData name="Kolody, Dale (O&amp;A, Hobart)" userId="6fce53b1-f6b4-437f-92e5-b29623dbcb9a" providerId="ADAL" clId="{786457B2-B5E1-4694-88D8-D0ECFAA2333D}" dt="2020-10-21T23:28:22.631" v="9888" actId="14100"/>
          <ac:cxnSpMkLst>
            <pc:docMk/>
            <pc:sldMk cId="1808688082" sldId="924"/>
            <ac:cxnSpMk id="12" creationId="{9C066AC8-2A66-4470-918D-6055E6271E5D}"/>
          </ac:cxnSpMkLst>
        </pc:cxnChg>
      </pc:sldChg>
      <pc:sldChg chg="addSp delSp modSp add delAnim modAnim">
        <pc:chgData name="Kolody, Dale (O&amp;A, Hobart)" userId="6fce53b1-f6b4-437f-92e5-b29623dbcb9a" providerId="ADAL" clId="{786457B2-B5E1-4694-88D8-D0ECFAA2333D}" dt="2020-10-22T07:38:17.061" v="12350" actId="1076"/>
        <pc:sldMkLst>
          <pc:docMk/>
          <pc:sldMk cId="3175790568" sldId="925"/>
        </pc:sldMkLst>
        <pc:spChg chg="mod">
          <ac:chgData name="Kolody, Dale (O&amp;A, Hobart)" userId="6fce53b1-f6b4-437f-92e5-b29623dbcb9a" providerId="ADAL" clId="{786457B2-B5E1-4694-88D8-D0ECFAA2333D}" dt="2020-10-22T07:33:41.843" v="12111" actId="207"/>
          <ac:spMkLst>
            <pc:docMk/>
            <pc:sldMk cId="3175790568" sldId="925"/>
            <ac:spMk id="2" creationId="{509EA048-77DA-437A-9CF6-2838EC36945B}"/>
          </ac:spMkLst>
        </pc:spChg>
        <pc:spChg chg="mod">
          <ac:chgData name="Kolody, Dale (O&amp;A, Hobart)" userId="6fce53b1-f6b4-437f-92e5-b29623dbcb9a" providerId="ADAL" clId="{786457B2-B5E1-4694-88D8-D0ECFAA2333D}" dt="2020-10-22T07:36:45.657" v="12249" actId="1076"/>
          <ac:spMkLst>
            <pc:docMk/>
            <pc:sldMk cId="3175790568" sldId="925"/>
            <ac:spMk id="3" creationId="{072282FF-4D8E-46C5-8B1E-0AB071528B23}"/>
          </ac:spMkLst>
        </pc:spChg>
        <pc:spChg chg="del">
          <ac:chgData name="Kolody, Dale (O&amp;A, Hobart)" userId="6fce53b1-f6b4-437f-92e5-b29623dbcb9a" providerId="ADAL" clId="{786457B2-B5E1-4694-88D8-D0ECFAA2333D}" dt="2020-10-22T07:30:57.653" v="11996" actId="478"/>
          <ac:spMkLst>
            <pc:docMk/>
            <pc:sldMk cId="3175790568" sldId="925"/>
            <ac:spMk id="4" creationId="{F19E43AD-8D62-401E-861E-947A74B7A47C}"/>
          </ac:spMkLst>
        </pc:spChg>
        <pc:spChg chg="add mod">
          <ac:chgData name="Kolody, Dale (O&amp;A, Hobart)" userId="6fce53b1-f6b4-437f-92e5-b29623dbcb9a" providerId="ADAL" clId="{786457B2-B5E1-4694-88D8-D0ECFAA2333D}" dt="2020-10-21T23:35:39.738" v="10225" actId="1076"/>
          <ac:spMkLst>
            <pc:docMk/>
            <pc:sldMk cId="3175790568" sldId="925"/>
            <ac:spMk id="6" creationId="{DFD59500-1D9F-47B1-A9C5-B4C2288C6BAC}"/>
          </ac:spMkLst>
        </pc:spChg>
        <pc:spChg chg="add del mod">
          <ac:chgData name="Kolody, Dale (O&amp;A, Hobart)" userId="6fce53b1-f6b4-437f-92e5-b29623dbcb9a" providerId="ADAL" clId="{786457B2-B5E1-4694-88D8-D0ECFAA2333D}" dt="2020-10-22T07:29:29.273" v="11979" actId="478"/>
          <ac:spMkLst>
            <pc:docMk/>
            <pc:sldMk cId="3175790568" sldId="925"/>
            <ac:spMk id="7" creationId="{8DE12697-1B85-46A2-B845-190BBFCE7405}"/>
          </ac:spMkLst>
        </pc:spChg>
        <pc:spChg chg="add del mod">
          <ac:chgData name="Kolody, Dale (O&amp;A, Hobart)" userId="6fce53b1-f6b4-437f-92e5-b29623dbcb9a" providerId="ADAL" clId="{786457B2-B5E1-4694-88D8-D0ECFAA2333D}" dt="2020-10-22T01:12:09.727" v="11706" actId="478"/>
          <ac:spMkLst>
            <pc:docMk/>
            <pc:sldMk cId="3175790568" sldId="925"/>
            <ac:spMk id="8" creationId="{D4F5E6CD-997D-440C-9448-C606EF51A1B1}"/>
          </ac:spMkLst>
        </pc:spChg>
        <pc:spChg chg="add mod">
          <ac:chgData name="Kolody, Dale (O&amp;A, Hobart)" userId="6fce53b1-f6b4-437f-92e5-b29623dbcb9a" providerId="ADAL" clId="{786457B2-B5E1-4694-88D8-D0ECFAA2333D}" dt="2020-10-22T07:35:26.558" v="12143" actId="1076"/>
          <ac:spMkLst>
            <pc:docMk/>
            <pc:sldMk cId="3175790568" sldId="925"/>
            <ac:spMk id="9" creationId="{EE47149C-EB49-4D03-B795-E4CD5E15B3D3}"/>
          </ac:spMkLst>
        </pc:spChg>
        <pc:spChg chg="add mod">
          <ac:chgData name="Kolody, Dale (O&amp;A, Hobart)" userId="6fce53b1-f6b4-437f-92e5-b29623dbcb9a" providerId="ADAL" clId="{786457B2-B5E1-4694-88D8-D0ECFAA2333D}" dt="2020-10-22T07:35:37.940" v="12144" actId="207"/>
          <ac:spMkLst>
            <pc:docMk/>
            <pc:sldMk cId="3175790568" sldId="925"/>
            <ac:spMk id="20" creationId="{A2A31B6D-5E22-4725-8D14-BC53C54B05D5}"/>
          </ac:spMkLst>
        </pc:spChg>
        <pc:spChg chg="add mod">
          <ac:chgData name="Kolody, Dale (O&amp;A, Hobart)" userId="6fce53b1-f6b4-437f-92e5-b29623dbcb9a" providerId="ADAL" clId="{786457B2-B5E1-4694-88D8-D0ECFAA2333D}" dt="2020-10-22T07:35:44.535" v="12145" actId="207"/>
          <ac:spMkLst>
            <pc:docMk/>
            <pc:sldMk cId="3175790568" sldId="925"/>
            <ac:spMk id="21" creationId="{5A88D5E3-65A1-4050-B40C-D212AD7E31A5}"/>
          </ac:spMkLst>
        </pc:spChg>
        <pc:spChg chg="add mod">
          <ac:chgData name="Kolody, Dale (O&amp;A, Hobart)" userId="6fce53b1-f6b4-437f-92e5-b29623dbcb9a" providerId="ADAL" clId="{786457B2-B5E1-4694-88D8-D0ECFAA2333D}" dt="2020-10-22T07:38:17.061" v="12350" actId="1076"/>
          <ac:spMkLst>
            <pc:docMk/>
            <pc:sldMk cId="3175790568" sldId="925"/>
            <ac:spMk id="22" creationId="{84B63EAE-9AF4-4875-82BE-1F2EF182A90F}"/>
          </ac:spMkLst>
        </pc:spChg>
        <pc:picChg chg="add del mod">
          <ac:chgData name="Kolody, Dale (O&amp;A, Hobart)" userId="6fce53b1-f6b4-437f-92e5-b29623dbcb9a" providerId="ADAL" clId="{786457B2-B5E1-4694-88D8-D0ECFAA2333D}" dt="2020-10-22T07:29:30.953" v="11980" actId="478"/>
          <ac:picMkLst>
            <pc:docMk/>
            <pc:sldMk cId="3175790568" sldId="925"/>
            <ac:picMk id="5" creationId="{3CE7D770-6333-4F95-A16C-CE67F06B4F04}"/>
          </ac:picMkLst>
        </pc:picChg>
        <pc:cxnChg chg="add del mod">
          <ac:chgData name="Kolody, Dale (O&amp;A, Hobart)" userId="6fce53b1-f6b4-437f-92e5-b29623dbcb9a" providerId="ADAL" clId="{786457B2-B5E1-4694-88D8-D0ECFAA2333D}" dt="2020-10-22T07:23:32.005" v="11876" actId="478"/>
          <ac:cxnSpMkLst>
            <pc:docMk/>
            <pc:sldMk cId="3175790568" sldId="925"/>
            <ac:cxnSpMk id="11" creationId="{3F157413-C639-4CA7-9EF2-1ABFAEA033EB}"/>
          </ac:cxnSpMkLst>
        </pc:cxnChg>
        <pc:cxnChg chg="add mod">
          <ac:chgData name="Kolody, Dale (O&amp;A, Hobart)" userId="6fce53b1-f6b4-437f-92e5-b29623dbcb9a" providerId="ADAL" clId="{786457B2-B5E1-4694-88D8-D0ECFAA2333D}" dt="2020-10-22T07:29:20.591" v="11978" actId="1036"/>
          <ac:cxnSpMkLst>
            <pc:docMk/>
            <pc:sldMk cId="3175790568" sldId="925"/>
            <ac:cxnSpMk id="13" creationId="{7B301A44-50A6-41E3-96D8-20793834C4A5}"/>
          </ac:cxnSpMkLst>
        </pc:cxnChg>
        <pc:cxnChg chg="add mod">
          <ac:chgData name="Kolody, Dale (O&amp;A, Hobart)" userId="6fce53b1-f6b4-437f-92e5-b29623dbcb9a" providerId="ADAL" clId="{786457B2-B5E1-4694-88D8-D0ECFAA2333D}" dt="2020-10-22T07:26:14.967" v="11920" actId="14100"/>
          <ac:cxnSpMkLst>
            <pc:docMk/>
            <pc:sldMk cId="3175790568" sldId="925"/>
            <ac:cxnSpMk id="16" creationId="{D90D9C91-3400-43A3-AF53-BCAB23F6A4F4}"/>
          </ac:cxnSpMkLst>
        </pc:cxnChg>
      </pc:sldChg>
      <pc:sldChg chg="addSp delSp modSp add ord delAnim modAnim">
        <pc:chgData name="Kolody, Dale (O&amp;A, Hobart)" userId="6fce53b1-f6b4-437f-92e5-b29623dbcb9a" providerId="ADAL" clId="{786457B2-B5E1-4694-88D8-D0ECFAA2333D}" dt="2020-10-22T07:52:17.846" v="12355"/>
        <pc:sldMkLst>
          <pc:docMk/>
          <pc:sldMk cId="199072975" sldId="926"/>
        </pc:sldMkLst>
        <pc:spChg chg="mod">
          <ac:chgData name="Kolody, Dale (O&amp;A, Hobart)" userId="6fce53b1-f6b4-437f-92e5-b29623dbcb9a" providerId="ADAL" clId="{786457B2-B5E1-4694-88D8-D0ECFAA2333D}" dt="2020-10-22T00:28:01.216" v="11293" actId="20577"/>
          <ac:spMkLst>
            <pc:docMk/>
            <pc:sldMk cId="199072975" sldId="926"/>
            <ac:spMk id="10" creationId="{AD1DFC98-9EB9-446F-B2C4-B14CE9629E82}"/>
          </ac:spMkLst>
        </pc:spChg>
        <pc:spChg chg="add mod">
          <ac:chgData name="Kolody, Dale (O&amp;A, Hobart)" userId="6fce53b1-f6b4-437f-92e5-b29623dbcb9a" providerId="ADAL" clId="{786457B2-B5E1-4694-88D8-D0ECFAA2333D}" dt="2020-10-22T00:25:15.864" v="11254" actId="20577"/>
          <ac:spMkLst>
            <pc:docMk/>
            <pc:sldMk cId="199072975" sldId="926"/>
            <ac:spMk id="16" creationId="{2B35C6CE-2795-460B-96AF-81A8DB3CE7AF}"/>
          </ac:spMkLst>
        </pc:spChg>
        <pc:spChg chg="del">
          <ac:chgData name="Kolody, Dale (O&amp;A, Hobart)" userId="6fce53b1-f6b4-437f-92e5-b29623dbcb9a" providerId="ADAL" clId="{786457B2-B5E1-4694-88D8-D0ECFAA2333D}" dt="2020-10-21T23:56:57.142" v="10688" actId="478"/>
          <ac:spMkLst>
            <pc:docMk/>
            <pc:sldMk cId="199072975" sldId="926"/>
            <ac:spMk id="17" creationId="{C6F5E589-8061-45EB-930F-E854C471F44B}"/>
          </ac:spMkLst>
        </pc:spChg>
        <pc:spChg chg="add mod">
          <ac:chgData name="Kolody, Dale (O&amp;A, Hobart)" userId="6fce53b1-f6b4-437f-92e5-b29623dbcb9a" providerId="ADAL" clId="{786457B2-B5E1-4694-88D8-D0ECFAA2333D}" dt="2020-10-22T03:35:35.108" v="11872" actId="20577"/>
          <ac:spMkLst>
            <pc:docMk/>
            <pc:sldMk cId="199072975" sldId="926"/>
            <ac:spMk id="24" creationId="{6CA734BF-1AD3-4CB8-887F-59700BDE3CBF}"/>
          </ac:spMkLst>
        </pc:spChg>
        <pc:spChg chg="add mod">
          <ac:chgData name="Kolody, Dale (O&amp;A, Hobart)" userId="6fce53b1-f6b4-437f-92e5-b29623dbcb9a" providerId="ADAL" clId="{786457B2-B5E1-4694-88D8-D0ECFAA2333D}" dt="2020-10-22T00:27:52.784" v="11287" actId="20577"/>
          <ac:spMkLst>
            <pc:docMk/>
            <pc:sldMk cId="199072975" sldId="926"/>
            <ac:spMk id="28" creationId="{07205F55-D636-47B5-BF0E-C094B634E450}"/>
          </ac:spMkLst>
        </pc:spChg>
        <pc:spChg chg="add mod">
          <ac:chgData name="Kolody, Dale (O&amp;A, Hobart)" userId="6fce53b1-f6b4-437f-92e5-b29623dbcb9a" providerId="ADAL" clId="{786457B2-B5E1-4694-88D8-D0ECFAA2333D}" dt="2020-10-22T00:26:08.017" v="11279" actId="1035"/>
          <ac:spMkLst>
            <pc:docMk/>
            <pc:sldMk cId="199072975" sldId="926"/>
            <ac:spMk id="29" creationId="{8F3C32C9-F1C2-424C-A789-E3DD80056B8E}"/>
          </ac:spMkLst>
        </pc:spChg>
        <pc:picChg chg="del">
          <ac:chgData name="Kolody, Dale (O&amp;A, Hobart)" userId="6fce53b1-f6b4-437f-92e5-b29623dbcb9a" providerId="ADAL" clId="{786457B2-B5E1-4694-88D8-D0ECFAA2333D}" dt="2020-10-21T23:56:51.954" v="10687" actId="478"/>
          <ac:picMkLst>
            <pc:docMk/>
            <pc:sldMk cId="199072975" sldId="926"/>
            <ac:picMk id="15" creationId="{81840503-BF9B-460D-A743-6E3BE2AB5C46}"/>
          </ac:picMkLst>
        </pc:picChg>
        <pc:cxnChg chg="mod">
          <ac:chgData name="Kolody, Dale (O&amp;A, Hobart)" userId="6fce53b1-f6b4-437f-92e5-b29623dbcb9a" providerId="ADAL" clId="{786457B2-B5E1-4694-88D8-D0ECFAA2333D}" dt="2020-10-21T23:59:21.620" v="10771" actId="692"/>
          <ac:cxnSpMkLst>
            <pc:docMk/>
            <pc:sldMk cId="199072975" sldId="926"/>
            <ac:cxnSpMk id="12" creationId="{9C066AC8-2A66-4470-918D-6055E6271E5D}"/>
          </ac:cxnSpMkLst>
        </pc:cxnChg>
        <pc:cxnChg chg="add mod ord">
          <ac:chgData name="Kolody, Dale (O&amp;A, Hobart)" userId="6fce53b1-f6b4-437f-92e5-b29623dbcb9a" providerId="ADAL" clId="{786457B2-B5E1-4694-88D8-D0ECFAA2333D}" dt="2020-10-22T02:56:23.130" v="11808" actId="166"/>
          <ac:cxnSpMkLst>
            <pc:docMk/>
            <pc:sldMk cId="199072975" sldId="926"/>
            <ac:cxnSpMk id="18" creationId="{A46ABB8F-0287-403E-9A73-0B43D60AC8CF}"/>
          </ac:cxnSpMkLst>
        </pc:cxnChg>
        <pc:cxnChg chg="add del mod">
          <ac:chgData name="Kolody, Dale (O&amp;A, Hobart)" userId="6fce53b1-f6b4-437f-92e5-b29623dbcb9a" providerId="ADAL" clId="{786457B2-B5E1-4694-88D8-D0ECFAA2333D}" dt="2020-10-22T00:23:18.116" v="11242" actId="478"/>
          <ac:cxnSpMkLst>
            <pc:docMk/>
            <pc:sldMk cId="199072975" sldId="926"/>
            <ac:cxnSpMk id="19" creationId="{6AA77E44-E845-4ECB-97A1-D58AC0CBBAA8}"/>
          </ac:cxnSpMkLst>
        </pc:cxnChg>
        <pc:cxnChg chg="add mod">
          <ac:chgData name="Kolody, Dale (O&amp;A, Hobart)" userId="6fce53b1-f6b4-437f-92e5-b29623dbcb9a" providerId="ADAL" clId="{786457B2-B5E1-4694-88D8-D0ECFAA2333D}" dt="2020-10-22T00:28:25.396" v="11294" actId="14100"/>
          <ac:cxnSpMkLst>
            <pc:docMk/>
            <pc:sldMk cId="199072975" sldId="926"/>
            <ac:cxnSpMk id="25" creationId="{0CDD20F1-5AD5-4D55-90B4-DB29C579BA92}"/>
          </ac:cxnSpMkLst>
        </pc:cxnChg>
      </pc:sldChg>
      <pc:sldChg chg="addSp delSp modSp add delAnim">
        <pc:chgData name="Kolody, Dale (O&amp;A, Hobart)" userId="6fce53b1-f6b4-437f-92e5-b29623dbcb9a" providerId="ADAL" clId="{786457B2-B5E1-4694-88D8-D0ECFAA2333D}" dt="2020-10-22T00:52:03.039" v="11680" actId="20577"/>
        <pc:sldMkLst>
          <pc:docMk/>
          <pc:sldMk cId="1750502924" sldId="927"/>
        </pc:sldMkLst>
        <pc:spChg chg="mod">
          <ac:chgData name="Kolody, Dale (O&amp;A, Hobart)" userId="6fce53b1-f6b4-437f-92e5-b29623dbcb9a" providerId="ADAL" clId="{786457B2-B5E1-4694-88D8-D0ECFAA2333D}" dt="2020-10-22T00:52:03.039" v="11680" actId="20577"/>
          <ac:spMkLst>
            <pc:docMk/>
            <pc:sldMk cId="1750502924" sldId="927"/>
            <ac:spMk id="5" creationId="{CCF8D752-FE6C-4F4A-9EA4-5F99049ED2CC}"/>
          </ac:spMkLst>
        </pc:spChg>
        <pc:spChg chg="del">
          <ac:chgData name="Kolody, Dale (O&amp;A, Hobart)" userId="6fce53b1-f6b4-437f-92e5-b29623dbcb9a" providerId="ADAL" clId="{786457B2-B5E1-4694-88D8-D0ECFAA2333D}" dt="2020-10-22T00:29:04.034" v="11298" actId="478"/>
          <ac:spMkLst>
            <pc:docMk/>
            <pc:sldMk cId="1750502924" sldId="927"/>
            <ac:spMk id="7" creationId="{6E721986-7FBB-4EF5-9C63-71612F11259C}"/>
          </ac:spMkLst>
        </pc:spChg>
        <pc:spChg chg="del">
          <ac:chgData name="Kolody, Dale (O&amp;A, Hobart)" userId="6fce53b1-f6b4-437f-92e5-b29623dbcb9a" providerId="ADAL" clId="{786457B2-B5E1-4694-88D8-D0ECFAA2333D}" dt="2020-10-22T00:29:09.481" v="11301" actId="478"/>
          <ac:spMkLst>
            <pc:docMk/>
            <pc:sldMk cId="1750502924" sldId="927"/>
            <ac:spMk id="8" creationId="{0EEFB56A-1D57-4298-BE96-9712A47361FC}"/>
          </ac:spMkLst>
        </pc:spChg>
        <pc:spChg chg="del">
          <ac:chgData name="Kolody, Dale (O&amp;A, Hobart)" userId="6fce53b1-f6b4-437f-92e5-b29623dbcb9a" providerId="ADAL" clId="{786457B2-B5E1-4694-88D8-D0ECFAA2333D}" dt="2020-10-22T00:29:02.424" v="11297" actId="478"/>
          <ac:spMkLst>
            <pc:docMk/>
            <pc:sldMk cId="1750502924" sldId="927"/>
            <ac:spMk id="9" creationId="{73D844BA-3BA7-496E-AC0C-B6EF1BD14FBF}"/>
          </ac:spMkLst>
        </pc:spChg>
        <pc:spChg chg="del">
          <ac:chgData name="Kolody, Dale (O&amp;A, Hobart)" userId="6fce53b1-f6b4-437f-92e5-b29623dbcb9a" providerId="ADAL" clId="{786457B2-B5E1-4694-88D8-D0ECFAA2333D}" dt="2020-10-22T00:29:15.756" v="11304" actId="478"/>
          <ac:spMkLst>
            <pc:docMk/>
            <pc:sldMk cId="1750502924" sldId="927"/>
            <ac:spMk id="10" creationId="{AD1DFC98-9EB9-446F-B2C4-B14CE9629E82}"/>
          </ac:spMkLst>
        </pc:spChg>
        <pc:spChg chg="del">
          <ac:chgData name="Kolody, Dale (O&amp;A, Hobart)" userId="6fce53b1-f6b4-437f-92e5-b29623dbcb9a" providerId="ADAL" clId="{786457B2-B5E1-4694-88D8-D0ECFAA2333D}" dt="2020-10-22T00:29:05.634" v="11299" actId="478"/>
          <ac:spMkLst>
            <pc:docMk/>
            <pc:sldMk cId="1750502924" sldId="927"/>
            <ac:spMk id="13" creationId="{C2D9F244-56CE-4805-801D-8A2C6E55AF1D}"/>
          </ac:spMkLst>
        </pc:spChg>
        <pc:spChg chg="del">
          <ac:chgData name="Kolody, Dale (O&amp;A, Hobart)" userId="6fce53b1-f6b4-437f-92e5-b29623dbcb9a" providerId="ADAL" clId="{786457B2-B5E1-4694-88D8-D0ECFAA2333D}" dt="2020-10-22T00:29:07.426" v="11300" actId="478"/>
          <ac:spMkLst>
            <pc:docMk/>
            <pc:sldMk cId="1750502924" sldId="927"/>
            <ac:spMk id="14" creationId="{C9ACA6B2-B635-49BD-AB1B-5FBF74414C37}"/>
          </ac:spMkLst>
        </pc:spChg>
        <pc:spChg chg="del mod">
          <ac:chgData name="Kolody, Dale (O&amp;A, Hobart)" userId="6fce53b1-f6b4-437f-92e5-b29623dbcb9a" providerId="ADAL" clId="{786457B2-B5E1-4694-88D8-D0ECFAA2333D}" dt="2020-10-22T00:29:18.552" v="11306" actId="478"/>
          <ac:spMkLst>
            <pc:docMk/>
            <pc:sldMk cId="1750502924" sldId="927"/>
            <ac:spMk id="16" creationId="{2B35C6CE-2795-460B-96AF-81A8DB3CE7AF}"/>
          </ac:spMkLst>
        </pc:spChg>
        <pc:spChg chg="del mod">
          <ac:chgData name="Kolody, Dale (O&amp;A, Hobart)" userId="6fce53b1-f6b4-437f-92e5-b29623dbcb9a" providerId="ADAL" clId="{786457B2-B5E1-4694-88D8-D0ECFAA2333D}" dt="2020-10-22T00:29:14.145" v="11303" actId="478"/>
          <ac:spMkLst>
            <pc:docMk/>
            <pc:sldMk cId="1750502924" sldId="927"/>
            <ac:spMk id="24" creationId="{6CA734BF-1AD3-4CB8-887F-59700BDE3CBF}"/>
          </ac:spMkLst>
        </pc:spChg>
        <pc:spChg chg="del">
          <ac:chgData name="Kolody, Dale (O&amp;A, Hobart)" userId="6fce53b1-f6b4-437f-92e5-b29623dbcb9a" providerId="ADAL" clId="{786457B2-B5E1-4694-88D8-D0ECFAA2333D}" dt="2020-10-22T00:29:21.750" v="11308" actId="478"/>
          <ac:spMkLst>
            <pc:docMk/>
            <pc:sldMk cId="1750502924" sldId="927"/>
            <ac:spMk id="28" creationId="{07205F55-D636-47B5-BF0E-C094B634E450}"/>
          </ac:spMkLst>
        </pc:spChg>
        <pc:spChg chg="del">
          <ac:chgData name="Kolody, Dale (O&amp;A, Hobart)" userId="6fce53b1-f6b4-437f-92e5-b29623dbcb9a" providerId="ADAL" clId="{786457B2-B5E1-4694-88D8-D0ECFAA2333D}" dt="2020-10-22T00:29:19.928" v="11307" actId="478"/>
          <ac:spMkLst>
            <pc:docMk/>
            <pc:sldMk cId="1750502924" sldId="927"/>
            <ac:spMk id="29" creationId="{8F3C32C9-F1C2-424C-A789-E3DD80056B8E}"/>
          </ac:spMkLst>
        </pc:spChg>
        <pc:picChg chg="del">
          <ac:chgData name="Kolody, Dale (O&amp;A, Hobart)" userId="6fce53b1-f6b4-437f-92e5-b29623dbcb9a" providerId="ADAL" clId="{786457B2-B5E1-4694-88D8-D0ECFAA2333D}" dt="2020-10-22T00:29:00.586" v="11296" actId="478"/>
          <ac:picMkLst>
            <pc:docMk/>
            <pc:sldMk cId="1750502924" sldId="927"/>
            <ac:picMk id="4" creationId="{DF9FE68D-B70E-4C00-9A35-ABDF2CACC1A1}"/>
          </ac:picMkLst>
        </pc:picChg>
        <pc:picChg chg="add mod">
          <ac:chgData name="Kolody, Dale (O&amp;A, Hobart)" userId="6fce53b1-f6b4-437f-92e5-b29623dbcb9a" providerId="ADAL" clId="{786457B2-B5E1-4694-88D8-D0ECFAA2333D}" dt="2020-10-22T00:33:50.474" v="11540" actId="14100"/>
          <ac:picMkLst>
            <pc:docMk/>
            <pc:sldMk cId="1750502924" sldId="927"/>
            <ac:picMk id="19" creationId="{88DA798E-43B3-43AD-8EC6-B12F2A478837}"/>
          </ac:picMkLst>
        </pc:picChg>
        <pc:picChg chg="add mod">
          <ac:chgData name="Kolody, Dale (O&amp;A, Hobart)" userId="6fce53b1-f6b4-437f-92e5-b29623dbcb9a" providerId="ADAL" clId="{786457B2-B5E1-4694-88D8-D0ECFAA2333D}" dt="2020-10-22T00:33:55.741" v="11542" actId="1076"/>
          <ac:picMkLst>
            <pc:docMk/>
            <pc:sldMk cId="1750502924" sldId="927"/>
            <ac:picMk id="20" creationId="{7AB46263-321C-49C9-9ECD-9057ED46E3BA}"/>
          </ac:picMkLst>
        </pc:picChg>
        <pc:cxnChg chg="del">
          <ac:chgData name="Kolody, Dale (O&amp;A, Hobart)" userId="6fce53b1-f6b4-437f-92e5-b29623dbcb9a" providerId="ADAL" clId="{786457B2-B5E1-4694-88D8-D0ECFAA2333D}" dt="2020-10-22T00:29:26.498" v="11311" actId="478"/>
          <ac:cxnSpMkLst>
            <pc:docMk/>
            <pc:sldMk cId="1750502924" sldId="927"/>
            <ac:cxnSpMk id="12" creationId="{9C066AC8-2A66-4470-918D-6055E6271E5D}"/>
          </ac:cxnSpMkLst>
        </pc:cxnChg>
        <pc:cxnChg chg="del">
          <ac:chgData name="Kolody, Dale (O&amp;A, Hobart)" userId="6fce53b1-f6b4-437f-92e5-b29623dbcb9a" providerId="ADAL" clId="{786457B2-B5E1-4694-88D8-D0ECFAA2333D}" dt="2020-10-22T00:29:23.383" v="11309" actId="478"/>
          <ac:cxnSpMkLst>
            <pc:docMk/>
            <pc:sldMk cId="1750502924" sldId="927"/>
            <ac:cxnSpMk id="18" creationId="{A46ABB8F-0287-403E-9A73-0B43D60AC8CF}"/>
          </ac:cxnSpMkLst>
        </pc:cxnChg>
        <pc:cxnChg chg="del">
          <ac:chgData name="Kolody, Dale (O&amp;A, Hobart)" userId="6fce53b1-f6b4-437f-92e5-b29623dbcb9a" providerId="ADAL" clId="{786457B2-B5E1-4694-88D8-D0ECFAA2333D}" dt="2020-10-22T00:29:24.947" v="11310" actId="478"/>
          <ac:cxnSpMkLst>
            <pc:docMk/>
            <pc:sldMk cId="1750502924" sldId="927"/>
            <ac:cxnSpMk id="25" creationId="{0CDD20F1-5AD5-4D55-90B4-DB29C579BA92}"/>
          </ac:cxnSpMkLst>
        </pc:cxnChg>
      </pc:sldChg>
      <pc:sldChg chg="delSp modSp add ord modAnim">
        <pc:chgData name="Kolody, Dale (O&amp;A, Hobart)" userId="6fce53b1-f6b4-437f-92e5-b29623dbcb9a" providerId="ADAL" clId="{786457B2-B5E1-4694-88D8-D0ECFAA2333D}" dt="2020-10-22T08:03:38.948" v="12376" actId="27636"/>
        <pc:sldMkLst>
          <pc:docMk/>
          <pc:sldMk cId="609421929" sldId="928"/>
        </pc:sldMkLst>
        <pc:spChg chg="mod">
          <ac:chgData name="Kolody, Dale (O&amp;A, Hobart)" userId="6fce53b1-f6b4-437f-92e5-b29623dbcb9a" providerId="ADAL" clId="{786457B2-B5E1-4694-88D8-D0ECFAA2333D}" dt="2020-10-22T08:03:38.948" v="12376" actId="27636"/>
          <ac:spMkLst>
            <pc:docMk/>
            <pc:sldMk cId="609421929" sldId="928"/>
            <ac:spMk id="6" creationId="{DFD59500-1D9F-47B1-A9C5-B4C2288C6BAC}"/>
          </ac:spMkLst>
        </pc:spChg>
        <pc:spChg chg="mod">
          <ac:chgData name="Kolody, Dale (O&amp;A, Hobart)" userId="6fce53b1-f6b4-437f-92e5-b29623dbcb9a" providerId="ADAL" clId="{786457B2-B5E1-4694-88D8-D0ECFAA2333D}" dt="2020-10-22T07:51:54.686" v="12354" actId="14100"/>
          <ac:spMkLst>
            <pc:docMk/>
            <pc:sldMk cId="609421929" sldId="928"/>
            <ac:spMk id="7" creationId="{8DE12697-1B85-46A2-B845-190BBFCE7405}"/>
          </ac:spMkLst>
        </pc:spChg>
        <pc:spChg chg="del">
          <ac:chgData name="Kolody, Dale (O&amp;A, Hobart)" userId="6fce53b1-f6b4-437f-92e5-b29623dbcb9a" providerId="ADAL" clId="{786457B2-B5E1-4694-88D8-D0ECFAA2333D}" dt="2020-10-22T07:27:52.446" v="11922" actId="478"/>
          <ac:spMkLst>
            <pc:docMk/>
            <pc:sldMk cId="609421929" sldId="928"/>
            <ac:spMk id="9" creationId="{EE47149C-EB49-4D03-B795-E4CD5E15B3D3}"/>
          </ac:spMkLst>
        </pc:spChg>
      </pc:sldChg>
      <pc:sldChg chg="addSp modSp add">
        <pc:chgData name="Kolody, Dale (O&amp;A, Hobart)" userId="6fce53b1-f6b4-437f-92e5-b29623dbcb9a" providerId="ADAL" clId="{786457B2-B5E1-4694-88D8-D0ECFAA2333D}" dt="2020-10-22T07:38:24.733" v="12351"/>
        <pc:sldMkLst>
          <pc:docMk/>
          <pc:sldMk cId="1773257454" sldId="929"/>
        </pc:sldMkLst>
        <pc:spChg chg="mod">
          <ac:chgData name="Kolody, Dale (O&amp;A, Hobart)" userId="6fce53b1-f6b4-437f-92e5-b29623dbcb9a" providerId="ADAL" clId="{786457B2-B5E1-4694-88D8-D0ECFAA2333D}" dt="2020-10-22T07:34:01.516" v="12112" actId="207"/>
          <ac:spMkLst>
            <pc:docMk/>
            <pc:sldMk cId="1773257454" sldId="929"/>
            <ac:spMk id="2" creationId="{509EA048-77DA-437A-9CF6-2838EC36945B}"/>
          </ac:spMkLst>
        </pc:spChg>
        <pc:spChg chg="mod">
          <ac:chgData name="Kolody, Dale (O&amp;A, Hobart)" userId="6fce53b1-f6b4-437f-92e5-b29623dbcb9a" providerId="ADAL" clId="{786457B2-B5E1-4694-88D8-D0ECFAA2333D}" dt="2020-10-22T07:34:30.255" v="12123" actId="1076"/>
          <ac:spMkLst>
            <pc:docMk/>
            <pc:sldMk cId="1773257454" sldId="929"/>
            <ac:spMk id="9" creationId="{EE47149C-EB49-4D03-B795-E4CD5E15B3D3}"/>
          </ac:spMkLst>
        </pc:spChg>
        <pc:spChg chg="add mod">
          <ac:chgData name="Kolody, Dale (O&amp;A, Hobart)" userId="6fce53b1-f6b4-437f-92e5-b29623dbcb9a" providerId="ADAL" clId="{786457B2-B5E1-4694-88D8-D0ECFAA2333D}" dt="2020-10-22T07:37:51.350" v="12344" actId="6549"/>
          <ac:spMkLst>
            <pc:docMk/>
            <pc:sldMk cId="1773257454" sldId="929"/>
            <ac:spMk id="15" creationId="{99753C70-AEE7-4B47-B9E4-D92DD63F6569}"/>
          </ac:spMkLst>
        </pc:spChg>
        <pc:spChg chg="add">
          <ac:chgData name="Kolody, Dale (O&amp;A, Hobart)" userId="6fce53b1-f6b4-437f-92e5-b29623dbcb9a" providerId="ADAL" clId="{786457B2-B5E1-4694-88D8-D0ECFAA2333D}" dt="2020-10-22T07:38:24.733" v="12351"/>
          <ac:spMkLst>
            <pc:docMk/>
            <pc:sldMk cId="1773257454" sldId="929"/>
            <ac:spMk id="17" creationId="{00FAE838-E2EC-483D-9462-7DF69C3DCE5C}"/>
          </ac:spMkLst>
        </pc:spChg>
        <pc:spChg chg="mod">
          <ac:chgData name="Kolody, Dale (O&amp;A, Hobart)" userId="6fce53b1-f6b4-437f-92e5-b29623dbcb9a" providerId="ADAL" clId="{786457B2-B5E1-4694-88D8-D0ECFAA2333D}" dt="2020-10-22T07:35:05.582" v="12139" actId="207"/>
          <ac:spMkLst>
            <pc:docMk/>
            <pc:sldMk cId="1773257454" sldId="929"/>
            <ac:spMk id="20" creationId="{A2A31B6D-5E22-4725-8D14-BC53C54B05D5}"/>
          </ac:spMkLst>
        </pc:spChg>
        <pc:spChg chg="mod">
          <ac:chgData name="Kolody, Dale (O&amp;A, Hobart)" userId="6fce53b1-f6b4-437f-92e5-b29623dbcb9a" providerId="ADAL" clId="{786457B2-B5E1-4694-88D8-D0ECFAA2333D}" dt="2020-10-22T07:35:10.713" v="12140" actId="207"/>
          <ac:spMkLst>
            <pc:docMk/>
            <pc:sldMk cId="1773257454" sldId="929"/>
            <ac:spMk id="21" creationId="{5A88D5E3-65A1-4050-B40C-D212AD7E31A5}"/>
          </ac:spMkLst>
        </pc:spChg>
        <pc:cxnChg chg="mod">
          <ac:chgData name="Kolody, Dale (O&amp;A, Hobart)" userId="6fce53b1-f6b4-437f-92e5-b29623dbcb9a" providerId="ADAL" clId="{786457B2-B5E1-4694-88D8-D0ECFAA2333D}" dt="2020-10-22T07:34:28.862" v="12122" actId="1037"/>
          <ac:cxnSpMkLst>
            <pc:docMk/>
            <pc:sldMk cId="1773257454" sldId="929"/>
            <ac:cxnSpMk id="13" creationId="{7B301A44-50A6-41E3-96D8-20793834C4A5}"/>
          </ac:cxnSpMkLst>
        </pc:cxnChg>
        <pc:cxnChg chg="mod">
          <ac:chgData name="Kolody, Dale (O&amp;A, Hobart)" userId="6fce53b1-f6b4-437f-92e5-b29623dbcb9a" providerId="ADAL" clId="{786457B2-B5E1-4694-88D8-D0ECFAA2333D}" dt="2020-10-22T07:35:16.173" v="12141" actId="14100"/>
          <ac:cxnSpMkLst>
            <pc:docMk/>
            <pc:sldMk cId="1773257454" sldId="929"/>
            <ac:cxnSpMk id="16" creationId="{D90D9C91-3400-43A3-AF53-BCAB23F6A4F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61C1-DD3C-401D-AD87-B8C7667D97DB}" type="datetimeFigureOut">
              <a:rPr lang="en-AU" smtClean="0"/>
              <a:pPr/>
              <a:t>2/03/2021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553F6-962E-4330-9629-7C9B66BB78A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78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553F6-962E-4330-9629-7C9B66BB78A2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21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553F6-962E-4330-9629-7C9B66BB78A2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42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+ Collaborato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4" name="Group 6"/>
          <p:cNvGrpSpPr/>
          <p:nvPr/>
        </p:nvGrpSpPr>
        <p:grpSpPr>
          <a:xfrm>
            <a:off x="1497" y="5500319"/>
            <a:ext cx="9170984" cy="1357681"/>
            <a:chOff x="1497" y="5500319"/>
            <a:chExt cx="9170984" cy="1357681"/>
          </a:xfrm>
        </p:grpSpPr>
        <p:sp>
          <p:nvSpPr>
            <p:cNvPr id="8" name="Rectangle 7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>
          <a:xfrm>
            <a:off x="-7938" y="6056313"/>
            <a:ext cx="9161463" cy="801687"/>
            <a:chOff x="-7938" y="6056313"/>
            <a:chExt cx="9161463" cy="801687"/>
          </a:xfrm>
        </p:grpSpPr>
        <p:sp>
          <p:nvSpPr>
            <p:cNvPr id="3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3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35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2486 w 2486"/>
                  <a:gd name="T1" fmla="*/ 81 h 94"/>
                  <a:gd name="T2" fmla="*/ 2171 w 2486"/>
                  <a:gd name="T3" fmla="*/ 0 h 94"/>
                  <a:gd name="T4" fmla="*/ 0 w 2486"/>
                  <a:gd name="T5" fmla="*/ 0 h 94"/>
                  <a:gd name="T6" fmla="*/ 0 w 2486"/>
                  <a:gd name="T7" fmla="*/ 94 h 94"/>
                  <a:gd name="T8" fmla="*/ 2289 w 2486"/>
                  <a:gd name="T9" fmla="*/ 94 h 94"/>
                  <a:gd name="T10" fmla="*/ 2486 w 2486"/>
                  <a:gd name="T11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331 w 394"/>
                  <a:gd name="T1" fmla="*/ 0 h 189"/>
                  <a:gd name="T2" fmla="*/ 0 w 394"/>
                  <a:gd name="T3" fmla="*/ 81 h 189"/>
                  <a:gd name="T4" fmla="*/ 327 w 394"/>
                  <a:gd name="T5" fmla="*/ 189 h 189"/>
                  <a:gd name="T6" fmla="*/ 394 w 394"/>
                  <a:gd name="T7" fmla="*/ 189 h 189"/>
                  <a:gd name="T8" fmla="*/ 394 w 394"/>
                  <a:gd name="T9" fmla="*/ 0 h 189"/>
                  <a:gd name="T10" fmla="*/ 331 w 394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3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1276350"/>
            <a:ext cx="7477125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371703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2744924"/>
            <a:ext cx="8461374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168860"/>
            <a:ext cx="6121438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ive Title Slide + Collaborato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-26988" y="357188"/>
            <a:ext cx="9199469" cy="6500812"/>
            <a:chOff x="-26988" y="357188"/>
            <a:chExt cx="9199469" cy="6500812"/>
          </a:xfrm>
        </p:grpSpPr>
        <p:grpSp>
          <p:nvGrpSpPr>
            <p:cNvPr id="5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grpSp>
          <p:nvGrpSpPr>
            <p:cNvPr id="6" name="Group 29"/>
            <p:cNvGrpSpPr/>
            <p:nvPr userDrawn="1"/>
          </p:nvGrpSpPr>
          <p:grpSpPr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1497" y="5940320"/>
                <a:ext cx="9158377" cy="91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7" name="Group 31"/>
              <p:cNvGrpSpPr/>
              <p:nvPr userDrawn="1"/>
            </p:nvGrpSpPr>
            <p:grpSpPr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47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497" y="5563679"/>
                  <a:ext cx="9170984" cy="932871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0" y="117"/>
                    </a:cxn>
                    <a:cxn ang="0">
                      <a:pos x="0" y="137"/>
                    </a:cxn>
                    <a:cxn ang="0">
                      <a:pos x="2030" y="137"/>
                    </a:cxn>
                    <a:cxn ang="0">
                      <a:pos x="2313" y="117"/>
                    </a:cxn>
                    <a:cxn ang="0">
                      <a:pos x="2880" y="0"/>
                    </a:cxn>
                    <a:cxn ang="0">
                      <a:pos x="2880" y="0"/>
                    </a:cxn>
                    <a:cxn ang="0">
                      <a:pos x="2880" y="117"/>
                    </a:cxn>
                    <a:cxn ang="0">
                      <a:pos x="2313" y="117"/>
                    </a:cxn>
                    <a:cxn ang="0">
                      <a:pos x="2784" y="293"/>
                    </a:cxn>
                    <a:cxn ang="0">
                      <a:pos x="2880" y="293"/>
                    </a:cxn>
                    <a:cxn ang="0">
                      <a:pos x="2880" y="0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497" y="5500319"/>
                  <a:ext cx="9170984" cy="435430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 userDrawn="1"/>
              </p:nvSpPr>
              <p:spPr bwMode="auto">
                <a:xfrm>
                  <a:off x="1497" y="5563679"/>
                  <a:ext cx="7365906" cy="432734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2030" y="136"/>
                    </a:cxn>
                    <a:cxn ang="0">
                      <a:pos x="2313" y="117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 userDrawn="1"/>
              </p:nvSpPr>
              <p:spPr bwMode="auto">
                <a:xfrm>
                  <a:off x="7367402" y="5563679"/>
                  <a:ext cx="1805078" cy="869511"/>
                </a:xfrm>
                <a:custGeom>
                  <a:avLst/>
                  <a:gdLst/>
                  <a:ahLst/>
                  <a:cxnLst>
                    <a:cxn ang="0">
                      <a:pos x="476" y="0"/>
                    </a:cxn>
                    <a:cxn ang="0">
                      <a:pos x="0" y="117"/>
                    </a:cxn>
                    <a:cxn ang="0">
                      <a:pos x="471" y="273"/>
                    </a:cxn>
                    <a:cxn ang="0">
                      <a:pos x="567" y="273"/>
                    </a:cxn>
                    <a:cxn ang="0">
                      <a:pos x="567" y="0"/>
                    </a:cxn>
                    <a:cxn ang="0">
                      <a:pos x="476" y="0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pic>
            <p:nvPicPr>
              <p:cNvPr id="33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1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3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4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5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/>
          <p:cNvGrpSpPr/>
          <p:nvPr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5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iv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-26988" y="357188"/>
            <a:ext cx="9195409" cy="6140081"/>
            <a:chOff x="-26988" y="357188"/>
            <a:chExt cx="9195409" cy="6140081"/>
          </a:xfrm>
        </p:grpSpPr>
        <p:grpSp>
          <p:nvGrpSpPr>
            <p:cNvPr id="5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6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  <p:grpSp>
          <p:nvGrpSpPr>
            <p:cNvPr id="8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jumppanen/niMSE-IO-BET-YFT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sz="3100" i="1" dirty="0">
                <a:solidFill>
                  <a:schemeClr val="accent1"/>
                </a:solidFill>
              </a:rPr>
              <a:t>IOTC-2021-WPM12(MSE)-04  </a:t>
            </a:r>
            <a:br>
              <a:rPr lang="en-AU" dirty="0"/>
            </a:br>
            <a:r>
              <a:rPr lang="en-AU" dirty="0"/>
              <a:t>IOTC Bigeye</a:t>
            </a:r>
            <a:br>
              <a:rPr lang="en-AU" dirty="0"/>
            </a:br>
            <a:r>
              <a:rPr lang="en-AU" dirty="0"/>
              <a:t>Management Strategy Evaluation: </a:t>
            </a:r>
            <a:br>
              <a:rPr lang="en-AU" dirty="0"/>
            </a:br>
            <a:r>
              <a:rPr lang="en-AU" dirty="0"/>
              <a:t>March 2021 Update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sz="2200" dirty="0"/>
              <a:t>Dale Kolody</a:t>
            </a:r>
            <a:br>
              <a:rPr lang="en-AU" sz="2200" dirty="0"/>
            </a:br>
            <a:r>
              <a:rPr lang="en-AU" sz="2200" dirty="0"/>
              <a:t>Paavo Jumppanen</a:t>
            </a:r>
            <a:br>
              <a:rPr lang="en-AU" sz="2200" dirty="0"/>
            </a:br>
            <a:br>
              <a:rPr lang="en-AU" sz="2200" dirty="0"/>
            </a:br>
            <a:r>
              <a:rPr lang="en-AU" sz="2200" dirty="0"/>
              <a:t>CSIRO Oceans &amp; Atmosphere, Australia</a:t>
            </a:r>
            <a:br>
              <a:rPr lang="en-AU" sz="2200" dirty="0"/>
            </a:br>
            <a:endParaRPr lang="en-AU" dirty="0"/>
          </a:p>
        </p:txBody>
      </p:sp>
      <p:pic>
        <p:nvPicPr>
          <p:cNvPr id="5" name="Picture 10" descr="maldives yf on the 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1"/>
            <a:ext cx="236220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 descr="C:\Users\Keith\Documents\keith\powerpoint talks\general images\oceans, coasts and uses\fishing\HF1219_tunaman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2262187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:\Users\Keith\Documents\keith\powerpoint talks\general images\oceans, coasts and uses\critters\GB1031(graham_blight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4855297"/>
            <a:ext cx="2262187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F7EECEC7-DB78-4072-BDA6-9D45C8045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12" name="Picture 11" descr="Thunnus obesus">
            <a:extLst>
              <a:ext uri="{FF2B5EF4-FFF2-40B4-BE49-F238E27FC236}">
                <a16:creationId xmlns:a16="http://schemas.microsoft.com/office/drawing/2014/main" id="{76A1B2E3-00C1-42EF-8239-8C7D8FB69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3048000" cy="145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EDD9-185A-4A65-B57D-6124BDBC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CPUE-based MP – no developments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0ACC57-DCAB-413D-BE27-6F14E6EAE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161" y="1685895"/>
            <a:ext cx="7222603" cy="37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4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7526-4B0A-4B8F-A645-E2150E0A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2200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IOTC–2020–WPM11–13 </a:t>
            </a:r>
            <a:br>
              <a:rPr lang="en-AU" dirty="0"/>
            </a:br>
            <a:r>
              <a:rPr lang="en-AU" dirty="0"/>
              <a:t>Pella-Tomlinson </a:t>
            </a:r>
            <a:r>
              <a:rPr lang="en-AU" sz="3100" dirty="0"/>
              <a:t>Joint Process and Observation Error </a:t>
            </a:r>
            <a:br>
              <a:rPr lang="en-AU" sz="3100" dirty="0"/>
            </a:br>
            <a:r>
              <a:rPr lang="en-AU" sz="3100" dirty="0"/>
              <a:t>Random Effects Model (PTRE)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588E-DDFC-47FE-B5A4-5222DD61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2209800"/>
            <a:ext cx="3409950" cy="37338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Implemented with TMB (Template Model Builder)</a:t>
            </a:r>
          </a:p>
          <a:p>
            <a:endParaRPr lang="en-AU" dirty="0"/>
          </a:p>
          <a:p>
            <a:pPr lvl="2"/>
            <a:r>
              <a:rPr lang="en-AU" dirty="0"/>
              <a:t>Fast (~1 second per application vs: JABBA 2-3 minutes)</a:t>
            </a:r>
          </a:p>
          <a:p>
            <a:pPr marL="432000" lvl="2" indent="0">
              <a:buNone/>
            </a:pPr>
            <a:endParaRPr lang="en-AU" dirty="0"/>
          </a:p>
          <a:p>
            <a:pPr lvl="2"/>
            <a:r>
              <a:rPr lang="en-AU" dirty="0"/>
              <a:t>Generally reliable, but priors and penalties required for stability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Error estimates may be useful</a:t>
            </a:r>
          </a:p>
          <a:p>
            <a:pPr lvl="2"/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F202E-E3FC-4CBA-BDFE-9D5DD1FB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4834293" cy="429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4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7526-4B0A-4B8F-A645-E2150E0A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PTRE + </a:t>
            </a:r>
            <a:r>
              <a:rPr lang="en-AU" dirty="0" err="1"/>
              <a:t>Hockeystick</a:t>
            </a:r>
            <a:br>
              <a:rPr lang="en-AU" dirty="0"/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828B3-A610-4FAA-8FCF-EEB90114FD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7239000" cy="4190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66195-606D-4EE8-A2C1-0F97D608DCB4}"/>
              </a:ext>
            </a:extLst>
          </p:cNvPr>
          <p:cNvSpPr txBox="1"/>
          <p:nvPr/>
        </p:nvSpPr>
        <p:spPr>
          <a:xfrm>
            <a:off x="7696200" y="2743200"/>
            <a:ext cx="120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New PTRE Estimation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96DCD7-6BA6-475D-B4B8-41709C347F3C}"/>
              </a:ext>
            </a:extLst>
          </p:cNvPr>
          <p:cNvCxnSpPr>
            <a:cxnSpLocks/>
          </p:cNvCxnSpPr>
          <p:nvPr/>
        </p:nvCxnSpPr>
        <p:spPr>
          <a:xfrm flipH="1">
            <a:off x="6781800" y="2971800"/>
            <a:ext cx="685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850DF7-24C3-4EF0-8A84-4A51C2BA7F3F}"/>
              </a:ext>
            </a:extLst>
          </p:cNvPr>
          <p:cNvSpPr txBox="1"/>
          <p:nvPr/>
        </p:nvSpPr>
        <p:spPr>
          <a:xfrm>
            <a:off x="228600" y="757793"/>
            <a:ext cx="7828040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Recent development: Can incorporate uncertainty in Estimated Current Depletion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83559-6A56-4C8E-BAEB-49F54FAD490A}"/>
              </a:ext>
            </a:extLst>
          </p:cNvPr>
          <p:cNvSpPr txBox="1"/>
          <p:nvPr/>
        </p:nvSpPr>
        <p:spPr>
          <a:xfrm>
            <a:off x="838200" y="5638800"/>
            <a:ext cx="47085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More uncertain </a:t>
            </a:r>
            <a:r>
              <a:rPr lang="en-AU" dirty="0">
                <a:solidFill>
                  <a:srgbClr val="00B050"/>
                </a:solidFill>
              </a:rPr>
              <a:t>X</a:t>
            </a:r>
            <a:r>
              <a:rPr lang="en-AU" dirty="0"/>
              <a:t> should be more precautionary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9B84A9-93FB-41C1-A3F9-EE014D366282}"/>
              </a:ext>
            </a:extLst>
          </p:cNvPr>
          <p:cNvCxnSpPr>
            <a:cxnSpLocks/>
          </p:cNvCxnSpPr>
          <p:nvPr/>
        </p:nvCxnSpPr>
        <p:spPr>
          <a:xfrm flipV="1">
            <a:off x="1600200" y="4800600"/>
            <a:ext cx="0" cy="838200"/>
          </a:xfrm>
          <a:prstGeom prst="straightConnector1">
            <a:avLst/>
          </a:prstGeom>
          <a:ln w="793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2A95-2B84-403E-A6A2-F4540F00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274639"/>
            <a:ext cx="8461374" cy="650648"/>
          </a:xfrm>
        </p:spPr>
        <p:txBody>
          <a:bodyPr/>
          <a:lstStyle/>
          <a:p>
            <a:r>
              <a:rPr lang="en-AU" dirty="0"/>
              <a:t>PTRE-based MP with internal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A6AD-70C0-434A-A2D4-345BD12E8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936955"/>
            <a:ext cx="8709025" cy="4904314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AU" dirty="0"/>
              <a:t>Fit PETR Model</a:t>
            </a:r>
          </a:p>
          <a:p>
            <a:pPr marL="457200" indent="-457200">
              <a:buAutoNum type="arabicParenR"/>
            </a:pPr>
            <a:r>
              <a:rPr lang="en-AU" dirty="0"/>
              <a:t>Find constant TAC that hits target depletion at target date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C9A226-225B-4528-867B-713E357412DC}"/>
              </a:ext>
            </a:extLst>
          </p:cNvPr>
          <p:cNvSpPr/>
          <p:nvPr/>
        </p:nvSpPr>
        <p:spPr>
          <a:xfrm>
            <a:off x="457200" y="1752600"/>
            <a:ext cx="7010400" cy="4153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rgbClr val="00B05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D5FB24-770A-41B4-BCD1-1D5D3C96A8EB}"/>
              </a:ext>
            </a:extLst>
          </p:cNvPr>
          <p:cNvCxnSpPr>
            <a:cxnSpLocks/>
          </p:cNvCxnSpPr>
          <p:nvPr/>
        </p:nvCxnSpPr>
        <p:spPr>
          <a:xfrm flipV="1">
            <a:off x="1295400" y="2362200"/>
            <a:ext cx="0" cy="2971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F3EADB-340C-44EE-B522-EE89A602C145}"/>
              </a:ext>
            </a:extLst>
          </p:cNvPr>
          <p:cNvCxnSpPr>
            <a:cxnSpLocks/>
          </p:cNvCxnSpPr>
          <p:nvPr/>
        </p:nvCxnSpPr>
        <p:spPr>
          <a:xfrm>
            <a:off x="1295400" y="5334000"/>
            <a:ext cx="5867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1CAAD0-27FC-4255-AA60-6D3AD4354097}"/>
              </a:ext>
            </a:extLst>
          </p:cNvPr>
          <p:cNvSpPr txBox="1"/>
          <p:nvPr/>
        </p:nvSpPr>
        <p:spPr>
          <a:xfrm>
            <a:off x="1524000" y="5345668"/>
            <a:ext cx="83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A20BF-3465-432F-B84E-0D642C2D3F72}"/>
              </a:ext>
            </a:extLst>
          </p:cNvPr>
          <p:cNvSpPr/>
          <p:nvPr/>
        </p:nvSpPr>
        <p:spPr>
          <a:xfrm>
            <a:off x="1981200" y="3200405"/>
            <a:ext cx="76198" cy="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1DB66-FFEE-4B38-AA4A-B79F27E76C5A}"/>
              </a:ext>
            </a:extLst>
          </p:cNvPr>
          <p:cNvSpPr/>
          <p:nvPr/>
        </p:nvSpPr>
        <p:spPr>
          <a:xfrm>
            <a:off x="2362200" y="3555291"/>
            <a:ext cx="76198" cy="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F1CEC8-C1B1-45BE-96B5-E017B402F571}"/>
              </a:ext>
            </a:extLst>
          </p:cNvPr>
          <p:cNvSpPr/>
          <p:nvPr/>
        </p:nvSpPr>
        <p:spPr>
          <a:xfrm flipH="1" flipV="1">
            <a:off x="2057396" y="4229102"/>
            <a:ext cx="76163" cy="7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3024E-BE98-4562-ABCD-936B3964D81C}"/>
              </a:ext>
            </a:extLst>
          </p:cNvPr>
          <p:cNvSpPr/>
          <p:nvPr/>
        </p:nvSpPr>
        <p:spPr>
          <a:xfrm flipH="1" flipV="1">
            <a:off x="1752637" y="3733804"/>
            <a:ext cx="76163" cy="7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3F7F06-8724-4775-906D-657B502DC463}"/>
              </a:ext>
            </a:extLst>
          </p:cNvPr>
          <p:cNvSpPr/>
          <p:nvPr/>
        </p:nvSpPr>
        <p:spPr>
          <a:xfrm flipH="1" flipV="1">
            <a:off x="2514637" y="4191000"/>
            <a:ext cx="76163" cy="7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188902-9580-4754-A219-8B2825BD4493}"/>
              </a:ext>
            </a:extLst>
          </p:cNvPr>
          <p:cNvSpPr/>
          <p:nvPr/>
        </p:nvSpPr>
        <p:spPr>
          <a:xfrm flipH="1" flipV="1">
            <a:off x="2819400" y="4381502"/>
            <a:ext cx="76163" cy="7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197101-54C5-4533-9ACB-0CAFFC4CA8B5}"/>
              </a:ext>
            </a:extLst>
          </p:cNvPr>
          <p:cNvSpPr/>
          <p:nvPr/>
        </p:nvSpPr>
        <p:spPr>
          <a:xfrm flipH="1" flipV="1">
            <a:off x="2209796" y="4381502"/>
            <a:ext cx="76163" cy="7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5CCDED-865F-4EF8-B82B-43B0E1D1C44A}"/>
              </a:ext>
            </a:extLst>
          </p:cNvPr>
          <p:cNvSpPr/>
          <p:nvPr/>
        </p:nvSpPr>
        <p:spPr>
          <a:xfrm>
            <a:off x="1371600" y="3338286"/>
            <a:ext cx="2605314" cy="1168400"/>
          </a:xfrm>
          <a:custGeom>
            <a:avLst/>
            <a:gdLst>
              <a:gd name="connsiteX0" fmla="*/ 0 w 2605314"/>
              <a:gd name="connsiteY0" fmla="*/ 0 h 1168400"/>
              <a:gd name="connsiteX1" fmla="*/ 159657 w 2605314"/>
              <a:gd name="connsiteY1" fmla="*/ 7257 h 1168400"/>
              <a:gd name="connsiteX2" fmla="*/ 210457 w 2605314"/>
              <a:gd name="connsiteY2" fmla="*/ 21771 h 1168400"/>
              <a:gd name="connsiteX3" fmla="*/ 239486 w 2605314"/>
              <a:gd name="connsiteY3" fmla="*/ 36285 h 1168400"/>
              <a:gd name="connsiteX4" fmla="*/ 275771 w 2605314"/>
              <a:gd name="connsiteY4" fmla="*/ 43543 h 1168400"/>
              <a:gd name="connsiteX5" fmla="*/ 341086 w 2605314"/>
              <a:gd name="connsiteY5" fmla="*/ 65314 h 1168400"/>
              <a:gd name="connsiteX6" fmla="*/ 362857 w 2605314"/>
              <a:gd name="connsiteY6" fmla="*/ 72571 h 1168400"/>
              <a:gd name="connsiteX7" fmla="*/ 384629 w 2605314"/>
              <a:gd name="connsiteY7" fmla="*/ 79828 h 1168400"/>
              <a:gd name="connsiteX8" fmla="*/ 449943 w 2605314"/>
              <a:gd name="connsiteY8" fmla="*/ 130628 h 1168400"/>
              <a:gd name="connsiteX9" fmla="*/ 493486 w 2605314"/>
              <a:gd name="connsiteY9" fmla="*/ 174171 h 1168400"/>
              <a:gd name="connsiteX10" fmla="*/ 544286 w 2605314"/>
              <a:gd name="connsiteY10" fmla="*/ 217714 h 1168400"/>
              <a:gd name="connsiteX11" fmla="*/ 602343 w 2605314"/>
              <a:gd name="connsiteY11" fmla="*/ 283028 h 1168400"/>
              <a:gd name="connsiteX12" fmla="*/ 645886 w 2605314"/>
              <a:gd name="connsiteY12" fmla="*/ 319314 h 1168400"/>
              <a:gd name="connsiteX13" fmla="*/ 718457 w 2605314"/>
              <a:gd name="connsiteY13" fmla="*/ 406400 h 1168400"/>
              <a:gd name="connsiteX14" fmla="*/ 732971 w 2605314"/>
              <a:gd name="connsiteY14" fmla="*/ 435428 h 1168400"/>
              <a:gd name="connsiteX15" fmla="*/ 754743 w 2605314"/>
              <a:gd name="connsiteY15" fmla="*/ 449943 h 1168400"/>
              <a:gd name="connsiteX16" fmla="*/ 762000 w 2605314"/>
              <a:gd name="connsiteY16" fmla="*/ 486228 h 1168400"/>
              <a:gd name="connsiteX17" fmla="*/ 783771 w 2605314"/>
              <a:gd name="connsiteY17" fmla="*/ 500743 h 1168400"/>
              <a:gd name="connsiteX18" fmla="*/ 798286 w 2605314"/>
              <a:gd name="connsiteY18" fmla="*/ 515257 h 1168400"/>
              <a:gd name="connsiteX19" fmla="*/ 812800 w 2605314"/>
              <a:gd name="connsiteY19" fmla="*/ 544285 h 1168400"/>
              <a:gd name="connsiteX20" fmla="*/ 841829 w 2605314"/>
              <a:gd name="connsiteY20" fmla="*/ 587828 h 1168400"/>
              <a:gd name="connsiteX21" fmla="*/ 856343 w 2605314"/>
              <a:gd name="connsiteY21" fmla="*/ 616857 h 1168400"/>
              <a:gd name="connsiteX22" fmla="*/ 863600 w 2605314"/>
              <a:gd name="connsiteY22" fmla="*/ 638628 h 1168400"/>
              <a:gd name="connsiteX23" fmla="*/ 878114 w 2605314"/>
              <a:gd name="connsiteY23" fmla="*/ 653143 h 1168400"/>
              <a:gd name="connsiteX24" fmla="*/ 899886 w 2605314"/>
              <a:gd name="connsiteY24" fmla="*/ 689428 h 1168400"/>
              <a:gd name="connsiteX25" fmla="*/ 921657 w 2605314"/>
              <a:gd name="connsiteY25" fmla="*/ 732971 h 1168400"/>
              <a:gd name="connsiteX26" fmla="*/ 943429 w 2605314"/>
              <a:gd name="connsiteY26" fmla="*/ 754743 h 1168400"/>
              <a:gd name="connsiteX27" fmla="*/ 979714 w 2605314"/>
              <a:gd name="connsiteY27" fmla="*/ 812800 h 1168400"/>
              <a:gd name="connsiteX28" fmla="*/ 1008743 w 2605314"/>
              <a:gd name="connsiteY28" fmla="*/ 863600 h 1168400"/>
              <a:gd name="connsiteX29" fmla="*/ 1052286 w 2605314"/>
              <a:gd name="connsiteY29" fmla="*/ 907143 h 1168400"/>
              <a:gd name="connsiteX30" fmla="*/ 1081314 w 2605314"/>
              <a:gd name="connsiteY30" fmla="*/ 928914 h 1168400"/>
              <a:gd name="connsiteX31" fmla="*/ 1103086 w 2605314"/>
              <a:gd name="connsiteY31" fmla="*/ 943428 h 1168400"/>
              <a:gd name="connsiteX32" fmla="*/ 1124857 w 2605314"/>
              <a:gd name="connsiteY32" fmla="*/ 965200 h 1168400"/>
              <a:gd name="connsiteX33" fmla="*/ 1182914 w 2605314"/>
              <a:gd name="connsiteY33" fmla="*/ 1008743 h 1168400"/>
              <a:gd name="connsiteX34" fmla="*/ 1219200 w 2605314"/>
              <a:gd name="connsiteY34" fmla="*/ 1037771 h 1168400"/>
              <a:gd name="connsiteX35" fmla="*/ 1248229 w 2605314"/>
              <a:gd name="connsiteY35" fmla="*/ 1059543 h 1168400"/>
              <a:gd name="connsiteX36" fmla="*/ 1277257 w 2605314"/>
              <a:gd name="connsiteY36" fmla="*/ 1066800 h 1168400"/>
              <a:gd name="connsiteX37" fmla="*/ 1299029 w 2605314"/>
              <a:gd name="connsiteY37" fmla="*/ 1074057 h 1168400"/>
              <a:gd name="connsiteX38" fmla="*/ 1335314 w 2605314"/>
              <a:gd name="connsiteY38" fmla="*/ 1095828 h 1168400"/>
              <a:gd name="connsiteX39" fmla="*/ 1371600 w 2605314"/>
              <a:gd name="connsiteY39" fmla="*/ 1103085 h 1168400"/>
              <a:gd name="connsiteX40" fmla="*/ 1473200 w 2605314"/>
              <a:gd name="connsiteY40" fmla="*/ 1117600 h 1168400"/>
              <a:gd name="connsiteX41" fmla="*/ 1872343 w 2605314"/>
              <a:gd name="connsiteY41" fmla="*/ 1124857 h 1168400"/>
              <a:gd name="connsiteX42" fmla="*/ 2220686 w 2605314"/>
              <a:gd name="connsiteY42" fmla="*/ 1146628 h 1168400"/>
              <a:gd name="connsiteX43" fmla="*/ 2249714 w 2605314"/>
              <a:gd name="connsiteY43" fmla="*/ 1161143 h 1168400"/>
              <a:gd name="connsiteX44" fmla="*/ 2300514 w 2605314"/>
              <a:gd name="connsiteY44" fmla="*/ 1168400 h 1168400"/>
              <a:gd name="connsiteX45" fmla="*/ 2554514 w 2605314"/>
              <a:gd name="connsiteY45" fmla="*/ 1161143 h 1168400"/>
              <a:gd name="connsiteX46" fmla="*/ 2576286 w 2605314"/>
              <a:gd name="connsiteY46" fmla="*/ 1153885 h 1168400"/>
              <a:gd name="connsiteX47" fmla="*/ 2605314 w 2605314"/>
              <a:gd name="connsiteY47" fmla="*/ 1146628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05314" h="1168400">
                <a:moveTo>
                  <a:pt x="0" y="0"/>
                </a:moveTo>
                <a:cubicBezTo>
                  <a:pt x="53219" y="2419"/>
                  <a:pt x="106540" y="3171"/>
                  <a:pt x="159657" y="7257"/>
                </a:cubicBezTo>
                <a:cubicBezTo>
                  <a:pt x="167138" y="7832"/>
                  <a:pt x="201441" y="17907"/>
                  <a:pt x="210457" y="21771"/>
                </a:cubicBezTo>
                <a:cubicBezTo>
                  <a:pt x="220401" y="26033"/>
                  <a:pt x="229223" y="32864"/>
                  <a:pt x="239486" y="36285"/>
                </a:cubicBezTo>
                <a:cubicBezTo>
                  <a:pt x="251188" y="40186"/>
                  <a:pt x="263911" y="40154"/>
                  <a:pt x="275771" y="43543"/>
                </a:cubicBezTo>
                <a:cubicBezTo>
                  <a:pt x="297837" y="49848"/>
                  <a:pt x="319314" y="58057"/>
                  <a:pt x="341086" y="65314"/>
                </a:cubicBezTo>
                <a:lnTo>
                  <a:pt x="362857" y="72571"/>
                </a:lnTo>
                <a:lnTo>
                  <a:pt x="384629" y="79828"/>
                </a:lnTo>
                <a:cubicBezTo>
                  <a:pt x="433580" y="128780"/>
                  <a:pt x="408698" y="116880"/>
                  <a:pt x="449943" y="130628"/>
                </a:cubicBezTo>
                <a:cubicBezTo>
                  <a:pt x="489566" y="157045"/>
                  <a:pt x="455681" y="130965"/>
                  <a:pt x="493486" y="174171"/>
                </a:cubicBezTo>
                <a:cubicBezTo>
                  <a:pt x="518126" y="202331"/>
                  <a:pt x="517856" y="200095"/>
                  <a:pt x="544286" y="217714"/>
                </a:cubicBezTo>
                <a:cubicBezTo>
                  <a:pt x="570187" y="256565"/>
                  <a:pt x="552631" y="233315"/>
                  <a:pt x="602343" y="283028"/>
                </a:cubicBezTo>
                <a:cubicBezTo>
                  <a:pt x="630284" y="310969"/>
                  <a:pt x="615572" y="299106"/>
                  <a:pt x="645886" y="319314"/>
                </a:cubicBezTo>
                <a:cubicBezTo>
                  <a:pt x="696138" y="394692"/>
                  <a:pt x="668497" y="368928"/>
                  <a:pt x="718457" y="406400"/>
                </a:cubicBezTo>
                <a:cubicBezTo>
                  <a:pt x="723295" y="416076"/>
                  <a:pt x="726045" y="427117"/>
                  <a:pt x="732971" y="435428"/>
                </a:cubicBezTo>
                <a:cubicBezTo>
                  <a:pt x="738555" y="442129"/>
                  <a:pt x="750415" y="442370"/>
                  <a:pt x="754743" y="449943"/>
                </a:cubicBezTo>
                <a:cubicBezTo>
                  <a:pt x="760863" y="460652"/>
                  <a:pt x="755880" y="475519"/>
                  <a:pt x="762000" y="486228"/>
                </a:cubicBezTo>
                <a:cubicBezTo>
                  <a:pt x="766327" y="493801"/>
                  <a:pt x="776960" y="495294"/>
                  <a:pt x="783771" y="500743"/>
                </a:cubicBezTo>
                <a:cubicBezTo>
                  <a:pt x="789114" y="505017"/>
                  <a:pt x="793448" y="510419"/>
                  <a:pt x="798286" y="515257"/>
                </a:cubicBezTo>
                <a:cubicBezTo>
                  <a:pt x="803124" y="524933"/>
                  <a:pt x="807234" y="535009"/>
                  <a:pt x="812800" y="544285"/>
                </a:cubicBezTo>
                <a:cubicBezTo>
                  <a:pt x="821775" y="559243"/>
                  <a:pt x="834028" y="572225"/>
                  <a:pt x="841829" y="587828"/>
                </a:cubicBezTo>
                <a:cubicBezTo>
                  <a:pt x="846667" y="597504"/>
                  <a:pt x="852081" y="606913"/>
                  <a:pt x="856343" y="616857"/>
                </a:cubicBezTo>
                <a:cubicBezTo>
                  <a:pt x="859356" y="623888"/>
                  <a:pt x="859664" y="632069"/>
                  <a:pt x="863600" y="638628"/>
                </a:cubicBezTo>
                <a:cubicBezTo>
                  <a:pt x="867120" y="644495"/>
                  <a:pt x="873276" y="648305"/>
                  <a:pt x="878114" y="653143"/>
                </a:cubicBezTo>
                <a:cubicBezTo>
                  <a:pt x="898673" y="714819"/>
                  <a:pt x="869999" y="639618"/>
                  <a:pt x="899886" y="689428"/>
                </a:cubicBezTo>
                <a:cubicBezTo>
                  <a:pt x="927943" y="736189"/>
                  <a:pt x="882329" y="685778"/>
                  <a:pt x="921657" y="732971"/>
                </a:cubicBezTo>
                <a:cubicBezTo>
                  <a:pt x="928227" y="740856"/>
                  <a:pt x="937392" y="746443"/>
                  <a:pt x="943429" y="754743"/>
                </a:cubicBezTo>
                <a:cubicBezTo>
                  <a:pt x="956852" y="773199"/>
                  <a:pt x="969508" y="792388"/>
                  <a:pt x="979714" y="812800"/>
                </a:cubicBezTo>
                <a:cubicBezTo>
                  <a:pt x="987221" y="827814"/>
                  <a:pt x="997023" y="850415"/>
                  <a:pt x="1008743" y="863600"/>
                </a:cubicBezTo>
                <a:cubicBezTo>
                  <a:pt x="1022380" y="878942"/>
                  <a:pt x="1035865" y="894827"/>
                  <a:pt x="1052286" y="907143"/>
                </a:cubicBezTo>
                <a:cubicBezTo>
                  <a:pt x="1061962" y="914400"/>
                  <a:pt x="1071472" y="921884"/>
                  <a:pt x="1081314" y="928914"/>
                </a:cubicBezTo>
                <a:cubicBezTo>
                  <a:pt x="1088412" y="933984"/>
                  <a:pt x="1096386" y="937844"/>
                  <a:pt x="1103086" y="943428"/>
                </a:cubicBezTo>
                <a:cubicBezTo>
                  <a:pt x="1110970" y="949998"/>
                  <a:pt x="1116914" y="958701"/>
                  <a:pt x="1124857" y="965200"/>
                </a:cubicBezTo>
                <a:cubicBezTo>
                  <a:pt x="1143579" y="980518"/>
                  <a:pt x="1165808" y="991638"/>
                  <a:pt x="1182914" y="1008743"/>
                </a:cubicBezTo>
                <a:cubicBezTo>
                  <a:pt x="1207189" y="1033016"/>
                  <a:pt x="1187157" y="1014883"/>
                  <a:pt x="1219200" y="1037771"/>
                </a:cubicBezTo>
                <a:cubicBezTo>
                  <a:pt x="1229042" y="1044801"/>
                  <a:pt x="1237411" y="1054134"/>
                  <a:pt x="1248229" y="1059543"/>
                </a:cubicBezTo>
                <a:cubicBezTo>
                  <a:pt x="1257150" y="1064003"/>
                  <a:pt x="1267667" y="1064060"/>
                  <a:pt x="1277257" y="1066800"/>
                </a:cubicBezTo>
                <a:cubicBezTo>
                  <a:pt x="1284613" y="1068902"/>
                  <a:pt x="1292187" y="1070636"/>
                  <a:pt x="1299029" y="1074057"/>
                </a:cubicBezTo>
                <a:cubicBezTo>
                  <a:pt x="1311645" y="1080365"/>
                  <a:pt x="1322218" y="1090590"/>
                  <a:pt x="1335314" y="1095828"/>
                </a:cubicBezTo>
                <a:cubicBezTo>
                  <a:pt x="1346767" y="1100409"/>
                  <a:pt x="1359559" y="1100409"/>
                  <a:pt x="1371600" y="1103085"/>
                </a:cubicBezTo>
                <a:cubicBezTo>
                  <a:pt x="1419614" y="1113755"/>
                  <a:pt x="1401917" y="1115407"/>
                  <a:pt x="1473200" y="1117600"/>
                </a:cubicBezTo>
                <a:cubicBezTo>
                  <a:pt x="1606207" y="1121692"/>
                  <a:pt x="1739295" y="1122438"/>
                  <a:pt x="1872343" y="1124857"/>
                </a:cubicBezTo>
                <a:cubicBezTo>
                  <a:pt x="2000954" y="1167727"/>
                  <a:pt x="1837090" y="1115314"/>
                  <a:pt x="2220686" y="1146628"/>
                </a:cubicBezTo>
                <a:cubicBezTo>
                  <a:pt x="2231468" y="1147508"/>
                  <a:pt x="2239277" y="1158296"/>
                  <a:pt x="2249714" y="1161143"/>
                </a:cubicBezTo>
                <a:cubicBezTo>
                  <a:pt x="2266216" y="1165644"/>
                  <a:pt x="2283581" y="1165981"/>
                  <a:pt x="2300514" y="1168400"/>
                </a:cubicBezTo>
                <a:cubicBezTo>
                  <a:pt x="2385181" y="1165981"/>
                  <a:pt x="2469930" y="1165595"/>
                  <a:pt x="2554514" y="1161143"/>
                </a:cubicBezTo>
                <a:cubicBezTo>
                  <a:pt x="2562153" y="1160741"/>
                  <a:pt x="2568930" y="1155987"/>
                  <a:pt x="2576286" y="1153885"/>
                </a:cubicBezTo>
                <a:cubicBezTo>
                  <a:pt x="2585876" y="1151145"/>
                  <a:pt x="2605314" y="1146628"/>
                  <a:pt x="2605314" y="1146628"/>
                </a:cubicBezTo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5BC39-CCBD-4014-808C-4396E184C6E6}"/>
              </a:ext>
            </a:extLst>
          </p:cNvPr>
          <p:cNvSpPr/>
          <p:nvPr/>
        </p:nvSpPr>
        <p:spPr>
          <a:xfrm>
            <a:off x="3352802" y="4191000"/>
            <a:ext cx="76198" cy="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795CBC-5B1F-484D-8CAC-035A7343F82D}"/>
              </a:ext>
            </a:extLst>
          </p:cNvPr>
          <p:cNvSpPr/>
          <p:nvPr/>
        </p:nvSpPr>
        <p:spPr>
          <a:xfrm>
            <a:off x="3657602" y="4572005"/>
            <a:ext cx="76198" cy="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381FB-6FE5-4775-8197-D73DC8EA9FE7}"/>
              </a:ext>
            </a:extLst>
          </p:cNvPr>
          <p:cNvSpPr/>
          <p:nvPr/>
        </p:nvSpPr>
        <p:spPr>
          <a:xfrm>
            <a:off x="1524003" y="3048000"/>
            <a:ext cx="76198" cy="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68F422-EC8A-44E8-8120-FD063A38E3F9}"/>
              </a:ext>
            </a:extLst>
          </p:cNvPr>
          <p:cNvSpPr txBox="1"/>
          <p:nvPr/>
        </p:nvSpPr>
        <p:spPr>
          <a:xfrm rot="16200000">
            <a:off x="-319351" y="310282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B/B0 (Depletion)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19412A-C8DC-47D4-AAA4-59D0ED815B09}"/>
              </a:ext>
            </a:extLst>
          </p:cNvPr>
          <p:cNvCxnSpPr>
            <a:cxnSpLocks/>
          </p:cNvCxnSpPr>
          <p:nvPr/>
        </p:nvCxnSpPr>
        <p:spPr>
          <a:xfrm flipV="1">
            <a:off x="1371600" y="4113928"/>
            <a:ext cx="5562600" cy="872"/>
          </a:xfrm>
          <a:prstGeom prst="line">
            <a:avLst/>
          </a:prstGeom>
          <a:ln w="349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BDE6E6-9B9C-45F5-A00E-AB55CD597C90}"/>
              </a:ext>
            </a:extLst>
          </p:cNvPr>
          <p:cNvSpPr txBox="1"/>
          <p:nvPr/>
        </p:nvSpPr>
        <p:spPr>
          <a:xfrm>
            <a:off x="2266017" y="3749348"/>
            <a:ext cx="207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Target depletion</a:t>
            </a:r>
          </a:p>
          <a:p>
            <a:endParaRPr lang="en-AU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2FD13E-7D09-4858-B7B4-20EBBECA2947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2652486"/>
            <a:ext cx="14516" cy="2681514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59BCEC-2EA7-4934-822A-E04B28C2C00B}"/>
              </a:ext>
            </a:extLst>
          </p:cNvPr>
          <p:cNvSpPr txBox="1"/>
          <p:nvPr/>
        </p:nvSpPr>
        <p:spPr>
          <a:xfrm>
            <a:off x="3657600" y="5345668"/>
            <a:ext cx="83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TAC setting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EBF3D7-2869-4892-B44C-3EF68B5EFFCE}"/>
              </a:ext>
            </a:extLst>
          </p:cNvPr>
          <p:cNvGrpSpPr/>
          <p:nvPr/>
        </p:nvGrpSpPr>
        <p:grpSpPr>
          <a:xfrm>
            <a:off x="3944257" y="3336061"/>
            <a:ext cx="2321706" cy="1462793"/>
            <a:chOff x="3944257" y="3336061"/>
            <a:chExt cx="2321706" cy="146279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118096-2A87-4726-8086-ECF110DA29AB}"/>
                </a:ext>
              </a:extLst>
            </p:cNvPr>
            <p:cNvSpPr/>
            <p:nvPr/>
          </p:nvSpPr>
          <p:spPr>
            <a:xfrm>
              <a:off x="3944257" y="4111702"/>
              <a:ext cx="2304143" cy="384097"/>
            </a:xfrm>
            <a:custGeom>
              <a:avLst/>
              <a:gdLst>
                <a:gd name="connsiteX0" fmla="*/ 0 w 3142343"/>
                <a:gd name="connsiteY0" fmla="*/ 1030514 h 1030514"/>
                <a:gd name="connsiteX1" fmla="*/ 2097315 w 3142343"/>
                <a:gd name="connsiteY1" fmla="*/ 573314 h 1030514"/>
                <a:gd name="connsiteX2" fmla="*/ 3142343 w 3142343"/>
                <a:gd name="connsiteY2" fmla="*/ 0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2343" h="1030514">
                  <a:moveTo>
                    <a:pt x="0" y="1030514"/>
                  </a:moveTo>
                  <a:cubicBezTo>
                    <a:pt x="786795" y="887790"/>
                    <a:pt x="1573591" y="745066"/>
                    <a:pt x="2097315" y="573314"/>
                  </a:cubicBezTo>
                  <a:cubicBezTo>
                    <a:pt x="2621039" y="401562"/>
                    <a:pt x="2881691" y="200781"/>
                    <a:pt x="3142343" y="0"/>
                  </a:cubicBezTo>
                </a:path>
              </a:pathLst>
            </a:custGeom>
            <a:noFill/>
            <a:ln w="412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0D84573-DAC7-4B30-9111-A7F522A8663D}"/>
                </a:ext>
              </a:extLst>
            </p:cNvPr>
            <p:cNvSpPr/>
            <p:nvPr/>
          </p:nvSpPr>
          <p:spPr>
            <a:xfrm>
              <a:off x="3962401" y="3852568"/>
              <a:ext cx="2282950" cy="646330"/>
            </a:xfrm>
            <a:custGeom>
              <a:avLst/>
              <a:gdLst>
                <a:gd name="connsiteX0" fmla="*/ 0 w 3142343"/>
                <a:gd name="connsiteY0" fmla="*/ 1030514 h 1030514"/>
                <a:gd name="connsiteX1" fmla="*/ 2097315 w 3142343"/>
                <a:gd name="connsiteY1" fmla="*/ 573314 h 1030514"/>
                <a:gd name="connsiteX2" fmla="*/ 3142343 w 3142343"/>
                <a:gd name="connsiteY2" fmla="*/ 0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2343" h="1030514">
                  <a:moveTo>
                    <a:pt x="0" y="1030514"/>
                  </a:moveTo>
                  <a:cubicBezTo>
                    <a:pt x="786795" y="887790"/>
                    <a:pt x="1573591" y="745066"/>
                    <a:pt x="2097315" y="573314"/>
                  </a:cubicBezTo>
                  <a:cubicBezTo>
                    <a:pt x="2621039" y="401562"/>
                    <a:pt x="2881691" y="200781"/>
                    <a:pt x="3142343" y="0"/>
                  </a:cubicBezTo>
                </a:path>
              </a:pathLst>
            </a:custGeom>
            <a:noFill/>
            <a:ln w="412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83386A4-B8A6-4CC7-9F1C-9F8A442F3CE8}"/>
                </a:ext>
              </a:extLst>
            </p:cNvPr>
            <p:cNvSpPr/>
            <p:nvPr/>
          </p:nvSpPr>
          <p:spPr>
            <a:xfrm>
              <a:off x="3995057" y="4376160"/>
              <a:ext cx="2238827" cy="119639"/>
            </a:xfrm>
            <a:custGeom>
              <a:avLst/>
              <a:gdLst>
                <a:gd name="connsiteX0" fmla="*/ 0 w 3142343"/>
                <a:gd name="connsiteY0" fmla="*/ 1030514 h 1030514"/>
                <a:gd name="connsiteX1" fmla="*/ 2097315 w 3142343"/>
                <a:gd name="connsiteY1" fmla="*/ 573314 h 1030514"/>
                <a:gd name="connsiteX2" fmla="*/ 3142343 w 3142343"/>
                <a:gd name="connsiteY2" fmla="*/ 0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2343" h="1030514">
                  <a:moveTo>
                    <a:pt x="0" y="1030514"/>
                  </a:moveTo>
                  <a:cubicBezTo>
                    <a:pt x="786795" y="887790"/>
                    <a:pt x="1573591" y="745066"/>
                    <a:pt x="2097315" y="573314"/>
                  </a:cubicBezTo>
                  <a:cubicBezTo>
                    <a:pt x="2621039" y="401562"/>
                    <a:pt x="2881691" y="200781"/>
                    <a:pt x="3142343" y="0"/>
                  </a:cubicBezTo>
                </a:path>
              </a:pathLst>
            </a:custGeom>
            <a:noFill/>
            <a:ln w="412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B7E9CC-E5C8-4C1B-BB95-B5ADC7347A26}"/>
                </a:ext>
              </a:extLst>
            </p:cNvPr>
            <p:cNvSpPr/>
            <p:nvPr/>
          </p:nvSpPr>
          <p:spPr>
            <a:xfrm flipV="1">
              <a:off x="3962400" y="4495800"/>
              <a:ext cx="2282913" cy="303054"/>
            </a:xfrm>
            <a:custGeom>
              <a:avLst/>
              <a:gdLst>
                <a:gd name="connsiteX0" fmla="*/ 0 w 3142343"/>
                <a:gd name="connsiteY0" fmla="*/ 1030514 h 1030514"/>
                <a:gd name="connsiteX1" fmla="*/ 2097315 w 3142343"/>
                <a:gd name="connsiteY1" fmla="*/ 573314 h 1030514"/>
                <a:gd name="connsiteX2" fmla="*/ 3142343 w 3142343"/>
                <a:gd name="connsiteY2" fmla="*/ 0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2343" h="1030514">
                  <a:moveTo>
                    <a:pt x="0" y="1030514"/>
                  </a:moveTo>
                  <a:cubicBezTo>
                    <a:pt x="786795" y="887790"/>
                    <a:pt x="1573591" y="745066"/>
                    <a:pt x="2097315" y="573314"/>
                  </a:cubicBezTo>
                  <a:cubicBezTo>
                    <a:pt x="2621039" y="401562"/>
                    <a:pt x="2881691" y="200781"/>
                    <a:pt x="3142343" y="0"/>
                  </a:cubicBezTo>
                </a:path>
              </a:pathLst>
            </a:custGeom>
            <a:noFill/>
            <a:ln w="412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2CDFCAD-6B0E-4B52-A2CD-851A939C0CCF}"/>
                </a:ext>
              </a:extLst>
            </p:cNvPr>
            <p:cNvSpPr/>
            <p:nvPr/>
          </p:nvSpPr>
          <p:spPr>
            <a:xfrm>
              <a:off x="3955138" y="3336061"/>
              <a:ext cx="2310825" cy="1162837"/>
            </a:xfrm>
            <a:custGeom>
              <a:avLst/>
              <a:gdLst>
                <a:gd name="connsiteX0" fmla="*/ 0 w 3142343"/>
                <a:gd name="connsiteY0" fmla="*/ 1030514 h 1030514"/>
                <a:gd name="connsiteX1" fmla="*/ 2097315 w 3142343"/>
                <a:gd name="connsiteY1" fmla="*/ 573314 h 1030514"/>
                <a:gd name="connsiteX2" fmla="*/ 3142343 w 3142343"/>
                <a:gd name="connsiteY2" fmla="*/ 0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2343" h="1030514">
                  <a:moveTo>
                    <a:pt x="0" y="1030514"/>
                  </a:moveTo>
                  <a:cubicBezTo>
                    <a:pt x="786795" y="887790"/>
                    <a:pt x="1573591" y="745066"/>
                    <a:pt x="2097315" y="573314"/>
                  </a:cubicBezTo>
                  <a:cubicBezTo>
                    <a:pt x="2621039" y="401562"/>
                    <a:pt x="2881691" y="200781"/>
                    <a:pt x="3142343" y="0"/>
                  </a:cubicBezTo>
                </a:path>
              </a:pathLst>
            </a:custGeom>
            <a:noFill/>
            <a:ln w="412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692ABC6-450C-4D2E-B254-A0F1FE2C155D}"/>
              </a:ext>
            </a:extLst>
          </p:cNvPr>
          <p:cNvSpPr txBox="1"/>
          <p:nvPr/>
        </p:nvSpPr>
        <p:spPr>
          <a:xfrm>
            <a:off x="1981200" y="4964668"/>
            <a:ext cx="10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Historical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025E9C-9919-4CB0-9672-8F0F8579DB2F}"/>
              </a:ext>
            </a:extLst>
          </p:cNvPr>
          <p:cNvSpPr txBox="1"/>
          <p:nvPr/>
        </p:nvSpPr>
        <p:spPr>
          <a:xfrm>
            <a:off x="4426829" y="4964668"/>
            <a:ext cx="128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9426B2-4A17-42A1-B728-1A854CC080BF}"/>
              </a:ext>
            </a:extLst>
          </p:cNvPr>
          <p:cNvGrpSpPr/>
          <p:nvPr/>
        </p:nvGrpSpPr>
        <p:grpSpPr>
          <a:xfrm>
            <a:off x="5867400" y="2652486"/>
            <a:ext cx="836353" cy="3327845"/>
            <a:chOff x="5867400" y="2652486"/>
            <a:chExt cx="836353" cy="33278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F74EED-7131-4026-8BC6-99C977B32264}"/>
                </a:ext>
              </a:extLst>
            </p:cNvPr>
            <p:cNvSpPr txBox="1"/>
            <p:nvPr/>
          </p:nvSpPr>
          <p:spPr>
            <a:xfrm>
              <a:off x="5867400" y="5334000"/>
              <a:ext cx="836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Target Date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E28DDF-7D8B-4084-BD73-FDA20B2E71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8400" y="2652486"/>
              <a:ext cx="14516" cy="2681514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Or 42">
              <a:extLst>
                <a:ext uri="{FF2B5EF4-FFF2-40B4-BE49-F238E27FC236}">
                  <a16:creationId xmlns:a16="http://schemas.microsoft.com/office/drawing/2014/main" id="{C688444D-A6FF-4908-B715-49B19AF92CA9}"/>
                </a:ext>
              </a:extLst>
            </p:cNvPr>
            <p:cNvSpPr/>
            <p:nvPr/>
          </p:nvSpPr>
          <p:spPr>
            <a:xfrm>
              <a:off x="5943600" y="3787215"/>
              <a:ext cx="624115" cy="632385"/>
            </a:xfrm>
            <a:prstGeom prst="flowChar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11925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EFE-59A7-459C-9F4B-38202431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265013"/>
            <a:ext cx="8461374" cy="852487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Bigeye Candidate MP Evaluation Results</a:t>
            </a:r>
            <a:br>
              <a:rPr lang="en-AU" dirty="0"/>
            </a:br>
            <a:endParaRPr lang="en-AU" sz="2700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C1FF895-96DE-45B2-A774-2FB57373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752600"/>
            <a:ext cx="8461375" cy="408866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TCMP (2019) tuning objectives: </a:t>
            </a:r>
          </a:p>
          <a:p>
            <a:endParaRPr lang="en-AU" dirty="0"/>
          </a:p>
          <a:p>
            <a:r>
              <a:rPr lang="en-AU" b="1" dirty="0"/>
              <a:t>B18.2: </a:t>
            </a:r>
            <a:r>
              <a:rPr lang="en-AU" b="1" dirty="0" err="1"/>
              <a:t>Pr</a:t>
            </a:r>
            <a:r>
              <a:rPr lang="en-AU" b="1" dirty="0"/>
              <a:t>(Kobe green zone 2030:2034) = 0.6</a:t>
            </a:r>
            <a:r>
              <a:rPr lang="en-AU" dirty="0"/>
              <a:t> </a:t>
            </a:r>
          </a:p>
          <a:p>
            <a:r>
              <a:rPr lang="en-AU" b="1" dirty="0"/>
              <a:t>B18.3: </a:t>
            </a:r>
            <a:r>
              <a:rPr lang="en-AU" b="1" dirty="0" err="1"/>
              <a:t>Pr</a:t>
            </a:r>
            <a:r>
              <a:rPr lang="en-AU" b="1" dirty="0"/>
              <a:t>(Kobe green zone 2030:2034) = 0.7</a:t>
            </a:r>
          </a:p>
          <a:p>
            <a:endParaRPr lang="en-AU" b="1" dirty="0"/>
          </a:p>
          <a:p>
            <a:pPr marL="0" indent="0">
              <a:buNone/>
            </a:pPr>
            <a:r>
              <a:rPr lang="en-AU" dirty="0"/>
              <a:t>i.e. The stock status is in the Kobe green quadrant over the period 2030-2034 exactly 60% (or 70%) of the time (averaged over all simulations).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15% TAC change constraint</a:t>
            </a:r>
          </a:p>
        </p:txBody>
      </p:sp>
    </p:spTree>
    <p:extLst>
      <p:ext uri="{BB962C8B-B14F-4D97-AF65-F5344CB8AC3E}">
        <p14:creationId xmlns:p14="http://schemas.microsoft.com/office/powerpoint/2010/main" val="281597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738A62-1DB6-4258-B08E-8566F4836F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790919"/>
            <a:ext cx="5029200" cy="315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F7208-FF04-4A2D-905B-F7D03AF3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BET OM Reference Set MP Evaluation Results</a:t>
            </a:r>
            <a:br>
              <a:rPr lang="en-AU" dirty="0"/>
            </a:b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2B5CB-EDB1-4C23-B1A1-9E116AC9637B}"/>
              </a:ext>
            </a:extLst>
          </p:cNvPr>
          <p:cNvSpPr txBox="1">
            <a:spLocks/>
          </p:cNvSpPr>
          <p:nvPr/>
        </p:nvSpPr>
        <p:spPr>
          <a:xfrm>
            <a:off x="788763" y="1607768"/>
            <a:ext cx="7288437" cy="45616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15 year performance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3D1D9-5E81-4C7C-9257-81E224C7E9AC}"/>
              </a:ext>
            </a:extLst>
          </p:cNvPr>
          <p:cNvSpPr txBox="1"/>
          <p:nvPr/>
        </p:nvSpPr>
        <p:spPr>
          <a:xfrm>
            <a:off x="1676400" y="2438400"/>
            <a:ext cx="110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Tuning B2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355242-9762-46C4-A304-027832EBE1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0" y="2811953"/>
            <a:ext cx="5283591" cy="3131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0F2119-CF11-4E8A-8123-F1042A292C35}"/>
              </a:ext>
            </a:extLst>
          </p:cNvPr>
          <p:cNvSpPr txBox="1"/>
          <p:nvPr/>
        </p:nvSpPr>
        <p:spPr>
          <a:xfrm>
            <a:off x="5524482" y="2438400"/>
            <a:ext cx="110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Tuning B3</a:t>
            </a:r>
          </a:p>
        </p:txBody>
      </p:sp>
    </p:spTree>
    <p:extLst>
      <p:ext uri="{BB962C8B-B14F-4D97-AF65-F5344CB8AC3E}">
        <p14:creationId xmlns:p14="http://schemas.microsoft.com/office/powerpoint/2010/main" val="366595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7208-FF04-4A2D-905B-F7D03AF3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BET OM Reference Set MP Evaluation Results</a:t>
            </a:r>
            <a:br>
              <a:rPr lang="en-AU" dirty="0"/>
            </a:b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2B5CB-EDB1-4C23-B1A1-9E116AC9637B}"/>
              </a:ext>
            </a:extLst>
          </p:cNvPr>
          <p:cNvSpPr txBox="1">
            <a:spLocks/>
          </p:cNvSpPr>
          <p:nvPr/>
        </p:nvSpPr>
        <p:spPr>
          <a:xfrm>
            <a:off x="810752" y="914400"/>
            <a:ext cx="7288437" cy="45616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15 year performance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F2119-CF11-4E8A-8123-F1042A292C35}"/>
              </a:ext>
            </a:extLst>
          </p:cNvPr>
          <p:cNvSpPr txBox="1"/>
          <p:nvPr/>
        </p:nvSpPr>
        <p:spPr>
          <a:xfrm>
            <a:off x="4019541" y="1676400"/>
            <a:ext cx="110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Tuning B3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F44C19-2722-4372-B726-3AD6050C73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8776" y="2133600"/>
            <a:ext cx="8578613" cy="456925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3706A5-46D4-48AE-966A-45B6E2801A75}"/>
              </a:ext>
            </a:extLst>
          </p:cNvPr>
          <p:cNvSpPr/>
          <p:nvPr/>
        </p:nvSpPr>
        <p:spPr>
          <a:xfrm>
            <a:off x="1905000" y="2362200"/>
            <a:ext cx="381002" cy="1828800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5C2407-A850-4A2B-821A-34C7829C7BE9}"/>
              </a:ext>
            </a:extLst>
          </p:cNvPr>
          <p:cNvSpPr/>
          <p:nvPr/>
        </p:nvSpPr>
        <p:spPr>
          <a:xfrm rot="5400000">
            <a:off x="7368952" y="4930552"/>
            <a:ext cx="197296" cy="1524000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697E43-E860-47A7-A9A1-4CE0C059329F}"/>
              </a:ext>
            </a:extLst>
          </p:cNvPr>
          <p:cNvSpPr/>
          <p:nvPr/>
        </p:nvSpPr>
        <p:spPr>
          <a:xfrm>
            <a:off x="1905000" y="4635615"/>
            <a:ext cx="381002" cy="1828800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6C1066-B006-4FED-82A3-B64EB7A97D6A}"/>
              </a:ext>
            </a:extLst>
          </p:cNvPr>
          <p:cNvSpPr/>
          <p:nvPr/>
        </p:nvSpPr>
        <p:spPr>
          <a:xfrm>
            <a:off x="1169987" y="5018883"/>
            <a:ext cx="509025" cy="77231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16287F-A848-4853-820E-17D9586793D7}"/>
              </a:ext>
            </a:extLst>
          </p:cNvPr>
          <p:cNvSpPr/>
          <p:nvPr/>
        </p:nvSpPr>
        <p:spPr>
          <a:xfrm>
            <a:off x="7010400" y="5257800"/>
            <a:ext cx="1386563" cy="375841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2AB046-ECD5-44D0-9AAE-D4BAF6E66FA1}"/>
              </a:ext>
            </a:extLst>
          </p:cNvPr>
          <p:cNvSpPr/>
          <p:nvPr/>
        </p:nvSpPr>
        <p:spPr>
          <a:xfrm>
            <a:off x="1167375" y="2362200"/>
            <a:ext cx="509025" cy="1745032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685E7C-D4D2-44DD-8724-9DFE00F6A34A}"/>
              </a:ext>
            </a:extLst>
          </p:cNvPr>
          <p:cNvSpPr/>
          <p:nvPr/>
        </p:nvSpPr>
        <p:spPr>
          <a:xfrm>
            <a:off x="4724400" y="5562600"/>
            <a:ext cx="381002" cy="592591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0CF864-684C-4637-85E3-A56EA6A66ECE}"/>
              </a:ext>
            </a:extLst>
          </p:cNvPr>
          <p:cNvSpPr/>
          <p:nvPr/>
        </p:nvSpPr>
        <p:spPr>
          <a:xfrm>
            <a:off x="3962400" y="5857083"/>
            <a:ext cx="509025" cy="77231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9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BE3A7D4-CBFE-43A9-8354-49FD8EDE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14" y="2590800"/>
            <a:ext cx="6509657" cy="4207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F7208-FF04-4A2D-905B-F7D03AF3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Key BET OM Reference Set MP Evaluation Results</a:t>
            </a:r>
            <a:br>
              <a:rPr lang="en-AU" dirty="0"/>
            </a:br>
            <a:r>
              <a:rPr lang="en-AU" dirty="0"/>
              <a:t>(Tuning level B2)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2B5CB-EDB1-4C23-B1A1-9E116AC9637B}"/>
              </a:ext>
            </a:extLst>
          </p:cNvPr>
          <p:cNvSpPr txBox="1">
            <a:spLocks/>
          </p:cNvSpPr>
          <p:nvPr/>
        </p:nvSpPr>
        <p:spPr>
          <a:xfrm>
            <a:off x="1905000" y="1371600"/>
            <a:ext cx="5764437" cy="45616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Median Biomass fairly consistent</a:t>
            </a:r>
          </a:p>
          <a:p>
            <a:r>
              <a:rPr lang="en-AU" dirty="0">
                <a:solidFill>
                  <a:srgbClr val="00B050"/>
                </a:solidFill>
              </a:rPr>
              <a:t>Projection</a:t>
            </a:r>
            <a:r>
              <a:rPr lang="en-AU" dirty="0"/>
              <a:t>-based bit less risky that </a:t>
            </a:r>
            <a:r>
              <a:rPr lang="en-AU" dirty="0">
                <a:solidFill>
                  <a:srgbClr val="FF0000"/>
                </a:solidFill>
              </a:rPr>
              <a:t>CPUE</a:t>
            </a:r>
            <a:r>
              <a:rPr lang="en-AU" dirty="0"/>
              <a:t>-based</a:t>
            </a:r>
          </a:p>
          <a:p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EC428B1-4DE7-422D-9123-B4A97419EAC1}"/>
              </a:ext>
            </a:extLst>
          </p:cNvPr>
          <p:cNvSpPr/>
          <p:nvPr/>
        </p:nvSpPr>
        <p:spPr>
          <a:xfrm>
            <a:off x="7238999" y="4419601"/>
            <a:ext cx="172357" cy="45720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A791D05-C8DC-40A6-8A03-4045852FD593}"/>
              </a:ext>
            </a:extLst>
          </p:cNvPr>
          <p:cNvSpPr/>
          <p:nvPr/>
        </p:nvSpPr>
        <p:spPr>
          <a:xfrm>
            <a:off x="7238999" y="5791200"/>
            <a:ext cx="185058" cy="386558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458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D668DC7-29A7-4067-893C-C828D695C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6" y="2438400"/>
            <a:ext cx="6727824" cy="434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F7208-FF04-4A2D-905B-F7D03AF3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Key BET OM Reference Set MP Evaluation Results</a:t>
            </a:r>
            <a:br>
              <a:rPr lang="en-AU" dirty="0"/>
            </a:br>
            <a:r>
              <a:rPr lang="en-AU" dirty="0"/>
              <a:t>(Tuning level B2)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2B5CB-EDB1-4C23-B1A1-9E116AC9637B}"/>
              </a:ext>
            </a:extLst>
          </p:cNvPr>
          <p:cNvSpPr txBox="1">
            <a:spLocks/>
          </p:cNvSpPr>
          <p:nvPr/>
        </p:nvSpPr>
        <p:spPr>
          <a:xfrm>
            <a:off x="1905000" y="1371600"/>
            <a:ext cx="7010400" cy="45616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rgbClr val="FF0000"/>
                </a:solidFill>
              </a:rPr>
              <a:t>CPUE </a:t>
            </a:r>
            <a:r>
              <a:rPr lang="en-AU" dirty="0"/>
              <a:t>and </a:t>
            </a:r>
            <a:r>
              <a:rPr lang="en-AU" dirty="0" err="1">
                <a:solidFill>
                  <a:srgbClr val="FF0000"/>
                </a:solidFill>
              </a:rPr>
              <a:t>hockeystick</a:t>
            </a:r>
            <a:r>
              <a:rPr lang="en-AU" dirty="0"/>
              <a:t> MP F trend exceeds target</a:t>
            </a:r>
          </a:p>
          <a:p>
            <a:r>
              <a:rPr lang="en-AU" dirty="0">
                <a:solidFill>
                  <a:srgbClr val="00B050"/>
                </a:solidFill>
              </a:rPr>
              <a:t>Projection</a:t>
            </a:r>
            <a:r>
              <a:rPr lang="en-AU" dirty="0"/>
              <a:t>-based MP median F at or below target </a:t>
            </a:r>
          </a:p>
          <a:p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C54792-1DCF-4A5E-9103-6A77215761E2}"/>
              </a:ext>
            </a:extLst>
          </p:cNvPr>
          <p:cNvCxnSpPr>
            <a:cxnSpLocks/>
          </p:cNvCxnSpPr>
          <p:nvPr/>
        </p:nvCxnSpPr>
        <p:spPr>
          <a:xfrm flipV="1">
            <a:off x="5562600" y="4495800"/>
            <a:ext cx="1600200" cy="30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414B41-FAC5-4CA2-B91A-61E4AEB23953}"/>
              </a:ext>
            </a:extLst>
          </p:cNvPr>
          <p:cNvCxnSpPr>
            <a:cxnSpLocks/>
          </p:cNvCxnSpPr>
          <p:nvPr/>
        </p:nvCxnSpPr>
        <p:spPr>
          <a:xfrm>
            <a:off x="4038600" y="6096000"/>
            <a:ext cx="31242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F7A6CB-8C58-48F5-942B-87415A4503AE}"/>
              </a:ext>
            </a:extLst>
          </p:cNvPr>
          <p:cNvCxnSpPr>
            <a:cxnSpLocks/>
          </p:cNvCxnSpPr>
          <p:nvPr/>
        </p:nvCxnSpPr>
        <p:spPr>
          <a:xfrm flipV="1">
            <a:off x="2286000" y="6019800"/>
            <a:ext cx="1524000" cy="2286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8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475EDEB-0F86-427D-A52E-4C01C709B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514600"/>
            <a:ext cx="6805930" cy="388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F7208-FF04-4A2D-905B-F7D03AF3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Key BET OM Reference Set MP Evaluation Results</a:t>
            </a:r>
            <a:br>
              <a:rPr lang="en-AU" dirty="0"/>
            </a:br>
            <a:r>
              <a:rPr lang="en-AU" dirty="0"/>
              <a:t>(Tuning level B2)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2B5CB-EDB1-4C23-B1A1-9E116AC9637B}"/>
              </a:ext>
            </a:extLst>
          </p:cNvPr>
          <p:cNvSpPr txBox="1">
            <a:spLocks/>
          </p:cNvSpPr>
          <p:nvPr/>
        </p:nvSpPr>
        <p:spPr>
          <a:xfrm>
            <a:off x="1905000" y="1371600"/>
            <a:ext cx="5764437" cy="45616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Median Catches slightly higher than current</a:t>
            </a:r>
          </a:p>
          <a:p>
            <a:r>
              <a:rPr lang="en-AU" dirty="0"/>
              <a:t>Catch </a:t>
            </a:r>
            <a:r>
              <a:rPr lang="en-AU" dirty="0">
                <a:solidFill>
                  <a:srgbClr val="FF0000"/>
                </a:solidFill>
              </a:rPr>
              <a:t>Trends</a:t>
            </a:r>
            <a:r>
              <a:rPr lang="en-AU" dirty="0"/>
              <a:t> with some MPs</a:t>
            </a:r>
          </a:p>
          <a:p>
            <a:r>
              <a:rPr lang="en-AU" dirty="0"/>
              <a:t>TAC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not always extracted 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C21AB3-4165-4E23-B068-E84CECA9108D}"/>
              </a:ext>
            </a:extLst>
          </p:cNvPr>
          <p:cNvCxnSpPr>
            <a:cxnSpLocks/>
          </p:cNvCxnSpPr>
          <p:nvPr/>
        </p:nvCxnSpPr>
        <p:spPr>
          <a:xfrm flipV="1">
            <a:off x="3886200" y="3810000"/>
            <a:ext cx="3200400" cy="30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7F4FE7-FBFB-4EB6-A206-AB2EEEC8A30E}"/>
              </a:ext>
            </a:extLst>
          </p:cNvPr>
          <p:cNvCxnSpPr>
            <a:cxnSpLocks/>
          </p:cNvCxnSpPr>
          <p:nvPr/>
        </p:nvCxnSpPr>
        <p:spPr>
          <a:xfrm flipV="1">
            <a:off x="609600" y="5105400"/>
            <a:ext cx="3200400" cy="30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7588BBE-12BC-457A-98E1-ED9AF54A11FE}"/>
              </a:ext>
            </a:extLst>
          </p:cNvPr>
          <p:cNvSpPr/>
          <p:nvPr/>
        </p:nvSpPr>
        <p:spPr>
          <a:xfrm>
            <a:off x="3505200" y="4114800"/>
            <a:ext cx="228600" cy="381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E2ABC911-5FA7-4BA4-B8C0-2370A04E6502}"/>
              </a:ext>
            </a:extLst>
          </p:cNvPr>
          <p:cNvSpPr/>
          <p:nvPr/>
        </p:nvSpPr>
        <p:spPr>
          <a:xfrm flipH="1">
            <a:off x="1905000" y="4114800"/>
            <a:ext cx="228600" cy="381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9DE39-071B-4FDC-9B9A-1515D940013F}"/>
              </a:ext>
            </a:extLst>
          </p:cNvPr>
          <p:cNvCxnSpPr>
            <a:cxnSpLocks/>
          </p:cNvCxnSpPr>
          <p:nvPr/>
        </p:nvCxnSpPr>
        <p:spPr>
          <a:xfrm flipV="1">
            <a:off x="3886200" y="5562600"/>
            <a:ext cx="3124200" cy="7620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0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C3D-4BEE-4FF4-9FF6-8EF073A1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New CSIRO IOTC MSE Team starting ~ July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463B-3DB5-4E09-852C-90542EA0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Paavo Jumppanen</a:t>
            </a:r>
          </a:p>
          <a:p>
            <a:r>
              <a:rPr lang="en-AU" dirty="0"/>
              <a:t>Ashley Williams</a:t>
            </a:r>
          </a:p>
          <a:p>
            <a:r>
              <a:rPr lang="en-AU" dirty="0"/>
              <a:t>Rich Hillary</a:t>
            </a:r>
          </a:p>
          <a:p>
            <a:r>
              <a:rPr lang="en-AU" dirty="0"/>
              <a:t>Ann Preece</a:t>
            </a:r>
          </a:p>
          <a:p>
            <a:r>
              <a:rPr lang="en-AU" dirty="0"/>
              <a:t>Laura Tremblay-Boyer (?)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12 month funding opportunity from Australia identified - not confirmed</a:t>
            </a:r>
          </a:p>
        </p:txBody>
      </p:sp>
    </p:spTree>
    <p:extLst>
      <p:ext uri="{BB962C8B-B14F-4D97-AF65-F5344CB8AC3E}">
        <p14:creationId xmlns:p14="http://schemas.microsoft.com/office/powerpoint/2010/main" val="2636075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BEEE-0765-4BA6-BC73-D51EC20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Robustness 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D3017-28DC-46AB-AAB1-CBCAEBDD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04875"/>
            <a:ext cx="7667625" cy="54959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D5ADCD-C419-45C6-ABBB-46C5B7D27508}"/>
              </a:ext>
            </a:extLst>
          </p:cNvPr>
          <p:cNvSpPr/>
          <p:nvPr/>
        </p:nvSpPr>
        <p:spPr>
          <a:xfrm>
            <a:off x="838200" y="3505200"/>
            <a:ext cx="7086600" cy="685800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731B7-5F14-4564-BCF3-B2DB7248BF48}"/>
              </a:ext>
            </a:extLst>
          </p:cNvPr>
          <p:cNvSpPr txBox="1"/>
          <p:nvPr/>
        </p:nvSpPr>
        <p:spPr>
          <a:xfrm>
            <a:off x="914400" y="3810000"/>
            <a:ext cx="147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>
                <a:solidFill>
                  <a:schemeClr val="accent1">
                    <a:lumMod val="75000"/>
                  </a:schemeClr>
                </a:solidFill>
              </a:rPr>
              <a:t>New for 2021</a:t>
            </a:r>
          </a:p>
        </p:txBody>
      </p:sp>
    </p:spTree>
    <p:extLst>
      <p:ext uri="{BB962C8B-B14F-4D97-AF65-F5344CB8AC3E}">
        <p14:creationId xmlns:p14="http://schemas.microsoft.com/office/powerpoint/2010/main" val="394817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BEEE-0765-4BA6-BC73-D51EC20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Robustness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A522-8F2A-46E5-B246-A3BCAFE6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Tend to have a predictable adverse effect, but not alarming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067779C-1C41-4D60-AA2C-97458CB75824}"/>
              </a:ext>
            </a:extLst>
          </p:cNvPr>
          <p:cNvSpPr/>
          <p:nvPr/>
        </p:nvSpPr>
        <p:spPr>
          <a:xfrm rot="2610394">
            <a:off x="4064765" y="3171426"/>
            <a:ext cx="609600" cy="762000"/>
          </a:xfrm>
          <a:prstGeom prst="downArrow">
            <a:avLst>
              <a:gd name="adj1" fmla="val 33333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F767C-6BD2-4206-8722-BF20606F99A5}"/>
              </a:ext>
            </a:extLst>
          </p:cNvPr>
          <p:cNvSpPr txBox="1"/>
          <p:nvPr/>
        </p:nvSpPr>
        <p:spPr>
          <a:xfrm>
            <a:off x="4572000" y="331549"/>
            <a:ext cx="31436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Projection-based MP, B2 Tuning</a:t>
            </a:r>
          </a:p>
        </p:txBody>
      </p:sp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991D48D4-E67B-4A9E-B4BA-7E24A116E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905000"/>
            <a:ext cx="8668195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3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BEEE-0765-4BA6-BC73-D51EC20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Robustness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A522-8F2A-46E5-B246-A3BCAFE6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Tend to have a predictable adverse effect, but not alarming</a:t>
            </a:r>
          </a:p>
          <a:p>
            <a:r>
              <a:rPr lang="en-AU" dirty="0"/>
              <a:t>Except 3% per year CPUE </a:t>
            </a:r>
            <a:r>
              <a:rPr lang="en-AU" dirty="0">
                <a:solidFill>
                  <a:srgbClr val="FF0000"/>
                </a:solidFill>
              </a:rPr>
              <a:t>catchability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5ABFA-E922-4821-9443-0D3539E3ED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7315200" cy="47244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067779C-1C41-4D60-AA2C-97458CB75824}"/>
              </a:ext>
            </a:extLst>
          </p:cNvPr>
          <p:cNvSpPr/>
          <p:nvPr/>
        </p:nvSpPr>
        <p:spPr>
          <a:xfrm rot="2610394">
            <a:off x="4064765" y="3171426"/>
            <a:ext cx="609600" cy="762000"/>
          </a:xfrm>
          <a:prstGeom prst="downArrow">
            <a:avLst>
              <a:gd name="adj1" fmla="val 33333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F767C-6BD2-4206-8722-BF20606F99A5}"/>
              </a:ext>
            </a:extLst>
          </p:cNvPr>
          <p:cNvSpPr txBox="1"/>
          <p:nvPr/>
        </p:nvSpPr>
        <p:spPr>
          <a:xfrm>
            <a:off x="1447800" y="2297668"/>
            <a:ext cx="31436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Projection-based MP, B2 Tuning</a:t>
            </a:r>
          </a:p>
        </p:txBody>
      </p:sp>
    </p:spTree>
    <p:extLst>
      <p:ext uri="{BB962C8B-B14F-4D97-AF65-F5344CB8AC3E}">
        <p14:creationId xmlns:p14="http://schemas.microsoft.com/office/powerpoint/2010/main" val="1823834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E140BCE-F76E-4EB5-9CE8-63E9D856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5" y="1980949"/>
            <a:ext cx="8668195" cy="4877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34BEEE-0765-4BA6-BC73-D51EC20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Robustness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A522-8F2A-46E5-B246-A3BCAFE6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Tend to have a predictable adverse effect, but not alarming</a:t>
            </a:r>
          </a:p>
          <a:p>
            <a:r>
              <a:rPr lang="en-AU" dirty="0"/>
              <a:t>Except 3% per year CPUE </a:t>
            </a:r>
            <a:r>
              <a:rPr lang="en-AU" dirty="0">
                <a:solidFill>
                  <a:srgbClr val="FF0000"/>
                </a:solidFill>
              </a:rPr>
              <a:t>catchability trend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067779C-1C41-4D60-AA2C-97458CB75824}"/>
              </a:ext>
            </a:extLst>
          </p:cNvPr>
          <p:cNvSpPr/>
          <p:nvPr/>
        </p:nvSpPr>
        <p:spPr>
          <a:xfrm rot="2610394">
            <a:off x="8182645" y="5145363"/>
            <a:ext cx="609600" cy="762000"/>
          </a:xfrm>
          <a:prstGeom prst="downArrow">
            <a:avLst>
              <a:gd name="adj1" fmla="val 33333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F767C-6BD2-4206-8722-BF20606F99A5}"/>
              </a:ext>
            </a:extLst>
          </p:cNvPr>
          <p:cNvSpPr txBox="1"/>
          <p:nvPr/>
        </p:nvSpPr>
        <p:spPr>
          <a:xfrm>
            <a:off x="5343764" y="611292"/>
            <a:ext cx="31436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Projection-based MP, B2 Tuning</a:t>
            </a:r>
          </a:p>
        </p:txBody>
      </p:sp>
    </p:spTree>
    <p:extLst>
      <p:ext uri="{BB962C8B-B14F-4D97-AF65-F5344CB8AC3E}">
        <p14:creationId xmlns:p14="http://schemas.microsoft.com/office/powerpoint/2010/main" val="176088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C65899-31CE-42F5-B7F6-89E7DA2A9B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2071914"/>
            <a:ext cx="7315200" cy="472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34BEEE-0765-4BA6-BC73-D51EC20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Robustness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A522-8F2A-46E5-B246-A3BCAFE6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CPUE-based MPs not as robust</a:t>
            </a:r>
          </a:p>
          <a:p>
            <a:r>
              <a:rPr lang="en-AU" dirty="0"/>
              <a:t>3% per year CPUE </a:t>
            </a:r>
            <a:r>
              <a:rPr lang="en-AU" dirty="0">
                <a:solidFill>
                  <a:srgbClr val="FF0000"/>
                </a:solidFill>
              </a:rPr>
              <a:t>catchability trend </a:t>
            </a:r>
            <a:r>
              <a:rPr lang="en-AU" dirty="0"/>
              <a:t>is not the worst outcome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067779C-1C41-4D60-AA2C-97458CB75824}"/>
              </a:ext>
            </a:extLst>
          </p:cNvPr>
          <p:cNvSpPr/>
          <p:nvPr/>
        </p:nvSpPr>
        <p:spPr>
          <a:xfrm rot="2610394">
            <a:off x="4012435" y="3400026"/>
            <a:ext cx="609600" cy="762000"/>
          </a:xfrm>
          <a:prstGeom prst="downArrow">
            <a:avLst>
              <a:gd name="adj1" fmla="val 33333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F767C-6BD2-4206-8722-BF20606F99A5}"/>
              </a:ext>
            </a:extLst>
          </p:cNvPr>
          <p:cNvSpPr txBox="1"/>
          <p:nvPr/>
        </p:nvSpPr>
        <p:spPr>
          <a:xfrm>
            <a:off x="1447800" y="2297668"/>
            <a:ext cx="26873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CPUE-based MP, B2 Tuning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4C8DC-D4A1-4B2B-B752-E5A4E75CFE3E}"/>
              </a:ext>
            </a:extLst>
          </p:cNvPr>
          <p:cNvSpPr txBox="1"/>
          <p:nvPr/>
        </p:nvSpPr>
        <p:spPr>
          <a:xfrm>
            <a:off x="5486400" y="5871125"/>
            <a:ext cx="360173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Tend to think that current CPUE-based MP is just not very good at responding to data</a:t>
            </a:r>
          </a:p>
        </p:txBody>
      </p:sp>
    </p:spTree>
    <p:extLst>
      <p:ext uri="{BB962C8B-B14F-4D97-AF65-F5344CB8AC3E}">
        <p14:creationId xmlns:p14="http://schemas.microsoft.com/office/powerpoint/2010/main" val="2400253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1DC6225-8EC4-46D4-A3C0-D5AA4B1C3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4" y="1965237"/>
            <a:ext cx="8668195" cy="4877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34BEEE-0765-4BA6-BC73-D51EC20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Robustness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A522-8F2A-46E5-B246-A3BCAFE6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CPUE-based MPs not as robust</a:t>
            </a:r>
          </a:p>
          <a:p>
            <a:r>
              <a:rPr lang="en-AU" dirty="0"/>
              <a:t>3% per year CPUE </a:t>
            </a:r>
            <a:r>
              <a:rPr lang="en-AU" dirty="0">
                <a:solidFill>
                  <a:srgbClr val="FF0000"/>
                </a:solidFill>
              </a:rPr>
              <a:t>catchability trend </a:t>
            </a:r>
            <a:r>
              <a:rPr lang="en-AU" dirty="0"/>
              <a:t>is not the worst outcome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067779C-1C41-4D60-AA2C-97458CB75824}"/>
              </a:ext>
            </a:extLst>
          </p:cNvPr>
          <p:cNvSpPr/>
          <p:nvPr/>
        </p:nvSpPr>
        <p:spPr>
          <a:xfrm rot="2610394">
            <a:off x="8326137" y="4974689"/>
            <a:ext cx="609600" cy="762000"/>
          </a:xfrm>
          <a:prstGeom prst="downArrow">
            <a:avLst>
              <a:gd name="adj1" fmla="val 33333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F767C-6BD2-4206-8722-BF20606F99A5}"/>
              </a:ext>
            </a:extLst>
          </p:cNvPr>
          <p:cNvSpPr txBox="1"/>
          <p:nvPr/>
        </p:nvSpPr>
        <p:spPr>
          <a:xfrm>
            <a:off x="5943599" y="1156982"/>
            <a:ext cx="26873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CPUE-based MP, B2 Tuning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4C8DC-D4A1-4B2B-B752-E5A4E75CFE3E}"/>
              </a:ext>
            </a:extLst>
          </p:cNvPr>
          <p:cNvSpPr txBox="1"/>
          <p:nvPr/>
        </p:nvSpPr>
        <p:spPr>
          <a:xfrm>
            <a:off x="457200" y="5880113"/>
            <a:ext cx="360173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Tend to think that current CPUE-based MP is just not very good at responding to data</a:t>
            </a:r>
          </a:p>
        </p:txBody>
      </p:sp>
    </p:spTree>
    <p:extLst>
      <p:ext uri="{BB962C8B-B14F-4D97-AF65-F5344CB8AC3E}">
        <p14:creationId xmlns:p14="http://schemas.microsoft.com/office/powerpoint/2010/main" val="140608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DEC6-8174-4115-A050-B48B25D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Revisiting some nuisance assumptions: </a:t>
            </a:r>
            <a:br>
              <a:rPr lang="en-AU" dirty="0"/>
            </a:br>
            <a:r>
              <a:rPr lang="en-AU" dirty="0"/>
              <a:t>Catch Equations and Spatial Refugia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3A76E9-1C7E-409B-8078-D554A911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191000"/>
            <a:ext cx="8860200" cy="18288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What should happen if fishery cannot remove the TAC?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i.e. how would effort change?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What are implications for MP evaluations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Artefact of nuisance assumptions?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12B33-583E-40DB-A774-A8988512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6393996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48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DEC6-8174-4115-A050-B48B25D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Revisiting some nuisance assumptions: </a:t>
            </a:r>
            <a:br>
              <a:rPr lang="en-AU" dirty="0"/>
            </a:br>
            <a:r>
              <a:rPr lang="en-AU" dirty="0"/>
              <a:t>Catch Equations and Spatial Refugia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111AC-96EC-4C48-8493-F1956427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438400"/>
            <a:ext cx="7753350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A9BDA-3C93-4C24-8BF4-E559FE53406A}"/>
              </a:ext>
            </a:extLst>
          </p:cNvPr>
          <p:cNvSpPr txBox="1"/>
          <p:nvPr/>
        </p:nvSpPr>
        <p:spPr>
          <a:xfrm>
            <a:off x="1600200" y="1981200"/>
            <a:ext cx="237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 new Robustness tests</a:t>
            </a:r>
          </a:p>
        </p:txBody>
      </p:sp>
    </p:spTree>
    <p:extLst>
      <p:ext uri="{BB962C8B-B14F-4D97-AF65-F5344CB8AC3E}">
        <p14:creationId xmlns:p14="http://schemas.microsoft.com/office/powerpoint/2010/main" val="3292786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36A8-25DB-4F97-A0CD-5A32DAD3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Seems not important for Bigeye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DF7C8-5D90-4CC0-94E7-A771C9F887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378824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86F52-B0BA-4CDA-9918-EA6A7779D0C1}"/>
              </a:ext>
            </a:extLst>
          </p:cNvPr>
          <p:cNvSpPr txBox="1"/>
          <p:nvPr/>
        </p:nvSpPr>
        <p:spPr>
          <a:xfrm>
            <a:off x="3048000" y="803831"/>
            <a:ext cx="2651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err="1"/>
              <a:t>Hockeystick</a:t>
            </a:r>
            <a:r>
              <a:rPr lang="en-AU" dirty="0"/>
              <a:t> MP, B2 Tuning</a:t>
            </a:r>
          </a:p>
        </p:txBody>
      </p:sp>
    </p:spTree>
    <p:extLst>
      <p:ext uri="{BB962C8B-B14F-4D97-AF65-F5344CB8AC3E}">
        <p14:creationId xmlns:p14="http://schemas.microsoft.com/office/powerpoint/2010/main" val="4175373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36A8-25DB-4F97-A0CD-5A32DAD3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Seems not important for Bigeye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86F52-B0BA-4CDA-9918-EA6A7779D0C1}"/>
              </a:ext>
            </a:extLst>
          </p:cNvPr>
          <p:cNvSpPr txBox="1"/>
          <p:nvPr/>
        </p:nvSpPr>
        <p:spPr>
          <a:xfrm>
            <a:off x="3048000" y="803831"/>
            <a:ext cx="2651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err="1"/>
              <a:t>Hockeystick</a:t>
            </a:r>
            <a:r>
              <a:rPr lang="en-AU" dirty="0"/>
              <a:t> MP, B2 Tuning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9C4C8-7F40-4B65-8351-505C0E691E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7162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5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6" y="264127"/>
            <a:ext cx="8461374" cy="852487"/>
          </a:xfrm>
        </p:spPr>
        <p:txBody>
          <a:bodyPr>
            <a:normAutofit/>
          </a:bodyPr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Software and documentation available from: </a:t>
            </a:r>
          </a:p>
          <a:p>
            <a:pPr marL="0" indent="0">
              <a:buNone/>
            </a:pPr>
            <a:r>
              <a:rPr lang="en-AU" sz="2800" dirty="0">
                <a:hlinkClick r:id="rId2"/>
              </a:rPr>
              <a:t>https://github.com/pjumppanen/niMSE-IO-BET-YFT/</a:t>
            </a:r>
            <a:endParaRPr lang="en-AU" sz="2800" dirty="0"/>
          </a:p>
          <a:p>
            <a:pPr marL="0" indent="0">
              <a:buNone/>
            </a:pPr>
            <a:endParaRPr lang="en-AU" sz="2800" dirty="0"/>
          </a:p>
          <a:p>
            <a:pPr marL="730350" lvl="1" indent="-514350">
              <a:buFont typeface="+mj-lt"/>
              <a:buAutoNum type="arabicPeriod"/>
            </a:pPr>
            <a:r>
              <a:rPr lang="en-AU" sz="2800" dirty="0"/>
              <a:t>Current status of reference set OM</a:t>
            </a:r>
          </a:p>
          <a:p>
            <a:pPr lvl="4"/>
            <a:r>
              <a:rPr lang="en-AU" sz="2600" dirty="0"/>
              <a:t>No specific change requests at WPTT/WPM 2020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AU" sz="2800" dirty="0"/>
              <a:t>A new MP based on a Joint Process and Observation Error Random Effects Production Model 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AU" sz="2800" dirty="0"/>
              <a:t>Candidate MP testing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AU" sz="2800" dirty="0"/>
              <a:t>Feedback requests &amp; Proposed Workplan</a:t>
            </a:r>
          </a:p>
          <a:p>
            <a:pPr marL="216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48727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36A8-25DB-4F97-A0CD-5A32DAD3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Seems not important for Bigeye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86F52-B0BA-4CDA-9918-EA6A7779D0C1}"/>
              </a:ext>
            </a:extLst>
          </p:cNvPr>
          <p:cNvSpPr txBox="1"/>
          <p:nvPr/>
        </p:nvSpPr>
        <p:spPr>
          <a:xfrm>
            <a:off x="3048000" y="803831"/>
            <a:ext cx="2651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err="1"/>
              <a:t>Hockeystick</a:t>
            </a:r>
            <a:r>
              <a:rPr lang="en-AU" dirty="0"/>
              <a:t> MP, B2 Tuning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E0384-CF76-457E-B855-5A3B4A7837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0032" y="1523999"/>
            <a:ext cx="6314168" cy="4038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060291-F77C-4155-80BC-AFD3E46B4265}"/>
              </a:ext>
            </a:extLst>
          </p:cNvPr>
          <p:cNvSpPr txBox="1"/>
          <p:nvPr/>
        </p:nvSpPr>
        <p:spPr>
          <a:xfrm>
            <a:off x="685800" y="5684837"/>
            <a:ext cx="31477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TAC largely removed in all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D68E5-5AC7-4A1A-B4F0-DA322D3135EC}"/>
              </a:ext>
            </a:extLst>
          </p:cNvPr>
          <p:cNvSpPr txBox="1"/>
          <p:nvPr/>
        </p:nvSpPr>
        <p:spPr>
          <a:xfrm>
            <a:off x="4319879" y="6031468"/>
            <a:ext cx="29320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…Yellowfin is a different story</a:t>
            </a:r>
          </a:p>
        </p:txBody>
      </p:sp>
    </p:spTree>
    <p:extLst>
      <p:ext uri="{BB962C8B-B14F-4D97-AF65-F5344CB8AC3E}">
        <p14:creationId xmlns:p14="http://schemas.microsoft.com/office/powerpoint/2010/main" val="847471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91C8-3180-4DEA-B228-00404724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1CD-E30F-4345-9A59-C106B02B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No obvious problems with reference set OM identified</a:t>
            </a:r>
          </a:p>
          <a:p>
            <a:pPr lvl="2"/>
            <a:r>
              <a:rPr lang="en-AU" dirty="0"/>
              <a:t>Trends in LL catchability will always cause performance divergence over time </a:t>
            </a:r>
          </a:p>
          <a:p>
            <a:endParaRPr lang="en-AU" dirty="0"/>
          </a:p>
          <a:p>
            <a:r>
              <a:rPr lang="en-AU" dirty="0"/>
              <a:t>B2 and B3 tuning objectives seem sensible and similar</a:t>
            </a:r>
          </a:p>
          <a:p>
            <a:endParaRPr lang="en-AU" dirty="0"/>
          </a:p>
          <a:p>
            <a:r>
              <a:rPr lang="en-AU" dirty="0"/>
              <a:t>Range of MP evaluation results presented.</a:t>
            </a:r>
          </a:p>
          <a:p>
            <a:pPr lvl="2"/>
            <a:r>
              <a:rPr lang="en-AU" dirty="0"/>
              <a:t>Most promising the PTRE model-based hockey-stick and projection MPs</a:t>
            </a:r>
          </a:p>
          <a:p>
            <a:pPr lvl="2"/>
            <a:r>
              <a:rPr lang="en-AU" dirty="0"/>
              <a:t>Recent MP tinkering effects very subtle</a:t>
            </a:r>
          </a:p>
          <a:p>
            <a:endParaRPr lang="en-AU" dirty="0"/>
          </a:p>
          <a:p>
            <a:r>
              <a:rPr lang="en-AU" dirty="0"/>
              <a:t>Robustness tests do not cause MP failure</a:t>
            </a:r>
          </a:p>
          <a:p>
            <a:endParaRPr lang="en-AU" dirty="0"/>
          </a:p>
          <a:p>
            <a:r>
              <a:rPr lang="en-AU" dirty="0"/>
              <a:t>BET MPs not very sensitive to “spatial refuge” assumptions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25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8206-7746-4751-B893-BDA3893D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Requests from MSE Task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86D8-1CC6-4A16-8E0E-B1F1B3841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Selection of candidate MPs for TCMP presentation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Further OM development in line with new diagnostic approaches?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Continued MP development?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Apply the “Butterworth guillotine” and start to operationalize MP adoption mechanism?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6479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Keith\Documents\keith\powerpoint talks\general images\oceans, coasts and uses\critters\GB1031(graham_blight).jpg">
            <a:extLst>
              <a:ext uri="{FF2B5EF4-FFF2-40B4-BE49-F238E27FC236}">
                <a16:creationId xmlns:a16="http://schemas.microsoft.com/office/drawing/2014/main" id="{7A0606C8-4088-490A-B450-1622F4AA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-1523568"/>
            <a:ext cx="10087876" cy="871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680249-DAC9-4D7B-8A1C-3E90CBA2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4953000"/>
            <a:ext cx="8461374" cy="852487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53904E-5CF8-4234-9B25-C835536B7BA2}"/>
              </a:ext>
            </a:extLst>
          </p:cNvPr>
          <p:cNvSpPr>
            <a:spLocks noGrp="1"/>
          </p:cNvSpPr>
          <p:nvPr/>
        </p:nvSpPr>
        <p:spPr>
          <a:xfrm>
            <a:off x="1752599" y="1981200"/>
            <a:ext cx="5562601" cy="852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US" sz="5400" dirty="0">
                <a:solidFill>
                  <a:schemeClr val="bg2"/>
                </a:solidFill>
                <a:cs typeface="Mangal"/>
              </a:rPr>
              <a:t> </a:t>
            </a:r>
            <a:r>
              <a:rPr lang="en-AU" sz="5400" dirty="0">
                <a:solidFill>
                  <a:schemeClr val="bg2"/>
                </a:solidFill>
              </a:rPr>
              <a:t>Merci      Thanks</a:t>
            </a:r>
            <a:r>
              <a:rPr lang="en-AU" sz="54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A8706-57AD-4CC0-A8CF-35308A66FCE3}"/>
              </a:ext>
            </a:extLst>
          </p:cNvPr>
          <p:cNvSpPr txBox="1"/>
          <p:nvPr/>
        </p:nvSpPr>
        <p:spPr>
          <a:xfrm>
            <a:off x="4191000" y="4876800"/>
            <a:ext cx="495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With thanks to the Australian Department of Foreign Affairs and Trade and FAO/IOTC for funding support, and the WPTT, WPM, TCMP and MSE Task Force for constructive engagement, and the legacy of countless clever modellers, statisticians, computer scientists </a:t>
            </a:r>
            <a:r>
              <a:rPr lang="en-AU">
                <a:solidFill>
                  <a:schemeClr val="bg1"/>
                </a:solidFill>
              </a:rPr>
              <a:t>and biologists upon </a:t>
            </a:r>
            <a:r>
              <a:rPr lang="en-AU" dirty="0">
                <a:solidFill>
                  <a:schemeClr val="bg1"/>
                </a:solidFill>
              </a:rPr>
              <a:t>which everything is built.</a:t>
            </a:r>
          </a:p>
        </p:txBody>
      </p:sp>
    </p:spTree>
    <p:extLst>
      <p:ext uri="{BB962C8B-B14F-4D97-AF65-F5344CB8AC3E}">
        <p14:creationId xmlns:p14="http://schemas.microsoft.com/office/powerpoint/2010/main" val="2997026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8346-CAA4-461C-9CFD-BC01D5C3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 MSE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2C2F-B440-49F9-B90A-1AB00D0ED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4" y="1268413"/>
            <a:ext cx="7870825" cy="4525963"/>
          </a:xfrm>
        </p:spPr>
        <p:txBody>
          <a:bodyPr/>
          <a:lstStyle/>
          <a:p>
            <a:r>
              <a:rPr lang="en-AU" dirty="0"/>
              <a:t>Assessment and OM divergence?</a:t>
            </a:r>
          </a:p>
          <a:p>
            <a:endParaRPr lang="en-AU" dirty="0"/>
          </a:p>
          <a:p>
            <a:r>
              <a:rPr lang="en-AU" dirty="0"/>
              <a:t>Impact of alternate regional scaling factors?</a:t>
            </a:r>
          </a:p>
          <a:p>
            <a:endParaRPr lang="en-AU" dirty="0"/>
          </a:p>
          <a:p>
            <a:r>
              <a:rPr lang="en-AU" dirty="0"/>
              <a:t>How often is TAC change constraint hit?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3196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EEA4-3599-45FE-A0BC-E4A76FC3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Note that median projected catch &gt; Catch(2019)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5BD6-6157-472D-8849-C15C937252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1C66-9608-4A97-8F2A-E4282C74FD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D3E0A-06BD-4279-AE45-69E00D433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45302"/>
            <a:ext cx="3733800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8BB984-C2C1-4679-8FDE-B181D49B92AC}"/>
              </a:ext>
            </a:extLst>
          </p:cNvPr>
          <p:cNvSpPr txBox="1"/>
          <p:nvPr/>
        </p:nvSpPr>
        <p:spPr>
          <a:xfrm>
            <a:off x="152400" y="287374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C(2019)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D0B730-F242-4BD9-97E5-39027FB6E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29737"/>
            <a:ext cx="4343400" cy="228506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E01EF7B-AF2D-4E43-AD13-5C9A5081466C}"/>
              </a:ext>
            </a:extLst>
          </p:cNvPr>
          <p:cNvSpPr/>
          <p:nvPr/>
        </p:nvSpPr>
        <p:spPr>
          <a:xfrm rot="10800000">
            <a:off x="990600" y="2971799"/>
            <a:ext cx="8001000" cy="228599"/>
          </a:xfrm>
          <a:prstGeom prst="rightArrow">
            <a:avLst>
              <a:gd name="adj1" fmla="val 36885"/>
              <a:gd name="adj2" fmla="val 50000"/>
            </a:avLst>
          </a:prstGeom>
          <a:solidFill>
            <a:srgbClr val="FFC000">
              <a:alpha val="6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98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46E2-154C-4FD7-9738-31BD5C9E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sz="2800" dirty="0"/>
              <a:t>OM (WPM 2020 working paper) vs Fu (2019) BET stock status</a:t>
            </a:r>
            <a:br>
              <a:rPr lang="en-AU" sz="2800" dirty="0"/>
            </a:br>
            <a:r>
              <a:rPr lang="en-AU" sz="2800" dirty="0"/>
              <a:t>(disaggregated by assumption levels)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D3F2-BBE6-4D3B-9240-4A20B442B7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24627-B304-482C-BF59-8296BD346A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46F73C4-0BEE-46DE-A33B-65F3EDE6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8C0F1E-DEEE-4B6E-B9D4-9A1599EE8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6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9D5075-006C-4B47-879A-423366B7D0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" y="3886200"/>
            <a:ext cx="6686550" cy="2912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F5CA50-62F5-48BB-8911-3F2CF11699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3850" y="1268413"/>
            <a:ext cx="6686550" cy="2617787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9D283FE3-829F-49D0-888D-1393ACC95484}"/>
              </a:ext>
            </a:extLst>
          </p:cNvPr>
          <p:cNvSpPr/>
          <p:nvPr/>
        </p:nvSpPr>
        <p:spPr>
          <a:xfrm>
            <a:off x="7034084" y="2139793"/>
            <a:ext cx="288924" cy="762000"/>
          </a:xfrm>
          <a:prstGeom prst="rightBrac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9DDCF-F6BE-4F2E-B063-F518EF834377}"/>
              </a:ext>
            </a:extLst>
          </p:cNvPr>
          <p:cNvSpPr txBox="1"/>
          <p:nvPr/>
        </p:nvSpPr>
        <p:spPr>
          <a:xfrm>
            <a:off x="7315200" y="2297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assessment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2478EFB-6E81-40AC-8F54-B241FB44A968}"/>
              </a:ext>
            </a:extLst>
          </p:cNvPr>
          <p:cNvSpPr/>
          <p:nvPr/>
        </p:nvSpPr>
        <p:spPr>
          <a:xfrm>
            <a:off x="7038144" y="5172678"/>
            <a:ext cx="223705" cy="923321"/>
          </a:xfrm>
          <a:prstGeom prst="rightBrac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4A872F-6176-43B5-9D53-F1B834C0F338}"/>
              </a:ext>
            </a:extLst>
          </p:cNvPr>
          <p:cNvSpPr txBox="1"/>
          <p:nvPr/>
        </p:nvSpPr>
        <p:spPr>
          <a:xfrm>
            <a:off x="7239000" y="5421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assessment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6688D-3BD9-4361-90BE-96F78BF6248C}"/>
              </a:ext>
            </a:extLst>
          </p:cNvPr>
          <p:cNvSpPr txBox="1"/>
          <p:nvPr/>
        </p:nvSpPr>
        <p:spPr>
          <a:xfrm>
            <a:off x="1443966" y="1588625"/>
            <a:ext cx="44844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SSB(2018)/SSB(MSY) – OM more pessimistic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54072C1-F341-4003-804E-C02AB09FA587}"/>
              </a:ext>
            </a:extLst>
          </p:cNvPr>
          <p:cNvSpPr/>
          <p:nvPr/>
        </p:nvSpPr>
        <p:spPr>
          <a:xfrm>
            <a:off x="758825" y="2012268"/>
            <a:ext cx="536575" cy="4687465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F29C54-18B9-484F-8848-21353465DE12}"/>
              </a:ext>
            </a:extLst>
          </p:cNvPr>
          <p:cNvSpPr txBox="1"/>
          <p:nvPr/>
        </p:nvSpPr>
        <p:spPr>
          <a:xfrm>
            <a:off x="565160" y="3723243"/>
            <a:ext cx="126364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All 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7EA2E5-C815-46F9-93C6-320CA0E20E81}"/>
              </a:ext>
            </a:extLst>
          </p:cNvPr>
          <p:cNvSpPr txBox="1"/>
          <p:nvPr/>
        </p:nvSpPr>
        <p:spPr>
          <a:xfrm>
            <a:off x="1446794" y="4314175"/>
            <a:ext cx="27392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MSY – OM more optimistic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12F6E3-8CF1-4679-871E-BF35CC3FE50E}"/>
              </a:ext>
            </a:extLst>
          </p:cNvPr>
          <p:cNvSpPr/>
          <p:nvPr/>
        </p:nvSpPr>
        <p:spPr>
          <a:xfrm>
            <a:off x="4107938" y="2070523"/>
            <a:ext cx="638689" cy="4687465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598E7-26F3-4C20-8646-994458E35022}"/>
              </a:ext>
            </a:extLst>
          </p:cNvPr>
          <p:cNvSpPr txBox="1"/>
          <p:nvPr/>
        </p:nvSpPr>
        <p:spPr>
          <a:xfrm>
            <a:off x="3247227" y="3723503"/>
            <a:ext cx="35536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CPUE q trend – not in assessment</a:t>
            </a:r>
          </a:p>
        </p:txBody>
      </p:sp>
    </p:spTree>
    <p:extLst>
      <p:ext uri="{BB962C8B-B14F-4D97-AF65-F5344CB8AC3E}">
        <p14:creationId xmlns:p14="http://schemas.microsoft.com/office/powerpoint/2010/main" val="366781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A23A79-A7C6-4538-BCF4-8A8D63A7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7125"/>
            <a:ext cx="7391400" cy="5209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66FF1-4C6A-47CA-84E0-01190907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79068"/>
            <a:ext cx="8461374" cy="454025"/>
          </a:xfrm>
        </p:spPr>
        <p:txBody>
          <a:bodyPr>
            <a:normAutofit fontScale="90000"/>
          </a:bodyPr>
          <a:lstStyle/>
          <a:p>
            <a:r>
              <a:rPr lang="en-AU" sz="2400" dirty="0"/>
              <a:t>Do we care about disconnect between OM and assessment?</a:t>
            </a:r>
            <a:br>
              <a:rPr lang="en-AU" sz="2400" dirty="0"/>
            </a:br>
            <a:r>
              <a:rPr lang="en-AU" sz="2400" dirty="0"/>
              <a:t>	Revisiting YFT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F8C2-62AD-45F6-B040-8DD33FD56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94223" y="5637889"/>
            <a:ext cx="4114800" cy="1149787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AU" dirty="0"/>
              <a:t>Initial grid very diffuse and different from stock assessment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45D6A7-FB5E-4C58-9E22-CA7928BE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91959"/>
            <a:ext cx="27432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14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6FF1-4C6A-47CA-84E0-01190907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673100"/>
            <a:ext cx="8461374" cy="454025"/>
          </a:xfrm>
        </p:spPr>
        <p:txBody>
          <a:bodyPr>
            <a:normAutofit/>
          </a:bodyPr>
          <a:lstStyle/>
          <a:p>
            <a:r>
              <a:rPr lang="en-AU" sz="2400" dirty="0"/>
              <a:t>Do we care about disconnect between OM and assessment?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F8C2-62AD-45F6-B040-8DD33FD56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5" y="4648200"/>
            <a:ext cx="4038600" cy="752475"/>
          </a:xfrm>
          <a:solidFill>
            <a:schemeClr val="accent1"/>
          </a:solidFill>
        </p:spPr>
        <p:txBody>
          <a:bodyPr>
            <a:normAutofit fontScale="92500" lnSpcReduction="10000"/>
          </a:bodyPr>
          <a:lstStyle/>
          <a:p>
            <a:r>
              <a:rPr lang="en-AU" dirty="0"/>
              <a:t>Initial grid very different from stock assessment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80B01-3F11-402B-AEFA-6966B5BB6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1550" y="4648200"/>
            <a:ext cx="4210050" cy="1961666"/>
          </a:xfrm>
          <a:solidFill>
            <a:schemeClr val="accent1"/>
          </a:solidFill>
        </p:spPr>
        <p:txBody>
          <a:bodyPr>
            <a:normAutofit fontScale="92500" lnSpcReduction="10000"/>
          </a:bodyPr>
          <a:lstStyle/>
          <a:p>
            <a:r>
              <a:rPr lang="en-AU" dirty="0"/>
              <a:t>Proposed bivariate sampling of grid with respect to MSY and depletion</a:t>
            </a:r>
          </a:p>
          <a:p>
            <a:r>
              <a:rPr lang="en-AU" dirty="0"/>
              <a:t>Match mean MSY and depletion from assessment (with correlation)</a:t>
            </a:r>
          </a:p>
          <a:p>
            <a:r>
              <a:rPr lang="en-AU" dirty="0"/>
              <a:t>Arbitrarily inflate variance (2 X SA)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23A79-A7C6-4538-BCF4-8A8D63A7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57325"/>
            <a:ext cx="4419600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BE4FA9-6B4A-4FDC-AE1E-D0F28B01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447800"/>
            <a:ext cx="4454526" cy="3079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5D6A7-FB5E-4C58-9E22-CA7928BE2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91687"/>
            <a:ext cx="2743200" cy="4381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7457BAA-F85B-4C2A-A224-44B83FF430DA}"/>
              </a:ext>
            </a:extLst>
          </p:cNvPr>
          <p:cNvSpPr/>
          <p:nvPr/>
        </p:nvSpPr>
        <p:spPr>
          <a:xfrm>
            <a:off x="3352800" y="2286000"/>
            <a:ext cx="1828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C4012-6233-43D7-8E43-6FD83B7D291A}"/>
              </a:ext>
            </a:extLst>
          </p:cNvPr>
          <p:cNvSpPr txBox="1"/>
          <p:nvPr/>
        </p:nvSpPr>
        <p:spPr>
          <a:xfrm>
            <a:off x="3516130" y="2558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Sample grid</a:t>
            </a:r>
          </a:p>
        </p:txBody>
      </p:sp>
    </p:spTree>
    <p:extLst>
      <p:ext uri="{BB962C8B-B14F-4D97-AF65-F5344CB8AC3E}">
        <p14:creationId xmlns:p14="http://schemas.microsoft.com/office/powerpoint/2010/main" val="2647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46E2-154C-4FD7-9738-31BD5C9E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sz="2800" dirty="0"/>
              <a:t>OM (WPM 2020 working paper) vs Fu (2019) stock status</a:t>
            </a:r>
            <a:br>
              <a:rPr lang="en-AU" sz="2800" dirty="0"/>
            </a:br>
            <a:r>
              <a:rPr lang="en-AU" sz="2800" dirty="0"/>
              <a:t>(disaggregated by assumption levels)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D3F2-BBE6-4D3B-9240-4A20B442B7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24627-B304-482C-BF59-8296BD346A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46F73C4-0BEE-46DE-A33B-65F3EDE6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8C0F1E-DEEE-4B6E-B9D4-9A1599EE8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6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9D5075-006C-4B47-879A-423366B7D0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" y="3886200"/>
            <a:ext cx="6686550" cy="2912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F5CA50-62F5-48BB-8911-3F2CF11699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3850" y="1268413"/>
            <a:ext cx="6686550" cy="2617787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9D283FE3-829F-49D0-888D-1393ACC95484}"/>
              </a:ext>
            </a:extLst>
          </p:cNvPr>
          <p:cNvSpPr/>
          <p:nvPr/>
        </p:nvSpPr>
        <p:spPr>
          <a:xfrm>
            <a:off x="7034084" y="2139793"/>
            <a:ext cx="288924" cy="762000"/>
          </a:xfrm>
          <a:prstGeom prst="rightBrac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9DDCF-F6BE-4F2E-B063-F518EF834377}"/>
              </a:ext>
            </a:extLst>
          </p:cNvPr>
          <p:cNvSpPr txBox="1"/>
          <p:nvPr/>
        </p:nvSpPr>
        <p:spPr>
          <a:xfrm>
            <a:off x="7315200" y="2297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assessment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2478EFB-6E81-40AC-8F54-B241FB44A968}"/>
              </a:ext>
            </a:extLst>
          </p:cNvPr>
          <p:cNvSpPr/>
          <p:nvPr/>
        </p:nvSpPr>
        <p:spPr>
          <a:xfrm>
            <a:off x="7038144" y="5172678"/>
            <a:ext cx="223705" cy="923321"/>
          </a:xfrm>
          <a:prstGeom prst="rightBrac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4A872F-6176-43B5-9D53-F1B834C0F338}"/>
              </a:ext>
            </a:extLst>
          </p:cNvPr>
          <p:cNvSpPr txBox="1"/>
          <p:nvPr/>
        </p:nvSpPr>
        <p:spPr>
          <a:xfrm>
            <a:off x="7239000" y="5421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assessment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6688D-3BD9-4361-90BE-96F78BF6248C}"/>
              </a:ext>
            </a:extLst>
          </p:cNvPr>
          <p:cNvSpPr txBox="1"/>
          <p:nvPr/>
        </p:nvSpPr>
        <p:spPr>
          <a:xfrm>
            <a:off x="87583" y="1530462"/>
            <a:ext cx="211083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SSB(2018)/SSB(MSY)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7EA2E5-C815-46F9-93C6-320CA0E20E81}"/>
              </a:ext>
            </a:extLst>
          </p:cNvPr>
          <p:cNvSpPr txBox="1"/>
          <p:nvPr/>
        </p:nvSpPr>
        <p:spPr>
          <a:xfrm>
            <a:off x="80173" y="4183340"/>
            <a:ext cx="59759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MSY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05F353-7EDC-4A35-A137-18004E679A8B}"/>
              </a:ext>
            </a:extLst>
          </p:cNvPr>
          <p:cNvSpPr/>
          <p:nvPr/>
        </p:nvSpPr>
        <p:spPr>
          <a:xfrm>
            <a:off x="4781550" y="2222923"/>
            <a:ext cx="623387" cy="4535065"/>
          </a:xfrm>
          <a:prstGeom prst="round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53623D-D884-4ABC-9FA6-A1AF138FD87F}"/>
              </a:ext>
            </a:extLst>
          </p:cNvPr>
          <p:cNvSpPr txBox="1"/>
          <p:nvPr/>
        </p:nvSpPr>
        <p:spPr>
          <a:xfrm>
            <a:off x="4965000" y="3697843"/>
            <a:ext cx="238174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Regional Scaling factors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54072C1-F341-4003-804E-C02AB09FA587}"/>
              </a:ext>
            </a:extLst>
          </p:cNvPr>
          <p:cNvSpPr/>
          <p:nvPr/>
        </p:nvSpPr>
        <p:spPr>
          <a:xfrm>
            <a:off x="758825" y="2012268"/>
            <a:ext cx="536575" cy="4687465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F29C54-18B9-484F-8848-21353465DE12}"/>
              </a:ext>
            </a:extLst>
          </p:cNvPr>
          <p:cNvSpPr txBox="1"/>
          <p:nvPr/>
        </p:nvSpPr>
        <p:spPr>
          <a:xfrm>
            <a:off x="565160" y="3723243"/>
            <a:ext cx="115568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All models</a:t>
            </a:r>
          </a:p>
        </p:txBody>
      </p:sp>
    </p:spTree>
    <p:extLst>
      <p:ext uri="{BB962C8B-B14F-4D97-AF65-F5344CB8AC3E}">
        <p14:creationId xmlns:p14="http://schemas.microsoft.com/office/powerpoint/2010/main" val="37956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BET 2020 Reference Set OM: Full reconditioning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276023"/>
            <a:ext cx="8251824" cy="2590800"/>
          </a:xfrm>
        </p:spPr>
        <p:txBody>
          <a:bodyPr>
            <a:normAutofit/>
          </a:bodyPr>
          <a:lstStyle/>
          <a:p>
            <a:pPr marL="216000" lvl="1" indent="0">
              <a:buNone/>
            </a:pPr>
            <a:r>
              <a:rPr lang="en-AU" b="1" dirty="0"/>
              <a:t>Key differences between assessment and OM conditioning assumptions:</a:t>
            </a:r>
          </a:p>
          <a:p>
            <a:pPr lvl="1"/>
            <a:r>
              <a:rPr lang="en-AU" dirty="0"/>
              <a:t>Temperate CPUE series simplification (renormalized by season and merged)</a:t>
            </a:r>
          </a:p>
          <a:p>
            <a:pPr lvl="1"/>
            <a:r>
              <a:rPr lang="en-AU" dirty="0"/>
              <a:t>SS Recruitment deviation constrained for 12 quarters</a:t>
            </a:r>
          </a:p>
          <a:p>
            <a:pPr lvl="1"/>
            <a:r>
              <a:rPr lang="en-AU" dirty="0"/>
              <a:t>OM initial N(age) = Assessment final N(age) + age-dependent error</a:t>
            </a:r>
          </a:p>
          <a:p>
            <a:pPr lvl="1"/>
            <a:r>
              <a:rPr lang="en-AU" dirty="0"/>
              <a:t>7 Uncertainty dimensions in the OM grid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907473"/>
            <a:ext cx="3810000" cy="3124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Derived from Fu (2019) Stock Synthesis assessment (Methot and Wetzel 2013)</a:t>
            </a:r>
          </a:p>
          <a:p>
            <a:pPr lvl="1"/>
            <a:r>
              <a:rPr lang="en-AU" dirty="0"/>
              <a:t>4 Areas</a:t>
            </a:r>
          </a:p>
          <a:p>
            <a:pPr lvl="1"/>
            <a:r>
              <a:rPr lang="en-AU" dirty="0"/>
              <a:t>Quarterly dynamics 1950-2018</a:t>
            </a:r>
          </a:p>
          <a:p>
            <a:pPr lvl="1"/>
            <a:r>
              <a:rPr lang="en-AU" dirty="0"/>
              <a:t>15 fisheries</a:t>
            </a:r>
          </a:p>
          <a:p>
            <a:pPr lvl="1"/>
            <a:r>
              <a:rPr lang="en-AU" dirty="0"/>
              <a:t>Age-structured</a:t>
            </a:r>
          </a:p>
          <a:p>
            <a:pPr lvl="1"/>
            <a:r>
              <a:rPr lang="en-AU" dirty="0"/>
              <a:t>Spatial BH Recruitment</a:t>
            </a:r>
          </a:p>
          <a:p>
            <a:endParaRPr lang="en-AU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894221"/>
            <a:ext cx="3438524" cy="332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87A6-7A9E-4031-8509-E678CBC0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Regional Scaling Factor effect on MP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F103-28E0-4DEA-AE9E-FA0A4BC500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A06C8-7B65-4F16-8863-5991D3DD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399" y="1268413"/>
            <a:ext cx="2482121" cy="284638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Similar, but note: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OM Grid not balanced</a:t>
            </a:r>
          </a:p>
          <a:p>
            <a:endParaRPr lang="en-AU" dirty="0"/>
          </a:p>
          <a:p>
            <a:r>
              <a:rPr lang="en-AU" dirty="0"/>
              <a:t>Stochasticity not duplicated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B1E64-A7FA-4E23-92A6-1D2E9F51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7" y="3402506"/>
            <a:ext cx="2995613" cy="3455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40495-4669-42E0-B7CB-48F39E42D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9" y="854014"/>
            <a:ext cx="2995613" cy="3455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DF07B6-DD80-42C2-9E50-649720F2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437173"/>
            <a:ext cx="2965560" cy="3420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1B99D4-3273-4B95-AE1B-CCC788EAA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872" y="851762"/>
            <a:ext cx="2960888" cy="3415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1FEB57-486B-427A-8FD4-4F0768662E9A}"/>
              </a:ext>
            </a:extLst>
          </p:cNvPr>
          <p:cNvSpPr txBox="1"/>
          <p:nvPr/>
        </p:nvSpPr>
        <p:spPr>
          <a:xfrm>
            <a:off x="2590800" y="1642508"/>
            <a:ext cx="1066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7994_m8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DB3FF-5C97-4BC5-835C-DF41893C220C}"/>
              </a:ext>
            </a:extLst>
          </p:cNvPr>
          <p:cNvSpPr txBox="1"/>
          <p:nvPr/>
        </p:nvSpPr>
        <p:spPr>
          <a:xfrm>
            <a:off x="2682108" y="4191000"/>
            <a:ext cx="1066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8000_m8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7527F-7D3D-45A8-B618-E91400AAA066}"/>
              </a:ext>
            </a:extLst>
          </p:cNvPr>
          <p:cNvSpPr txBox="1"/>
          <p:nvPr/>
        </p:nvSpPr>
        <p:spPr>
          <a:xfrm>
            <a:off x="6629399" y="5334000"/>
            <a:ext cx="21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(PTRE projection MP)</a:t>
            </a:r>
          </a:p>
        </p:txBody>
      </p:sp>
    </p:spTree>
    <p:extLst>
      <p:ext uri="{BB962C8B-B14F-4D97-AF65-F5344CB8AC3E}">
        <p14:creationId xmlns:p14="http://schemas.microsoft.com/office/powerpoint/2010/main" val="3055632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0058-4880-467C-AFA4-6F798CBD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100" dirty="0"/>
              <a:t>How often is 15% change constraint active 2021 – 2040?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0542-8FAF-4AC0-9E6E-50C320A16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5" y="1828800"/>
            <a:ext cx="2834360" cy="3965576"/>
          </a:xfrm>
        </p:spPr>
        <p:txBody>
          <a:bodyPr/>
          <a:lstStyle/>
          <a:p>
            <a:r>
              <a:rPr lang="en-AU" dirty="0"/>
              <a:t>PTRE </a:t>
            </a:r>
            <a:r>
              <a:rPr lang="en-AU" dirty="0" err="1"/>
              <a:t>Hockeystick</a:t>
            </a:r>
            <a:r>
              <a:rPr lang="en-AU" dirty="0"/>
              <a:t>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391B5-3200-4312-94FE-35428C4CB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3045701" cy="281971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D1CA3-1A29-4BB1-AB22-B78C2961C26C}"/>
              </a:ext>
            </a:extLst>
          </p:cNvPr>
          <p:cNvSpPr txBox="1">
            <a:spLocks/>
          </p:cNvSpPr>
          <p:nvPr/>
        </p:nvSpPr>
        <p:spPr>
          <a:xfrm>
            <a:off x="6248400" y="3389467"/>
            <a:ext cx="2895600" cy="39655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CPUE trend MP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97281-4C4D-48D3-A7EF-EEC0D25A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917" y="2743200"/>
            <a:ext cx="3045701" cy="2819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4539DD-BDC3-4694-B80B-9F7C38E1B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810000"/>
            <a:ext cx="2839142" cy="278276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8AD701-C0E7-4209-B0E9-6C689E153ED4}"/>
              </a:ext>
            </a:extLst>
          </p:cNvPr>
          <p:cNvSpPr txBox="1">
            <a:spLocks/>
          </p:cNvSpPr>
          <p:nvPr/>
        </p:nvSpPr>
        <p:spPr>
          <a:xfrm>
            <a:off x="3581400" y="2438400"/>
            <a:ext cx="2895600" cy="39655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PTRE projection MP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969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840F7D-718C-4C18-B6B2-2FE50196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7" y="3637847"/>
            <a:ext cx="2791593" cy="32201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CADB06-32F7-4927-9AC6-C37EA88BB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111" y="3597872"/>
            <a:ext cx="2826248" cy="3260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B87A6-7A9E-4031-8509-E678CBC0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CPUE q trend effect on MP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F103-28E0-4DEA-AE9E-FA0A4BC500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A06C8-7B65-4F16-8863-5991D3DD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1" y="1268413"/>
            <a:ext cx="2634520" cy="2846387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Catch very similar</a:t>
            </a:r>
          </a:p>
          <a:p>
            <a:endParaRPr lang="en-AU" dirty="0"/>
          </a:p>
          <a:p>
            <a:r>
              <a:rPr lang="en-AU" dirty="0"/>
              <a:t>More SSB decline in q trend scenario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7527F-7D3D-45A8-B618-E91400AAA066}"/>
              </a:ext>
            </a:extLst>
          </p:cNvPr>
          <p:cNvSpPr txBox="1"/>
          <p:nvPr/>
        </p:nvSpPr>
        <p:spPr>
          <a:xfrm>
            <a:off x="6629399" y="5334000"/>
            <a:ext cx="21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(PTRE projection MP)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FCBF4-0F81-42DC-B61A-FDA37F8F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3247"/>
            <a:ext cx="2791593" cy="32201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7FB206-9F24-4584-A3DB-89F575D02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162" y="1083272"/>
            <a:ext cx="2826248" cy="3260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1FEB57-486B-427A-8FD4-4F0768662E9A}"/>
              </a:ext>
            </a:extLst>
          </p:cNvPr>
          <p:cNvSpPr txBox="1"/>
          <p:nvPr/>
        </p:nvSpPr>
        <p:spPr>
          <a:xfrm>
            <a:off x="2590800" y="1642508"/>
            <a:ext cx="1066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No trend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DB3FF-5C97-4BC5-835C-DF41893C220C}"/>
              </a:ext>
            </a:extLst>
          </p:cNvPr>
          <p:cNvSpPr txBox="1"/>
          <p:nvPr/>
        </p:nvSpPr>
        <p:spPr>
          <a:xfrm>
            <a:off x="1002826" y="4191000"/>
            <a:ext cx="50140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1% per year through conditioning and projections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420969-0FBE-404A-A4F8-ADF2E2372D2E}"/>
              </a:ext>
            </a:extLst>
          </p:cNvPr>
          <p:cNvCxnSpPr>
            <a:cxnSpLocks/>
          </p:cNvCxnSpPr>
          <p:nvPr/>
        </p:nvCxnSpPr>
        <p:spPr>
          <a:xfrm>
            <a:off x="302399" y="3048000"/>
            <a:ext cx="2489194" cy="0"/>
          </a:xfrm>
          <a:prstGeom prst="line">
            <a:avLst/>
          </a:prstGeom>
          <a:ln w="349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8074E-9B66-4ED0-98DF-79DC91338A9B}"/>
              </a:ext>
            </a:extLst>
          </p:cNvPr>
          <p:cNvCxnSpPr>
            <a:cxnSpLocks/>
          </p:cNvCxnSpPr>
          <p:nvPr/>
        </p:nvCxnSpPr>
        <p:spPr>
          <a:xfrm>
            <a:off x="304800" y="5562600"/>
            <a:ext cx="2489194" cy="0"/>
          </a:xfrm>
          <a:prstGeom prst="line">
            <a:avLst/>
          </a:prstGeom>
          <a:ln w="349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37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688" y="0"/>
            <a:ext cx="6346824" cy="838201"/>
          </a:xfrm>
        </p:spPr>
        <p:txBody>
          <a:bodyPr>
            <a:normAutofit/>
          </a:bodyPr>
          <a:lstStyle/>
          <a:p>
            <a:r>
              <a:rPr lang="en-AU" sz="2800" dirty="0"/>
              <a:t>BET 2020 Reference Set Operating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1C880A4-5379-4FD2-B495-1478DA71D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950" y="621753"/>
            <a:ext cx="2990850" cy="5779047"/>
          </a:xfrm>
        </p:spPr>
        <p:txBody>
          <a:bodyPr>
            <a:normAutofit/>
          </a:bodyPr>
          <a:lstStyle/>
          <a:p>
            <a:r>
              <a:rPr lang="en-AU" dirty="0"/>
              <a:t>7 Dimensions</a:t>
            </a:r>
          </a:p>
          <a:p>
            <a:endParaRPr lang="en-AU" dirty="0"/>
          </a:p>
          <a:p>
            <a:r>
              <a:rPr lang="en-AU" dirty="0"/>
              <a:t>Fractional factorial design of 72 models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85A35-96E7-45C4-BBFF-091E5BCB3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4" y="558801"/>
            <a:ext cx="5938994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8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4F6A-25CD-4858-ACB0-0941BE0C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plausibility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D75C-738C-4B46-9EC4-6E7AB0CA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8413"/>
            <a:ext cx="8461375" cy="3913187"/>
          </a:xfrm>
        </p:spPr>
        <p:txBody>
          <a:bodyPr>
            <a:normAutofit/>
          </a:bodyPr>
          <a:lstStyle/>
          <a:p>
            <a:r>
              <a:rPr lang="en-AU" dirty="0"/>
              <a:t>Inspection of various quality of fit indices for outlier behaviour</a:t>
            </a:r>
          </a:p>
          <a:p>
            <a:r>
              <a:rPr lang="en-AU" dirty="0"/>
              <a:t>Detailed inspection of 4 most extreme models</a:t>
            </a:r>
          </a:p>
          <a:p>
            <a:pPr lvl="2"/>
            <a:r>
              <a:rPr lang="en-AU" dirty="0"/>
              <a:t>Highest and lowest MSY</a:t>
            </a:r>
          </a:p>
          <a:p>
            <a:pPr lvl="2"/>
            <a:r>
              <a:rPr lang="en-AU" dirty="0"/>
              <a:t>Highest and lowest depletion</a:t>
            </a:r>
          </a:p>
          <a:p>
            <a:r>
              <a:rPr lang="en-AU" dirty="0"/>
              <a:t>Catch penalty in SS objective function</a:t>
            </a:r>
          </a:p>
          <a:p>
            <a:pPr lvl="2"/>
            <a:r>
              <a:rPr lang="en-AU" dirty="0"/>
              <a:t>Not enough fish in the right age/region/quarter strata?</a:t>
            </a:r>
          </a:p>
          <a:p>
            <a:pPr lvl="2"/>
            <a:endParaRPr lang="en-AU" dirty="0"/>
          </a:p>
          <a:p>
            <a:pPr lvl="2"/>
            <a:endParaRPr lang="en-AU" dirty="0"/>
          </a:p>
          <a:p>
            <a:endParaRPr lang="en-AU" dirty="0"/>
          </a:p>
          <a:p>
            <a:pPr lvl="2"/>
            <a:endParaRPr lang="en-AU" dirty="0"/>
          </a:p>
          <a:p>
            <a:endParaRPr lang="en-AU" dirty="0"/>
          </a:p>
          <a:p>
            <a:pPr lvl="2"/>
            <a:endParaRPr lang="en-AU" dirty="0"/>
          </a:p>
          <a:p>
            <a:pPr lvl="3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97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10EB-B8C9-46A9-8E6A-AA45FDA6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Harvest Rates (Highest selected age)</a:t>
            </a:r>
          </a:p>
        </p:txBody>
      </p:sp>
      <p:pic>
        <p:nvPicPr>
          <p:cNvPr id="3074" name="Picture 67">
            <a:extLst>
              <a:ext uri="{FF2B5EF4-FFF2-40B4-BE49-F238E27FC236}">
                <a16:creationId xmlns:a16="http://schemas.microsoft.com/office/drawing/2014/main" id="{D371DE62-45C6-4BB2-9D10-887E7E45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111250"/>
            <a:ext cx="5734050" cy="28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85">
            <a:extLst>
              <a:ext uri="{FF2B5EF4-FFF2-40B4-BE49-F238E27FC236}">
                <a16:creationId xmlns:a16="http://schemas.microsoft.com/office/drawing/2014/main" id="{E7C6638A-34BF-4A0E-A48C-839209C0E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3962400"/>
            <a:ext cx="5734050" cy="28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ABF87B0-6B21-4269-9494-D1EC3BAB6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007A7C-DD93-4D8C-B155-753243098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8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B8643-8CF3-48A3-8933-A85D0C12E32F}"/>
              </a:ext>
            </a:extLst>
          </p:cNvPr>
          <p:cNvSpPr txBox="1"/>
          <p:nvPr/>
        </p:nvSpPr>
        <p:spPr>
          <a:xfrm>
            <a:off x="5820276" y="1598503"/>
            <a:ext cx="29718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Longline max H ~ 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3A9DA-5ACF-4C80-A593-8DEEC40740D6}"/>
              </a:ext>
            </a:extLst>
          </p:cNvPr>
          <p:cNvSpPr txBox="1"/>
          <p:nvPr/>
        </p:nvSpPr>
        <p:spPr>
          <a:xfrm>
            <a:off x="1828800" y="5334690"/>
            <a:ext cx="29718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Purse Seine LS max H = 0.99+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F37D6B-6A26-40F6-ABA0-5B93FA57BF1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0480" y="2348492"/>
            <a:ext cx="4038600" cy="180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B63A21-ECEE-46AE-9F33-77C28A80AB9C}"/>
              </a:ext>
            </a:extLst>
          </p:cNvPr>
          <p:cNvSpPr txBox="1"/>
          <p:nvPr/>
        </p:nvSpPr>
        <p:spPr>
          <a:xfrm>
            <a:off x="306103" y="1635440"/>
            <a:ext cx="33718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OM Catch Likelihood distribution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F045FDC-2A2E-43E6-8BA7-667F2B966A55}"/>
              </a:ext>
            </a:extLst>
          </p:cNvPr>
          <p:cNvSpPr/>
          <p:nvPr/>
        </p:nvSpPr>
        <p:spPr>
          <a:xfrm rot="5400000">
            <a:off x="2468278" y="3725622"/>
            <a:ext cx="990600" cy="1943100"/>
          </a:xfrm>
          <a:prstGeom prst="rightBrace">
            <a:avLst>
              <a:gd name="adj1" fmla="val 0"/>
              <a:gd name="adj2" fmla="val 49009"/>
            </a:avLst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40547B-A174-4A51-BABB-007D863BCE9A}"/>
              </a:ext>
            </a:extLst>
          </p:cNvPr>
          <p:cNvSpPr/>
          <p:nvPr/>
        </p:nvSpPr>
        <p:spPr>
          <a:xfrm>
            <a:off x="6477000" y="4239307"/>
            <a:ext cx="457200" cy="45786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6D669B-701C-438D-AF65-BB686E174855}"/>
              </a:ext>
            </a:extLst>
          </p:cNvPr>
          <p:cNvSpPr/>
          <p:nvPr/>
        </p:nvSpPr>
        <p:spPr>
          <a:xfrm>
            <a:off x="8458200" y="4275808"/>
            <a:ext cx="457200" cy="457865"/>
          </a:xfrm>
          <a:prstGeom prst="ellips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A3664-FF29-4864-BCA5-A708B61F16F5}"/>
              </a:ext>
            </a:extLst>
          </p:cNvPr>
          <p:cNvSpPr txBox="1"/>
          <p:nvPr/>
        </p:nvSpPr>
        <p:spPr>
          <a:xfrm>
            <a:off x="6520543" y="5219613"/>
            <a:ext cx="21377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Seasonality artefact?</a:t>
            </a:r>
          </a:p>
        </p:txBody>
      </p:sp>
    </p:spTree>
    <p:extLst>
      <p:ext uri="{BB962C8B-B14F-4D97-AF65-F5344CB8AC3E}">
        <p14:creationId xmlns:p14="http://schemas.microsoft.com/office/powerpoint/2010/main" val="367974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2A95-2B84-403E-A6A2-F4540F00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Bigeye Management Procedure Evaluation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F21B8D-62C1-4105-A29A-0E783A76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A56C-CC7D-4DE0-BA6A-F528E5A9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Mix of 9 MPs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A170A-7087-4558-B9E4-A41595CA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18594"/>
            <a:ext cx="7334250" cy="57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9306"/>
      </p:ext>
    </p:extLst>
  </p:cSld>
  <p:clrMapOvr>
    <a:masterClrMapping/>
  </p:clrMapOvr>
</p:sld>
</file>

<file path=ppt/theme/theme1.xml><?xml version="1.0" encoding="utf-8"?>
<a:theme xmlns:a="http://schemas.openxmlformats.org/drawingml/2006/main" name="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CSIRO_PowerPoint_120322</Template>
  <TotalTime>53023</TotalTime>
  <Words>1306</Words>
  <Application>Microsoft Office PowerPoint</Application>
  <PresentationFormat>On-screen Show (4:3)</PresentationFormat>
  <Paragraphs>228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CSIRO Theme</vt:lpstr>
      <vt:lpstr>IOTC-2021-WPM12(MSE)-04   IOTC Bigeye Management Strategy Evaluation:  March 2021 Update   Dale Kolody Paavo Jumppanen  CSIRO Oceans &amp; Atmosphere, Australia </vt:lpstr>
      <vt:lpstr>New CSIRO IOTC MSE Team starting ~ July 2021</vt:lpstr>
      <vt:lpstr>Outline</vt:lpstr>
      <vt:lpstr>BET 2020 Reference Set OM: Full reconditioning</vt:lpstr>
      <vt:lpstr>BET 2020 Reference Set Operating Model</vt:lpstr>
      <vt:lpstr>Model plausibility evaluation</vt:lpstr>
      <vt:lpstr>Harvest Rates (Highest selected age)</vt:lpstr>
      <vt:lpstr>Bigeye Management Procedure Evaluation</vt:lpstr>
      <vt:lpstr>Mix of 9 MPs</vt:lpstr>
      <vt:lpstr>CPUE-based MP – no developments</vt:lpstr>
      <vt:lpstr>IOTC–2020–WPM11–13  Pella-Tomlinson Joint Process and Observation Error  Random Effects Model (PTRE)</vt:lpstr>
      <vt:lpstr>PTRE + Hockeystick </vt:lpstr>
      <vt:lpstr>PTRE-based MP with internal projection</vt:lpstr>
      <vt:lpstr>Bigeye Candidate MP Evaluation Results </vt:lpstr>
      <vt:lpstr>BET OM Reference Set MP Evaluation Results </vt:lpstr>
      <vt:lpstr>BET OM Reference Set MP Evaluation Results </vt:lpstr>
      <vt:lpstr>Key BET OM Reference Set MP Evaluation Results (Tuning level B2)</vt:lpstr>
      <vt:lpstr>Key BET OM Reference Set MP Evaluation Results (Tuning level B2)</vt:lpstr>
      <vt:lpstr>Key BET OM Reference Set MP Evaluation Results (Tuning level B2)</vt:lpstr>
      <vt:lpstr>Robustness tests</vt:lpstr>
      <vt:lpstr>Robustness tests</vt:lpstr>
      <vt:lpstr>Robustness tests</vt:lpstr>
      <vt:lpstr>Robustness tests</vt:lpstr>
      <vt:lpstr>Robustness tests</vt:lpstr>
      <vt:lpstr>Robustness tests</vt:lpstr>
      <vt:lpstr>Revisiting some nuisance assumptions:  Catch Equations and Spatial Refugia</vt:lpstr>
      <vt:lpstr>Revisiting some nuisance assumptions:  Catch Equations and Spatial Refugia</vt:lpstr>
      <vt:lpstr>Seems not important for Bigeye</vt:lpstr>
      <vt:lpstr>Seems not important for Bigeye</vt:lpstr>
      <vt:lpstr>Seems not important for Bigeye</vt:lpstr>
      <vt:lpstr>Conclusions</vt:lpstr>
      <vt:lpstr>Requests from MSE Task Force</vt:lpstr>
      <vt:lpstr>PowerPoint Presentation</vt:lpstr>
      <vt:lpstr>BET MSE Follow-up</vt:lpstr>
      <vt:lpstr>Note that median projected catch &gt; Catch(2019)</vt:lpstr>
      <vt:lpstr>OM (WPM 2020 working paper) vs Fu (2019) BET stock status (disaggregated by assumption levels)</vt:lpstr>
      <vt:lpstr>Do we care about disconnect between OM and assessment?  Revisiting YFT 2018</vt:lpstr>
      <vt:lpstr>Do we care about disconnect between OM and assessment?</vt:lpstr>
      <vt:lpstr>OM (WPM 2020 working paper) vs Fu (2019) stock status (disaggregated by assumption levels)</vt:lpstr>
      <vt:lpstr>Regional Scaling Factor effect on MP performance</vt:lpstr>
      <vt:lpstr>How often is 15% change constraint active 2021 – 2040?  </vt:lpstr>
      <vt:lpstr>CPUE q trend effect on MP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CMAR-MES PPDMSE Team Pelagic Population Dynamics and Management Strategy Evaluation</dc:title>
  <dc:creator>Kolody, Dale (CMAR, Hobart)</dc:creator>
  <cp:lastModifiedBy>Kolody, Dale (O&amp;A, Hobart)</cp:lastModifiedBy>
  <cp:revision>2829</cp:revision>
  <dcterms:created xsi:type="dcterms:W3CDTF">2006-08-16T00:00:00Z</dcterms:created>
  <dcterms:modified xsi:type="dcterms:W3CDTF">2021-03-02T07:46:12Z</dcterms:modified>
</cp:coreProperties>
</file>