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notesMasterIdLst>
    <p:notesMasterId r:id="rId33"/>
  </p:notesMasterIdLst>
  <p:sldIdLst>
    <p:sldId id="388" r:id="rId2"/>
    <p:sldId id="510" r:id="rId3"/>
    <p:sldId id="485" r:id="rId4"/>
    <p:sldId id="507" r:id="rId5"/>
    <p:sldId id="487" r:id="rId6"/>
    <p:sldId id="508" r:id="rId7"/>
    <p:sldId id="509" r:id="rId8"/>
    <p:sldId id="511" r:id="rId9"/>
    <p:sldId id="499" r:id="rId10"/>
    <p:sldId id="500" r:id="rId11"/>
    <p:sldId id="488" r:id="rId12"/>
    <p:sldId id="501" r:id="rId13"/>
    <p:sldId id="492" r:id="rId14"/>
    <p:sldId id="503" r:id="rId15"/>
    <p:sldId id="493" r:id="rId16"/>
    <p:sldId id="514" r:id="rId17"/>
    <p:sldId id="513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464" r:id="rId26"/>
    <p:sldId id="524" r:id="rId27"/>
    <p:sldId id="494" r:id="rId28"/>
    <p:sldId id="522" r:id="rId29"/>
    <p:sldId id="498" r:id="rId30"/>
    <p:sldId id="523" r:id="rId31"/>
    <p:sldId id="52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A500"/>
    <a:srgbClr val="00FF00"/>
    <a:srgbClr val="003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3201C-890A-402C-A8D4-754E5F881761}" v="2892" dt="2021-06-04T01:25:34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4" autoAdjust="0"/>
    <p:restoredTop sz="98201" autoAdjust="0"/>
  </p:normalViewPr>
  <p:slideViewPr>
    <p:cSldViewPr snapToGrid="0">
      <p:cViewPr varScale="1">
        <p:scale>
          <a:sx n="105" d="100"/>
          <a:sy n="105" d="100"/>
        </p:scale>
        <p:origin x="117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ody, Dale (O&amp;A, Hobart)" userId="6fce53b1-f6b4-437f-92e5-b29623dbcb9a" providerId="ADAL" clId="{12C3201C-890A-402C-A8D4-754E5F881761}"/>
    <pc:docChg chg="undo custSel addSld delSld modSld sldOrd">
      <pc:chgData name="Kolody, Dale (O&amp;A, Hobart)" userId="6fce53b1-f6b4-437f-92e5-b29623dbcb9a" providerId="ADAL" clId="{12C3201C-890A-402C-A8D4-754E5F881761}" dt="2021-06-04T01:25:48.114" v="9077" actId="1037"/>
      <pc:docMkLst>
        <pc:docMk/>
      </pc:docMkLst>
      <pc:sldChg chg="delSp modSp mod">
        <pc:chgData name="Kolody, Dale (O&amp;A, Hobart)" userId="6fce53b1-f6b4-437f-92e5-b29623dbcb9a" providerId="ADAL" clId="{12C3201C-890A-402C-A8D4-754E5F881761}" dt="2021-05-19T23:16:24.604" v="5201" actId="20577"/>
        <pc:sldMkLst>
          <pc:docMk/>
          <pc:sldMk cId="1795695150" sldId="388"/>
        </pc:sldMkLst>
        <pc:spChg chg="mod">
          <ac:chgData name="Kolody, Dale (O&amp;A, Hobart)" userId="6fce53b1-f6b4-437f-92e5-b29623dbcb9a" providerId="ADAL" clId="{12C3201C-890A-402C-A8D4-754E5F881761}" dt="2021-05-19T23:16:24.604" v="5201" actId="20577"/>
          <ac:spMkLst>
            <pc:docMk/>
            <pc:sldMk cId="1795695150" sldId="388"/>
            <ac:spMk id="10" creationId="{00000000-0000-0000-0000-000000000000}"/>
          </ac:spMkLst>
        </pc:spChg>
        <pc:spChg chg="mod">
          <ac:chgData name="Kolody, Dale (O&amp;A, Hobart)" userId="6fce53b1-f6b4-437f-92e5-b29623dbcb9a" providerId="ADAL" clId="{12C3201C-890A-402C-A8D4-754E5F881761}" dt="2021-05-18T05:45:28.774" v="5" actId="20577"/>
          <ac:spMkLst>
            <pc:docMk/>
            <pc:sldMk cId="1795695150" sldId="388"/>
            <ac:spMk id="11" creationId="{00000000-0000-0000-0000-000000000000}"/>
          </ac:spMkLst>
        </pc:spChg>
        <pc:picChg chg="del">
          <ac:chgData name="Kolody, Dale (O&amp;A, Hobart)" userId="6fce53b1-f6b4-437f-92e5-b29623dbcb9a" providerId="ADAL" clId="{12C3201C-890A-402C-A8D4-754E5F881761}" dt="2021-05-18T05:45:36.228" v="7" actId="478"/>
          <ac:picMkLst>
            <pc:docMk/>
            <pc:sldMk cId="1795695150" sldId="388"/>
            <ac:picMk id="12" creationId="{00000000-0000-0000-0000-000000000000}"/>
          </ac:picMkLst>
        </pc:picChg>
        <pc:picChg chg="del">
          <ac:chgData name="Kolody, Dale (O&amp;A, Hobart)" userId="6fce53b1-f6b4-437f-92e5-b29623dbcb9a" providerId="ADAL" clId="{12C3201C-890A-402C-A8D4-754E5F881761}" dt="2021-05-18T05:45:35.244" v="6" actId="478"/>
          <ac:picMkLst>
            <pc:docMk/>
            <pc:sldMk cId="1795695150" sldId="388"/>
            <ac:picMk id="13" creationId="{00000000-0000-0000-0000-000000000000}"/>
          </ac:picMkLst>
        </pc:picChg>
        <pc:picChg chg="del">
          <ac:chgData name="Kolody, Dale (O&amp;A, Hobart)" userId="6fce53b1-f6b4-437f-92e5-b29623dbcb9a" providerId="ADAL" clId="{12C3201C-890A-402C-A8D4-754E5F881761}" dt="2021-05-18T05:45:36.947" v="8" actId="478"/>
          <ac:picMkLst>
            <pc:docMk/>
            <pc:sldMk cId="1795695150" sldId="388"/>
            <ac:picMk id="14" creationId="{00000000-0000-0000-0000-000000000000}"/>
          </ac:picMkLst>
        </pc:picChg>
      </pc:sldChg>
      <pc:sldChg chg="modSp mod modAnim">
        <pc:chgData name="Kolody, Dale (O&amp;A, Hobart)" userId="6fce53b1-f6b4-437f-92e5-b29623dbcb9a" providerId="ADAL" clId="{12C3201C-890A-402C-A8D4-754E5F881761}" dt="2021-05-31T04:08:47.921" v="8235"/>
        <pc:sldMkLst>
          <pc:docMk/>
          <pc:sldMk cId="1790606633" sldId="464"/>
        </pc:sldMkLst>
        <pc:spChg chg="mod">
          <ac:chgData name="Kolody, Dale (O&amp;A, Hobart)" userId="6fce53b1-f6b4-437f-92e5-b29623dbcb9a" providerId="ADAL" clId="{12C3201C-890A-402C-A8D4-754E5F881761}" dt="2021-05-31T03:52:19.601" v="7280" actId="20577"/>
          <ac:spMkLst>
            <pc:docMk/>
            <pc:sldMk cId="1790606633" sldId="464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12C3201C-890A-402C-A8D4-754E5F881761}" dt="2021-05-31T04:08:15.422" v="8233" actId="27636"/>
          <ac:spMkLst>
            <pc:docMk/>
            <pc:sldMk cId="1790606633" sldId="464"/>
            <ac:spMk id="12" creationId="{00000000-0000-0000-0000-000000000000}"/>
          </ac:spMkLst>
        </pc:spChg>
      </pc:sldChg>
      <pc:sldChg chg="del">
        <pc:chgData name="Kolody, Dale (O&amp;A, Hobart)" userId="6fce53b1-f6b4-437f-92e5-b29623dbcb9a" providerId="ADAL" clId="{12C3201C-890A-402C-A8D4-754E5F881761}" dt="2021-05-18T05:57:58.077" v="160" actId="47"/>
        <pc:sldMkLst>
          <pc:docMk/>
          <pc:sldMk cId="4154917586" sldId="468"/>
        </pc:sldMkLst>
      </pc:sldChg>
      <pc:sldChg chg="addSp modSp mod">
        <pc:chgData name="Kolody, Dale (O&amp;A, Hobart)" userId="6fce53b1-f6b4-437f-92e5-b29623dbcb9a" providerId="ADAL" clId="{12C3201C-890A-402C-A8D4-754E5F881761}" dt="2021-05-18T06:02:53.550" v="632" actId="14100"/>
        <pc:sldMkLst>
          <pc:docMk/>
          <pc:sldMk cId="1174578068" sldId="485"/>
        </pc:sldMkLst>
        <pc:spChg chg="mod">
          <ac:chgData name="Kolody, Dale (O&amp;A, Hobart)" userId="6fce53b1-f6b4-437f-92e5-b29623dbcb9a" providerId="ADAL" clId="{12C3201C-890A-402C-A8D4-754E5F881761}" dt="2021-05-18T05:58:34.740" v="167" actId="20577"/>
          <ac:spMkLst>
            <pc:docMk/>
            <pc:sldMk cId="1174578068" sldId="485"/>
            <ac:spMk id="3" creationId="{00000000-0000-0000-0000-000000000000}"/>
          </ac:spMkLst>
        </pc:spChg>
        <pc:spChg chg="add mod">
          <ac:chgData name="Kolody, Dale (O&amp;A, Hobart)" userId="6fce53b1-f6b4-437f-92e5-b29623dbcb9a" providerId="ADAL" clId="{12C3201C-890A-402C-A8D4-754E5F881761}" dt="2021-05-18T06:02:53.550" v="632" actId="14100"/>
          <ac:spMkLst>
            <pc:docMk/>
            <pc:sldMk cId="1174578068" sldId="485"/>
            <ac:spMk id="8" creationId="{A9270A8E-E9B2-401B-B069-387E6ED326E6}"/>
          </ac:spMkLst>
        </pc:spChg>
        <pc:spChg chg="mod">
          <ac:chgData name="Kolody, Dale (O&amp;A, Hobart)" userId="6fce53b1-f6b4-437f-92e5-b29623dbcb9a" providerId="ADAL" clId="{12C3201C-890A-402C-A8D4-754E5F881761}" dt="2021-05-18T06:00:43.221" v="365" actId="20577"/>
          <ac:spMkLst>
            <pc:docMk/>
            <pc:sldMk cId="1174578068" sldId="485"/>
            <ac:spMk id="12" creationId="{00000000-0000-0000-0000-000000000000}"/>
          </ac:spMkLst>
        </pc:spChg>
        <pc:cxnChg chg="add mod">
          <ac:chgData name="Kolody, Dale (O&amp;A, Hobart)" userId="6fce53b1-f6b4-437f-92e5-b29623dbcb9a" providerId="ADAL" clId="{12C3201C-890A-402C-A8D4-754E5F881761}" dt="2021-05-18T06:02:05.040" v="609" actId="692"/>
          <ac:cxnSpMkLst>
            <pc:docMk/>
            <pc:sldMk cId="1174578068" sldId="485"/>
            <ac:cxnSpMk id="6" creationId="{B335F1B0-D6B0-456B-8260-154E6CFCF122}"/>
          </ac:cxnSpMkLst>
        </pc:cxnChg>
      </pc:sldChg>
      <pc:sldChg chg="modSp mod">
        <pc:chgData name="Kolody, Dale (O&amp;A, Hobart)" userId="6fce53b1-f6b4-437f-92e5-b29623dbcb9a" providerId="ADAL" clId="{12C3201C-890A-402C-A8D4-754E5F881761}" dt="2021-05-26T00:51:05.276" v="6402" actId="20577"/>
        <pc:sldMkLst>
          <pc:docMk/>
          <pc:sldMk cId="2588786746" sldId="487"/>
        </pc:sldMkLst>
        <pc:spChg chg="mod">
          <ac:chgData name="Kolody, Dale (O&amp;A, Hobart)" userId="6fce53b1-f6b4-437f-92e5-b29623dbcb9a" providerId="ADAL" clId="{12C3201C-890A-402C-A8D4-754E5F881761}" dt="2021-05-18T06:04:12.356" v="729" actId="20577"/>
          <ac:spMkLst>
            <pc:docMk/>
            <pc:sldMk cId="2588786746" sldId="487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12C3201C-890A-402C-A8D4-754E5F881761}" dt="2021-05-26T00:51:05.276" v="6402" actId="20577"/>
          <ac:spMkLst>
            <pc:docMk/>
            <pc:sldMk cId="2588786746" sldId="487"/>
            <ac:spMk id="12" creationId="{00000000-0000-0000-0000-000000000000}"/>
          </ac:spMkLst>
        </pc:spChg>
      </pc:sldChg>
      <pc:sldChg chg="addSp delSp modSp mod">
        <pc:chgData name="Kolody, Dale (O&amp;A, Hobart)" userId="6fce53b1-f6b4-437f-92e5-b29623dbcb9a" providerId="ADAL" clId="{12C3201C-890A-402C-A8D4-754E5F881761}" dt="2021-05-31T05:33:18.260" v="8680" actId="6549"/>
        <pc:sldMkLst>
          <pc:docMk/>
          <pc:sldMk cId="405508181" sldId="488"/>
        </pc:sldMkLst>
        <pc:spChg chg="mod">
          <ac:chgData name="Kolody, Dale (O&amp;A, Hobart)" userId="6fce53b1-f6b4-437f-92e5-b29623dbcb9a" providerId="ADAL" clId="{12C3201C-890A-402C-A8D4-754E5F881761}" dt="2021-05-31T05:33:18.260" v="8680" actId="6549"/>
          <ac:spMkLst>
            <pc:docMk/>
            <pc:sldMk cId="405508181" sldId="488"/>
            <ac:spMk id="8" creationId="{00000000-0000-0000-0000-000000000000}"/>
          </ac:spMkLst>
        </pc:spChg>
        <pc:picChg chg="add mod">
          <ac:chgData name="Kolody, Dale (O&amp;A, Hobart)" userId="6fce53b1-f6b4-437f-92e5-b29623dbcb9a" providerId="ADAL" clId="{12C3201C-890A-402C-A8D4-754E5F881761}" dt="2021-05-19T04:52:05.037" v="2081" actId="14100"/>
          <ac:picMkLst>
            <pc:docMk/>
            <pc:sldMk cId="405508181" sldId="488"/>
            <ac:picMk id="6" creationId="{EB93D286-8248-4A08-B097-29DCDAA1E245}"/>
          </ac:picMkLst>
        </pc:picChg>
        <pc:picChg chg="del">
          <ac:chgData name="Kolody, Dale (O&amp;A, Hobart)" userId="6fce53b1-f6b4-437f-92e5-b29623dbcb9a" providerId="ADAL" clId="{12C3201C-890A-402C-A8D4-754E5F881761}" dt="2021-05-19T04:51:45.668" v="2007" actId="478"/>
          <ac:picMkLst>
            <pc:docMk/>
            <pc:sldMk cId="405508181" sldId="488"/>
            <ac:picMk id="3074" creationId="{00000000-0000-0000-0000-000000000000}"/>
          </ac:picMkLst>
        </pc:picChg>
      </pc:sldChg>
      <pc:sldChg chg="addSp delSp modSp mod modAnim">
        <pc:chgData name="Kolody, Dale (O&amp;A, Hobart)" userId="6fce53b1-f6b4-437f-92e5-b29623dbcb9a" providerId="ADAL" clId="{12C3201C-890A-402C-A8D4-754E5F881761}" dt="2021-05-19T05:15:06.498" v="2599"/>
        <pc:sldMkLst>
          <pc:docMk/>
          <pc:sldMk cId="2623276366" sldId="492"/>
        </pc:sldMkLst>
        <pc:spChg chg="mod">
          <ac:chgData name="Kolody, Dale (O&amp;A, Hobart)" userId="6fce53b1-f6b4-437f-92e5-b29623dbcb9a" providerId="ADAL" clId="{12C3201C-890A-402C-A8D4-754E5F881761}" dt="2021-05-19T05:08:57.555" v="2395" actId="207"/>
          <ac:spMkLst>
            <pc:docMk/>
            <pc:sldMk cId="2623276366" sldId="492"/>
            <ac:spMk id="8" creationId="{00000000-0000-0000-0000-000000000000}"/>
          </ac:spMkLst>
        </pc:spChg>
        <pc:spChg chg="add mod">
          <ac:chgData name="Kolody, Dale (O&amp;A, Hobart)" userId="6fce53b1-f6b4-437f-92e5-b29623dbcb9a" providerId="ADAL" clId="{12C3201C-890A-402C-A8D4-754E5F881761}" dt="2021-05-19T05:10:21.751" v="2421" actId="1035"/>
          <ac:spMkLst>
            <pc:docMk/>
            <pc:sldMk cId="2623276366" sldId="492"/>
            <ac:spMk id="17" creationId="{18F3E636-B547-4BF5-9C3A-EA937E0658A9}"/>
          </ac:spMkLst>
        </pc:spChg>
        <pc:spChg chg="add mod">
          <ac:chgData name="Kolody, Dale (O&amp;A, Hobart)" userId="6fce53b1-f6b4-437f-92e5-b29623dbcb9a" providerId="ADAL" clId="{12C3201C-890A-402C-A8D4-754E5F881761}" dt="2021-05-19T05:10:35.031" v="2506" actId="1036"/>
          <ac:spMkLst>
            <pc:docMk/>
            <pc:sldMk cId="2623276366" sldId="492"/>
            <ac:spMk id="20" creationId="{81CE1CA2-47B6-4215-B189-0F2F89AF002C}"/>
          </ac:spMkLst>
        </pc:spChg>
        <pc:spChg chg="add mod">
          <ac:chgData name="Kolody, Dale (O&amp;A, Hobart)" userId="6fce53b1-f6b4-437f-92e5-b29623dbcb9a" providerId="ADAL" clId="{12C3201C-890A-402C-A8D4-754E5F881761}" dt="2021-05-19T05:10:47.050" v="2509" actId="692"/>
          <ac:spMkLst>
            <pc:docMk/>
            <pc:sldMk cId="2623276366" sldId="492"/>
            <ac:spMk id="21" creationId="{284B5D0D-5513-44AF-8B47-937E96E3BB37}"/>
          </ac:spMkLst>
        </pc:spChg>
        <pc:spChg chg="add mod">
          <ac:chgData name="Kolody, Dale (O&amp;A, Hobart)" userId="6fce53b1-f6b4-437f-92e5-b29623dbcb9a" providerId="ADAL" clId="{12C3201C-890A-402C-A8D4-754E5F881761}" dt="2021-05-19T05:10:54.515" v="2581" actId="1035"/>
          <ac:spMkLst>
            <pc:docMk/>
            <pc:sldMk cId="2623276366" sldId="492"/>
            <ac:spMk id="22" creationId="{C32984CF-CF26-4E76-BAAB-3923A3B096B8}"/>
          </ac:spMkLst>
        </pc:spChg>
        <pc:picChg chg="add mod ord">
          <ac:chgData name="Kolody, Dale (O&amp;A, Hobart)" userId="6fce53b1-f6b4-437f-92e5-b29623dbcb9a" providerId="ADAL" clId="{12C3201C-890A-402C-A8D4-754E5F881761}" dt="2021-05-19T05:03:14.116" v="2235" actId="14100"/>
          <ac:picMkLst>
            <pc:docMk/>
            <pc:sldMk cId="2623276366" sldId="492"/>
            <ac:picMk id="11" creationId="{ACFE984C-DD2B-490D-8A24-EAA4C9F49EC8}"/>
          </ac:picMkLst>
        </pc:picChg>
        <pc:picChg chg="del">
          <ac:chgData name="Kolody, Dale (O&amp;A, Hobart)" userId="6fce53b1-f6b4-437f-92e5-b29623dbcb9a" providerId="ADAL" clId="{12C3201C-890A-402C-A8D4-754E5F881761}" dt="2021-05-19T05:02:24.287" v="2186" actId="478"/>
          <ac:picMkLst>
            <pc:docMk/>
            <pc:sldMk cId="2623276366" sldId="492"/>
            <ac:picMk id="5122" creationId="{00000000-0000-0000-0000-000000000000}"/>
          </ac:picMkLst>
        </pc:picChg>
        <pc:cxnChg chg="mod">
          <ac:chgData name="Kolody, Dale (O&amp;A, Hobart)" userId="6fce53b1-f6b4-437f-92e5-b29623dbcb9a" providerId="ADAL" clId="{12C3201C-890A-402C-A8D4-754E5F881761}" dt="2021-05-19T05:09:39.738" v="2398" actId="14100"/>
          <ac:cxnSpMkLst>
            <pc:docMk/>
            <pc:sldMk cId="2623276366" sldId="492"/>
            <ac:cxnSpMk id="5" creationId="{00000000-0000-0000-0000-000000000000}"/>
          </ac:cxnSpMkLst>
        </pc:cxnChg>
        <pc:cxnChg chg="mod">
          <ac:chgData name="Kolody, Dale (O&amp;A, Hobart)" userId="6fce53b1-f6b4-437f-92e5-b29623dbcb9a" providerId="ADAL" clId="{12C3201C-890A-402C-A8D4-754E5F881761}" dt="2021-05-19T05:09:20.187" v="2396" actId="692"/>
          <ac:cxnSpMkLst>
            <pc:docMk/>
            <pc:sldMk cId="2623276366" sldId="492"/>
            <ac:cxnSpMk id="13" creationId="{00000000-0000-0000-0000-000000000000}"/>
          </ac:cxnSpMkLst>
        </pc:cxnChg>
      </pc:sldChg>
      <pc:sldChg chg="addSp delSp modSp mod modAnim">
        <pc:chgData name="Kolody, Dale (O&amp;A, Hobart)" userId="6fce53b1-f6b4-437f-92e5-b29623dbcb9a" providerId="ADAL" clId="{12C3201C-890A-402C-A8D4-754E5F881761}" dt="2021-05-19T05:27:31.711" v="3187"/>
        <pc:sldMkLst>
          <pc:docMk/>
          <pc:sldMk cId="3035636776" sldId="493"/>
        </pc:sldMkLst>
        <pc:spChg chg="mod">
          <ac:chgData name="Kolody, Dale (O&amp;A, Hobart)" userId="6fce53b1-f6b4-437f-92e5-b29623dbcb9a" providerId="ADAL" clId="{12C3201C-890A-402C-A8D4-754E5F881761}" dt="2021-05-19T05:22:21.971" v="2909" actId="1038"/>
          <ac:spMkLst>
            <pc:docMk/>
            <pc:sldMk cId="3035636776" sldId="493"/>
            <ac:spMk id="11" creationId="{00000000-0000-0000-0000-000000000000}"/>
          </ac:spMkLst>
        </pc:spChg>
        <pc:spChg chg="mod">
          <ac:chgData name="Kolody, Dale (O&amp;A, Hobart)" userId="6fce53b1-f6b4-437f-92e5-b29623dbcb9a" providerId="ADAL" clId="{12C3201C-890A-402C-A8D4-754E5F881761}" dt="2021-05-19T05:24:46.931" v="3046" actId="207"/>
          <ac:spMkLst>
            <pc:docMk/>
            <pc:sldMk cId="3035636776" sldId="493"/>
            <ac:spMk id="15" creationId="{00000000-0000-0000-0000-000000000000}"/>
          </ac:spMkLst>
        </pc:spChg>
        <pc:picChg chg="add mod ord">
          <ac:chgData name="Kolody, Dale (O&amp;A, Hobart)" userId="6fce53b1-f6b4-437f-92e5-b29623dbcb9a" providerId="ADAL" clId="{12C3201C-890A-402C-A8D4-754E5F881761}" dt="2021-05-19T05:25:52.078" v="3058" actId="1076"/>
          <ac:picMkLst>
            <pc:docMk/>
            <pc:sldMk cId="3035636776" sldId="493"/>
            <ac:picMk id="9" creationId="{EAB503F6-504B-466B-BC3E-03DB6C033817}"/>
          </ac:picMkLst>
        </pc:picChg>
        <pc:picChg chg="del">
          <ac:chgData name="Kolody, Dale (O&amp;A, Hobart)" userId="6fce53b1-f6b4-437f-92e5-b29623dbcb9a" providerId="ADAL" clId="{12C3201C-890A-402C-A8D4-754E5F881761}" dt="2021-05-19T05:21:47.145" v="2791" actId="478"/>
          <ac:picMkLst>
            <pc:docMk/>
            <pc:sldMk cId="3035636776" sldId="493"/>
            <ac:picMk id="6146" creationId="{00000000-0000-0000-0000-000000000000}"/>
          </ac:picMkLst>
        </pc:picChg>
        <pc:cxnChg chg="mod">
          <ac:chgData name="Kolody, Dale (O&amp;A, Hobart)" userId="6fce53b1-f6b4-437f-92e5-b29623dbcb9a" providerId="ADAL" clId="{12C3201C-890A-402C-A8D4-754E5F881761}" dt="2021-05-19T05:25:55.939" v="3059" actId="14100"/>
          <ac:cxnSpMkLst>
            <pc:docMk/>
            <pc:sldMk cId="3035636776" sldId="493"/>
            <ac:cxnSpMk id="5" creationId="{00000000-0000-0000-0000-000000000000}"/>
          </ac:cxnSpMkLst>
        </pc:cxnChg>
        <pc:cxnChg chg="add mod">
          <ac:chgData name="Kolody, Dale (O&amp;A, Hobart)" userId="6fce53b1-f6b4-437f-92e5-b29623dbcb9a" providerId="ADAL" clId="{12C3201C-890A-402C-A8D4-754E5F881761}" dt="2021-05-19T05:26:00.515" v="3060" actId="14100"/>
          <ac:cxnSpMkLst>
            <pc:docMk/>
            <pc:sldMk cId="3035636776" sldId="493"/>
            <ac:cxnSpMk id="12" creationId="{6C92D135-117A-4EA0-B0A2-F2FF6626C742}"/>
          </ac:cxnSpMkLst>
        </pc:cxnChg>
        <pc:cxnChg chg="add mod">
          <ac:chgData name="Kolody, Dale (O&amp;A, Hobart)" userId="6fce53b1-f6b4-437f-92e5-b29623dbcb9a" providerId="ADAL" clId="{12C3201C-890A-402C-A8D4-754E5F881761}" dt="2021-05-19T05:25:50.358" v="3057" actId="14100"/>
          <ac:cxnSpMkLst>
            <pc:docMk/>
            <pc:sldMk cId="3035636776" sldId="493"/>
            <ac:cxnSpMk id="13" creationId="{0D6BE296-E72A-46F0-B400-3D25E8CABEAA}"/>
          </ac:cxnSpMkLst>
        </pc:cxnChg>
        <pc:cxnChg chg="add mod">
          <ac:chgData name="Kolody, Dale (O&amp;A, Hobart)" userId="6fce53b1-f6b4-437f-92e5-b29623dbcb9a" providerId="ADAL" clId="{12C3201C-890A-402C-A8D4-754E5F881761}" dt="2021-05-19T05:25:44.660" v="3056" actId="14100"/>
          <ac:cxnSpMkLst>
            <pc:docMk/>
            <pc:sldMk cId="3035636776" sldId="493"/>
            <ac:cxnSpMk id="14" creationId="{EABE1127-9592-41D3-95C5-FE89BEFC9DB8}"/>
          </ac:cxnSpMkLst>
        </pc:cxnChg>
        <pc:cxnChg chg="add mod">
          <ac:chgData name="Kolody, Dale (O&amp;A, Hobart)" userId="6fce53b1-f6b4-437f-92e5-b29623dbcb9a" providerId="ADAL" clId="{12C3201C-890A-402C-A8D4-754E5F881761}" dt="2021-05-19T05:26:30.813" v="3125" actId="692"/>
          <ac:cxnSpMkLst>
            <pc:docMk/>
            <pc:sldMk cId="3035636776" sldId="493"/>
            <ac:cxnSpMk id="18" creationId="{1600CDD5-5D85-45C3-8159-FEE7DD66E3C6}"/>
          </ac:cxnSpMkLst>
        </pc:cxnChg>
        <pc:cxnChg chg="add mod">
          <ac:chgData name="Kolody, Dale (O&amp;A, Hobart)" userId="6fce53b1-f6b4-437f-92e5-b29623dbcb9a" providerId="ADAL" clId="{12C3201C-890A-402C-A8D4-754E5F881761}" dt="2021-05-19T05:26:39.098" v="3186" actId="1035"/>
          <ac:cxnSpMkLst>
            <pc:docMk/>
            <pc:sldMk cId="3035636776" sldId="493"/>
            <ac:cxnSpMk id="20" creationId="{783B495F-B272-4273-97E4-0D4388FE29F5}"/>
          </ac:cxnSpMkLst>
        </pc:cxnChg>
      </pc:sldChg>
      <pc:sldChg chg="addSp delSp modSp mod modAnim">
        <pc:chgData name="Kolody, Dale (O&amp;A, Hobart)" userId="6fce53b1-f6b4-437f-92e5-b29623dbcb9a" providerId="ADAL" clId="{12C3201C-890A-402C-A8D4-754E5F881761}" dt="2021-05-31T03:04:45.652" v="6763" actId="1037"/>
        <pc:sldMkLst>
          <pc:docMk/>
          <pc:sldMk cId="3333118903" sldId="494"/>
        </pc:sldMkLst>
        <pc:spChg chg="add del mod">
          <ac:chgData name="Kolody, Dale (O&amp;A, Hobart)" userId="6fce53b1-f6b4-437f-92e5-b29623dbcb9a" providerId="ADAL" clId="{12C3201C-890A-402C-A8D4-754E5F881761}" dt="2021-05-31T03:03:49.270" v="6731" actId="478"/>
          <ac:spMkLst>
            <pc:docMk/>
            <pc:sldMk cId="3333118903" sldId="494"/>
            <ac:spMk id="2" creationId="{1D57586C-1EA5-49FF-85BC-49E89667CE99}"/>
          </ac:spMkLst>
        </pc:spChg>
        <pc:spChg chg="mod">
          <ac:chgData name="Kolody, Dale (O&amp;A, Hobart)" userId="6fce53b1-f6b4-437f-92e5-b29623dbcb9a" providerId="ADAL" clId="{12C3201C-890A-402C-A8D4-754E5F881761}" dt="2021-05-19T23:47:14.539" v="5298" actId="20577"/>
          <ac:spMkLst>
            <pc:docMk/>
            <pc:sldMk cId="3333118903" sldId="494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12C3201C-890A-402C-A8D4-754E5F881761}" dt="2021-05-31T03:03:42.711" v="6729" actId="6549"/>
          <ac:spMkLst>
            <pc:docMk/>
            <pc:sldMk cId="3333118903" sldId="494"/>
            <ac:spMk id="12" creationId="{00000000-0000-0000-0000-000000000000}"/>
          </ac:spMkLst>
        </pc:spChg>
        <pc:picChg chg="add del">
          <ac:chgData name="Kolody, Dale (O&amp;A, Hobart)" userId="6fce53b1-f6b4-437f-92e5-b29623dbcb9a" providerId="ADAL" clId="{12C3201C-890A-402C-A8D4-754E5F881761}" dt="2021-05-19T23:52:28.908" v="5392" actId="478"/>
          <ac:picMkLst>
            <pc:docMk/>
            <pc:sldMk cId="3333118903" sldId="494"/>
            <ac:picMk id="2" creationId="{1B7EA488-3E9C-4B6C-8937-B604D389643D}"/>
          </ac:picMkLst>
        </pc:picChg>
        <pc:picChg chg="add del mod">
          <ac:chgData name="Kolody, Dale (O&amp;A, Hobart)" userId="6fce53b1-f6b4-437f-92e5-b29623dbcb9a" providerId="ADAL" clId="{12C3201C-890A-402C-A8D4-754E5F881761}" dt="2021-05-31T03:03:46.964" v="6730" actId="478"/>
          <ac:picMkLst>
            <pc:docMk/>
            <pc:sldMk cId="3333118903" sldId="494"/>
            <ac:picMk id="4" creationId="{CCF9C89F-2672-415A-A92A-8EA6A33861E0}"/>
          </ac:picMkLst>
        </pc:picChg>
        <pc:picChg chg="add mod">
          <ac:chgData name="Kolody, Dale (O&amp;A, Hobart)" userId="6fce53b1-f6b4-437f-92e5-b29623dbcb9a" providerId="ADAL" clId="{12C3201C-890A-402C-A8D4-754E5F881761}" dt="2021-05-31T03:04:45.652" v="6763" actId="1037"/>
          <ac:picMkLst>
            <pc:docMk/>
            <pc:sldMk cId="3333118903" sldId="494"/>
            <ac:picMk id="5" creationId="{3E49E780-20B7-4EAF-8DC2-77C7B868D57B}"/>
          </ac:picMkLst>
        </pc:picChg>
        <pc:picChg chg="add del mod">
          <ac:chgData name="Kolody, Dale (O&amp;A, Hobart)" userId="6fce53b1-f6b4-437f-92e5-b29623dbcb9a" providerId="ADAL" clId="{12C3201C-890A-402C-A8D4-754E5F881761}" dt="2021-05-20T04:26:56.429" v="5663" actId="478"/>
          <ac:picMkLst>
            <pc:docMk/>
            <pc:sldMk cId="3333118903" sldId="494"/>
            <ac:picMk id="5" creationId="{F127BFD4-3169-472F-A867-C46C49332103}"/>
          </ac:picMkLst>
        </pc:picChg>
      </pc:sldChg>
      <pc:sldChg chg="delSp mod">
        <pc:chgData name="Kolody, Dale (O&amp;A, Hobart)" userId="6fce53b1-f6b4-437f-92e5-b29623dbcb9a" providerId="ADAL" clId="{12C3201C-890A-402C-A8D4-754E5F881761}" dt="2021-05-19T06:52:01.534" v="5170" actId="478"/>
        <pc:sldMkLst>
          <pc:docMk/>
          <pc:sldMk cId="3225557978" sldId="498"/>
        </pc:sldMkLst>
        <pc:spChg chg="del">
          <ac:chgData name="Kolody, Dale (O&amp;A, Hobart)" userId="6fce53b1-f6b4-437f-92e5-b29623dbcb9a" providerId="ADAL" clId="{12C3201C-890A-402C-A8D4-754E5F881761}" dt="2021-05-19T06:51:57.525" v="5167" actId="478"/>
          <ac:spMkLst>
            <pc:docMk/>
            <pc:sldMk cId="3225557978" sldId="498"/>
            <ac:spMk id="13" creationId="{00000000-0000-0000-0000-000000000000}"/>
          </ac:spMkLst>
        </pc:spChg>
        <pc:picChg chg="del">
          <ac:chgData name="Kolody, Dale (O&amp;A, Hobart)" userId="6fce53b1-f6b4-437f-92e5-b29623dbcb9a" providerId="ADAL" clId="{12C3201C-890A-402C-A8D4-754E5F881761}" dt="2021-05-19T06:52:00.362" v="5169" actId="478"/>
          <ac:picMkLst>
            <pc:docMk/>
            <pc:sldMk cId="3225557978" sldId="498"/>
            <ac:picMk id="2" creationId="{00000000-0000-0000-0000-000000000000}"/>
          </ac:picMkLst>
        </pc:picChg>
        <pc:picChg chg="del">
          <ac:chgData name="Kolody, Dale (O&amp;A, Hobart)" userId="6fce53b1-f6b4-437f-92e5-b29623dbcb9a" providerId="ADAL" clId="{12C3201C-890A-402C-A8D4-754E5F881761}" dt="2021-05-19T06:51:59.460" v="5168" actId="478"/>
          <ac:picMkLst>
            <pc:docMk/>
            <pc:sldMk cId="3225557978" sldId="498"/>
            <ac:picMk id="4" creationId="{00000000-0000-0000-0000-000000000000}"/>
          </ac:picMkLst>
        </pc:picChg>
        <pc:picChg chg="del">
          <ac:chgData name="Kolody, Dale (O&amp;A, Hobart)" userId="6fce53b1-f6b4-437f-92e5-b29623dbcb9a" providerId="ADAL" clId="{12C3201C-890A-402C-A8D4-754E5F881761}" dt="2021-05-19T06:52:01.534" v="5170" actId="478"/>
          <ac:picMkLst>
            <pc:docMk/>
            <pc:sldMk cId="3225557978" sldId="498"/>
            <ac:picMk id="10" creationId="{00000000-0000-0000-0000-000000000000}"/>
          </ac:picMkLst>
        </pc:picChg>
      </pc:sldChg>
      <pc:sldChg chg="addSp delSp modSp mod delAnim modAnim">
        <pc:chgData name="Kolody, Dale (O&amp;A, Hobart)" userId="6fce53b1-f6b4-437f-92e5-b29623dbcb9a" providerId="ADAL" clId="{12C3201C-890A-402C-A8D4-754E5F881761}" dt="2021-05-31T03:46:14.556" v="7223" actId="20577"/>
        <pc:sldMkLst>
          <pc:docMk/>
          <pc:sldMk cId="542973658" sldId="499"/>
        </pc:sldMkLst>
        <pc:spChg chg="mod">
          <ac:chgData name="Kolody, Dale (O&amp;A, Hobart)" userId="6fce53b1-f6b4-437f-92e5-b29623dbcb9a" providerId="ADAL" clId="{12C3201C-890A-402C-A8D4-754E5F881761}" dt="2021-05-31T03:46:14.556" v="7223" actId="20577"/>
          <ac:spMkLst>
            <pc:docMk/>
            <pc:sldMk cId="542973658" sldId="499"/>
            <ac:spMk id="3" creationId="{00000000-0000-0000-0000-000000000000}"/>
          </ac:spMkLst>
        </pc:spChg>
        <pc:spChg chg="add del">
          <ac:chgData name="Kolody, Dale (O&amp;A, Hobart)" userId="6fce53b1-f6b4-437f-92e5-b29623dbcb9a" providerId="ADAL" clId="{12C3201C-890A-402C-A8D4-754E5F881761}" dt="2021-05-19T04:31:26.936" v="1536" actId="478"/>
          <ac:spMkLst>
            <pc:docMk/>
            <pc:sldMk cId="542973658" sldId="499"/>
            <ac:spMk id="4" creationId="{00000000-0000-0000-0000-000000000000}"/>
          </ac:spMkLst>
        </pc:spChg>
        <pc:spChg chg="add mod">
          <ac:chgData name="Kolody, Dale (O&amp;A, Hobart)" userId="6fce53b1-f6b4-437f-92e5-b29623dbcb9a" providerId="ADAL" clId="{12C3201C-890A-402C-A8D4-754E5F881761}" dt="2021-05-31T03:15:11.567" v="7065" actId="1036"/>
          <ac:spMkLst>
            <pc:docMk/>
            <pc:sldMk cId="542973658" sldId="499"/>
            <ac:spMk id="9" creationId="{58F22108-2955-4B43-A6C0-6F478E4DF6A0}"/>
          </ac:spMkLst>
        </pc:spChg>
        <pc:spChg chg="del">
          <ac:chgData name="Kolody, Dale (O&amp;A, Hobart)" userId="6fce53b1-f6b4-437f-92e5-b29623dbcb9a" providerId="ADAL" clId="{12C3201C-890A-402C-A8D4-754E5F881761}" dt="2021-05-19T04:16:58.862" v="1206" actId="478"/>
          <ac:spMkLst>
            <pc:docMk/>
            <pc:sldMk cId="542973658" sldId="499"/>
            <ac:spMk id="15" creationId="{00000000-0000-0000-0000-000000000000}"/>
          </ac:spMkLst>
        </pc:spChg>
        <pc:spChg chg="add mod">
          <ac:chgData name="Kolody, Dale (O&amp;A, Hobart)" userId="6fce53b1-f6b4-437f-92e5-b29623dbcb9a" providerId="ADAL" clId="{12C3201C-890A-402C-A8D4-754E5F881761}" dt="2021-05-31T03:10:50.685" v="6954" actId="692"/>
          <ac:spMkLst>
            <pc:docMk/>
            <pc:sldMk cId="542973658" sldId="499"/>
            <ac:spMk id="16" creationId="{E3BBD29F-E2AA-49D8-BB64-1711DA2F863A}"/>
          </ac:spMkLst>
        </pc:spChg>
        <pc:spChg chg="add mod">
          <ac:chgData name="Kolody, Dale (O&amp;A, Hobart)" userId="6fce53b1-f6b4-437f-92e5-b29623dbcb9a" providerId="ADAL" clId="{12C3201C-890A-402C-A8D4-754E5F881761}" dt="2021-05-31T03:10:33.705" v="6904" actId="692"/>
          <ac:spMkLst>
            <pc:docMk/>
            <pc:sldMk cId="542973658" sldId="499"/>
            <ac:spMk id="19" creationId="{7AE35851-2A9D-4297-9AA3-3BE19827BE24}"/>
          </ac:spMkLst>
        </pc:spChg>
        <pc:spChg chg="mod">
          <ac:chgData name="Kolody, Dale (O&amp;A, Hobart)" userId="6fce53b1-f6b4-437f-92e5-b29623dbcb9a" providerId="ADAL" clId="{12C3201C-890A-402C-A8D4-754E5F881761}" dt="2021-05-31T03:09:02.483" v="6823"/>
          <ac:spMkLst>
            <pc:docMk/>
            <pc:sldMk cId="542973658" sldId="499"/>
            <ac:spMk id="24" creationId="{B1A698AD-EDFE-43E8-9EC5-D07069554B47}"/>
          </ac:spMkLst>
        </pc:spChg>
        <pc:spChg chg="mod">
          <ac:chgData name="Kolody, Dale (O&amp;A, Hobart)" userId="6fce53b1-f6b4-437f-92e5-b29623dbcb9a" providerId="ADAL" clId="{12C3201C-890A-402C-A8D4-754E5F881761}" dt="2021-05-31T03:09:36.443" v="6828"/>
          <ac:spMkLst>
            <pc:docMk/>
            <pc:sldMk cId="542973658" sldId="499"/>
            <ac:spMk id="32" creationId="{504F3FAB-C6C9-4914-8340-492222548C01}"/>
          </ac:spMkLst>
        </pc:spChg>
        <pc:grpChg chg="add mod">
          <ac:chgData name="Kolody, Dale (O&amp;A, Hobart)" userId="6fce53b1-f6b4-437f-92e5-b29623dbcb9a" providerId="ADAL" clId="{12C3201C-890A-402C-A8D4-754E5F881761}" dt="2021-05-31T03:09:00.297" v="6822" actId="164"/>
          <ac:grpSpMkLst>
            <pc:docMk/>
            <pc:sldMk cId="542973658" sldId="499"/>
            <ac:grpSpMk id="2" creationId="{6196478A-BEDC-4BFB-AA63-1086BAA1DEB4}"/>
          </ac:grpSpMkLst>
        </pc:grpChg>
        <pc:grpChg chg="add mod">
          <ac:chgData name="Kolody, Dale (O&amp;A, Hobart)" userId="6fce53b1-f6b4-437f-92e5-b29623dbcb9a" providerId="ADAL" clId="{12C3201C-890A-402C-A8D4-754E5F881761}" dt="2021-05-31T03:09:32.217" v="6827" actId="164"/>
          <ac:grpSpMkLst>
            <pc:docMk/>
            <pc:sldMk cId="542973658" sldId="499"/>
            <ac:grpSpMk id="5" creationId="{632A65DB-D8D1-46D0-BD41-0FA3341BCBA5}"/>
          </ac:grpSpMkLst>
        </pc:grpChg>
        <pc:grpChg chg="add del mod">
          <ac:chgData name="Kolody, Dale (O&amp;A, Hobart)" userId="6fce53b1-f6b4-437f-92e5-b29623dbcb9a" providerId="ADAL" clId="{12C3201C-890A-402C-A8D4-754E5F881761}" dt="2021-05-19T04:32:09.745" v="1647" actId="1036"/>
          <ac:grpSpMkLst>
            <pc:docMk/>
            <pc:sldMk cId="542973658" sldId="499"/>
            <ac:grpSpMk id="11" creationId="{EC54DB4E-C360-4704-8A88-CC408A71DBC1}"/>
          </ac:grpSpMkLst>
        </pc:grpChg>
        <pc:grpChg chg="add mod">
          <ac:chgData name="Kolody, Dale (O&amp;A, Hobart)" userId="6fce53b1-f6b4-437f-92e5-b29623dbcb9a" providerId="ADAL" clId="{12C3201C-890A-402C-A8D4-754E5F881761}" dt="2021-05-31T03:10:07.437" v="6852" actId="1035"/>
          <ac:grpSpMkLst>
            <pc:docMk/>
            <pc:sldMk cId="542973658" sldId="499"/>
            <ac:grpSpMk id="23" creationId="{4B0A5A24-8874-4B49-86FB-FE41CCDF51FE}"/>
          </ac:grpSpMkLst>
        </pc:grpChg>
        <pc:grpChg chg="add del mod">
          <ac:chgData name="Kolody, Dale (O&amp;A, Hobart)" userId="6fce53b1-f6b4-437f-92e5-b29623dbcb9a" providerId="ADAL" clId="{12C3201C-890A-402C-A8D4-754E5F881761}" dt="2021-05-19T04:31:25.563" v="1534"/>
          <ac:grpSpMkLst>
            <pc:docMk/>
            <pc:sldMk cId="542973658" sldId="499"/>
            <ac:grpSpMk id="23" creationId="{51E201C5-0525-4732-BC48-1D4BB5D8E9D0}"/>
          </ac:grpSpMkLst>
        </pc:grpChg>
        <pc:grpChg chg="add mod">
          <ac:chgData name="Kolody, Dale (O&amp;A, Hobart)" userId="6fce53b1-f6b4-437f-92e5-b29623dbcb9a" providerId="ADAL" clId="{12C3201C-890A-402C-A8D4-754E5F881761}" dt="2021-05-31T03:09:44.751" v="6829" actId="1076"/>
          <ac:grpSpMkLst>
            <pc:docMk/>
            <pc:sldMk cId="542973658" sldId="499"/>
            <ac:grpSpMk id="31" creationId="{4979B941-6419-49FC-9D58-507669C66AFB}"/>
          </ac:grpSpMkLst>
        </pc:grpChg>
        <pc:picChg chg="add mod ord">
          <ac:chgData name="Kolody, Dale (O&amp;A, Hobart)" userId="6fce53b1-f6b4-437f-92e5-b29623dbcb9a" providerId="ADAL" clId="{12C3201C-890A-402C-A8D4-754E5F881761}" dt="2021-05-19T04:17:20.913" v="1227" actId="1035"/>
          <ac:picMkLst>
            <pc:docMk/>
            <pc:sldMk cId="542973658" sldId="499"/>
            <ac:picMk id="10" creationId="{FB6F2393-17B4-48EF-AECE-51AF797E074B}"/>
          </ac:picMkLst>
        </pc:picChg>
        <pc:picChg chg="del">
          <ac:chgData name="Kolody, Dale (O&amp;A, Hobart)" userId="6fce53b1-f6b4-437f-92e5-b29623dbcb9a" providerId="ADAL" clId="{12C3201C-890A-402C-A8D4-754E5F881761}" dt="2021-05-19T04:16:39.872" v="1202" actId="478"/>
          <ac:picMkLst>
            <pc:docMk/>
            <pc:sldMk cId="542973658" sldId="499"/>
            <ac:picMk id="1026" creationId="{00000000-0000-0000-0000-000000000000}"/>
          </ac:picMkLst>
        </pc:picChg>
        <pc:cxnChg chg="mod">
          <ac:chgData name="Kolody, Dale (O&amp;A, Hobart)" userId="6fce53b1-f6b4-437f-92e5-b29623dbcb9a" providerId="ADAL" clId="{12C3201C-890A-402C-A8D4-754E5F881761}" dt="2021-05-19T04:18:21.929" v="1230" actId="14100"/>
          <ac:cxnSpMkLst>
            <pc:docMk/>
            <pc:sldMk cId="542973658" sldId="499"/>
            <ac:cxnSpMk id="12" creationId="{00000000-0000-0000-0000-000000000000}"/>
          </ac:cxnSpMkLst>
        </pc:cxnChg>
        <pc:cxnChg chg="mod">
          <ac:chgData name="Kolody, Dale (O&amp;A, Hobart)" userId="6fce53b1-f6b4-437f-92e5-b29623dbcb9a" providerId="ADAL" clId="{12C3201C-890A-402C-A8D4-754E5F881761}" dt="2021-05-31T03:15:58.700" v="7091" actId="14100"/>
          <ac:cxnSpMkLst>
            <pc:docMk/>
            <pc:sldMk cId="542973658" sldId="499"/>
            <ac:cxnSpMk id="13" creationId="{00000000-0000-0000-0000-000000000000}"/>
          </ac:cxnSpMkLst>
        </pc:cxnChg>
        <pc:cxnChg chg="del">
          <ac:chgData name="Kolody, Dale (O&amp;A, Hobart)" userId="6fce53b1-f6b4-437f-92e5-b29623dbcb9a" providerId="ADAL" clId="{12C3201C-890A-402C-A8D4-754E5F881761}" dt="2021-05-19T04:18:38.833" v="1231" actId="478"/>
          <ac:cxnSpMkLst>
            <pc:docMk/>
            <pc:sldMk cId="542973658" sldId="499"/>
            <ac:cxnSpMk id="14" creationId="{00000000-0000-0000-0000-000000000000}"/>
          </ac:cxnSpMkLst>
        </pc:cxnChg>
        <pc:cxnChg chg="del">
          <ac:chgData name="Kolody, Dale (O&amp;A, Hobart)" userId="6fce53b1-f6b4-437f-92e5-b29623dbcb9a" providerId="ADAL" clId="{12C3201C-890A-402C-A8D4-754E5F881761}" dt="2021-05-19T04:18:40.197" v="1232" actId="478"/>
          <ac:cxnSpMkLst>
            <pc:docMk/>
            <pc:sldMk cId="542973658" sldId="499"/>
            <ac:cxnSpMk id="17" creationId="{00000000-0000-0000-0000-000000000000}"/>
          </ac:cxnSpMkLst>
        </pc:cxnChg>
        <pc:cxnChg chg="add mod">
          <ac:chgData name="Kolody, Dale (O&amp;A, Hobart)" userId="6fce53b1-f6b4-437f-92e5-b29623dbcb9a" providerId="ADAL" clId="{12C3201C-890A-402C-A8D4-754E5F881761}" dt="2021-05-19T04:29:24.344" v="1400" actId="692"/>
          <ac:cxnSpMkLst>
            <pc:docMk/>
            <pc:sldMk cId="542973658" sldId="499"/>
            <ac:cxnSpMk id="18" creationId="{018C7280-2D85-4DEE-94A8-F0161EAC7593}"/>
          </ac:cxnSpMkLst>
        </pc:cxnChg>
        <pc:cxnChg chg="add mod">
          <ac:chgData name="Kolody, Dale (O&amp;A, Hobart)" userId="6fce53b1-f6b4-437f-92e5-b29623dbcb9a" providerId="ADAL" clId="{12C3201C-890A-402C-A8D4-754E5F881761}" dt="2021-05-19T04:31:55.130" v="1551" actId="1037"/>
          <ac:cxnSpMkLst>
            <pc:docMk/>
            <pc:sldMk cId="542973658" sldId="499"/>
            <ac:cxnSpMk id="20" creationId="{55B4860F-8C2B-4616-B590-97218C169F24}"/>
          </ac:cxnSpMkLst>
        </pc:cxnChg>
        <pc:cxnChg chg="add mod">
          <ac:chgData name="Kolody, Dale (O&amp;A, Hobart)" userId="6fce53b1-f6b4-437f-92e5-b29623dbcb9a" providerId="ADAL" clId="{12C3201C-890A-402C-A8D4-754E5F881761}" dt="2021-05-19T04:31:27.785" v="1537" actId="1076"/>
          <ac:cxnSpMkLst>
            <pc:docMk/>
            <pc:sldMk cId="542973658" sldId="499"/>
            <ac:cxnSpMk id="21" creationId="{CD571E5D-66A5-4B31-8C9D-354C5BC61440}"/>
          </ac:cxnSpMkLst>
        </pc:cxnChg>
        <pc:cxnChg chg="add mod">
          <ac:chgData name="Kolody, Dale (O&amp;A, Hobart)" userId="6fce53b1-f6b4-437f-92e5-b29623dbcb9a" providerId="ADAL" clId="{12C3201C-890A-402C-A8D4-754E5F881761}" dt="2021-05-31T03:16:22.345" v="7097" actId="14100"/>
          <ac:cxnSpMkLst>
            <pc:docMk/>
            <pc:sldMk cId="542973658" sldId="499"/>
            <ac:cxnSpMk id="22" creationId="{9EBBE16B-6022-4D9B-BDCA-2024B070A3D8}"/>
          </ac:cxnSpMkLst>
        </pc:cxnChg>
        <pc:cxnChg chg="mod">
          <ac:chgData name="Kolody, Dale (O&amp;A, Hobart)" userId="6fce53b1-f6b4-437f-92e5-b29623dbcb9a" providerId="ADAL" clId="{12C3201C-890A-402C-A8D4-754E5F881761}" dt="2021-05-19T04:31:06.135" v="1531"/>
          <ac:cxnSpMkLst>
            <pc:docMk/>
            <pc:sldMk cId="542973658" sldId="499"/>
            <ac:cxnSpMk id="24" creationId="{6747CAE2-589C-4CA0-853B-B0E4DB8461AE}"/>
          </ac:cxnSpMkLst>
        </pc:cxnChg>
        <pc:cxnChg chg="mod">
          <ac:chgData name="Kolody, Dale (O&amp;A, Hobart)" userId="6fce53b1-f6b4-437f-92e5-b29623dbcb9a" providerId="ADAL" clId="{12C3201C-890A-402C-A8D4-754E5F881761}" dt="2021-05-19T04:31:06.135" v="1531"/>
          <ac:cxnSpMkLst>
            <pc:docMk/>
            <pc:sldMk cId="542973658" sldId="499"/>
            <ac:cxnSpMk id="25" creationId="{B0003BB8-7A20-4447-B2D5-49DD47824806}"/>
          </ac:cxnSpMkLst>
        </pc:cxnChg>
        <pc:cxnChg chg="mod">
          <ac:chgData name="Kolody, Dale (O&amp;A, Hobart)" userId="6fce53b1-f6b4-437f-92e5-b29623dbcb9a" providerId="ADAL" clId="{12C3201C-890A-402C-A8D4-754E5F881761}" dt="2021-05-31T03:09:02.483" v="6823"/>
          <ac:cxnSpMkLst>
            <pc:docMk/>
            <pc:sldMk cId="542973658" sldId="499"/>
            <ac:cxnSpMk id="25" creationId="{E2BF2076-E00B-46C2-8204-690A43282555}"/>
          </ac:cxnSpMkLst>
        </pc:cxnChg>
        <pc:cxnChg chg="add mod">
          <ac:chgData name="Kolody, Dale (O&amp;A, Hobart)" userId="6fce53b1-f6b4-437f-92e5-b29623dbcb9a" providerId="ADAL" clId="{12C3201C-890A-402C-A8D4-754E5F881761}" dt="2021-05-31T03:10:50.685" v="6954" actId="692"/>
          <ac:cxnSpMkLst>
            <pc:docMk/>
            <pc:sldMk cId="542973658" sldId="499"/>
            <ac:cxnSpMk id="26" creationId="{F723B632-414F-471B-88D0-E1AA0F1B6135}"/>
          </ac:cxnSpMkLst>
        </pc:cxnChg>
        <pc:cxnChg chg="mod">
          <ac:chgData name="Kolody, Dale (O&amp;A, Hobart)" userId="6fce53b1-f6b4-437f-92e5-b29623dbcb9a" providerId="ADAL" clId="{12C3201C-890A-402C-A8D4-754E5F881761}" dt="2021-05-31T03:09:02.483" v="6823"/>
          <ac:cxnSpMkLst>
            <pc:docMk/>
            <pc:sldMk cId="542973658" sldId="499"/>
            <ac:cxnSpMk id="27" creationId="{161C566C-E234-4541-AC65-FB6F8B22F580}"/>
          </ac:cxnSpMkLst>
        </pc:cxnChg>
        <pc:cxnChg chg="add mod">
          <ac:chgData name="Kolody, Dale (O&amp;A, Hobart)" userId="6fce53b1-f6b4-437f-92e5-b29623dbcb9a" providerId="ADAL" clId="{12C3201C-890A-402C-A8D4-754E5F881761}" dt="2021-05-31T03:10:50.685" v="6954" actId="692"/>
          <ac:cxnSpMkLst>
            <pc:docMk/>
            <pc:sldMk cId="542973658" sldId="499"/>
            <ac:cxnSpMk id="28" creationId="{9421994B-B384-4260-ABB3-C9D2F219EBA9}"/>
          </ac:cxnSpMkLst>
        </pc:cxnChg>
        <pc:cxnChg chg="mod">
          <ac:chgData name="Kolody, Dale (O&amp;A, Hobart)" userId="6fce53b1-f6b4-437f-92e5-b29623dbcb9a" providerId="ADAL" clId="{12C3201C-890A-402C-A8D4-754E5F881761}" dt="2021-05-31T03:09:02.483" v="6823"/>
          <ac:cxnSpMkLst>
            <pc:docMk/>
            <pc:sldMk cId="542973658" sldId="499"/>
            <ac:cxnSpMk id="29" creationId="{B89B5BBD-5F06-4D47-90EC-33384CA3120F}"/>
          </ac:cxnSpMkLst>
        </pc:cxnChg>
        <pc:cxnChg chg="add mod">
          <ac:chgData name="Kolody, Dale (O&amp;A, Hobart)" userId="6fce53b1-f6b4-437f-92e5-b29623dbcb9a" providerId="ADAL" clId="{12C3201C-890A-402C-A8D4-754E5F881761}" dt="2021-05-31T03:10:50.685" v="6954" actId="692"/>
          <ac:cxnSpMkLst>
            <pc:docMk/>
            <pc:sldMk cId="542973658" sldId="499"/>
            <ac:cxnSpMk id="30" creationId="{325C30DA-53D3-411F-A149-ED2DD66EA944}"/>
          </ac:cxnSpMkLst>
        </pc:cxnChg>
        <pc:cxnChg chg="add mod">
          <ac:chgData name="Kolody, Dale (O&amp;A, Hobart)" userId="6fce53b1-f6b4-437f-92e5-b29623dbcb9a" providerId="ADAL" clId="{12C3201C-890A-402C-A8D4-754E5F881761}" dt="2021-05-31T03:11:04.726" v="6955" actId="692"/>
          <ac:cxnSpMkLst>
            <pc:docMk/>
            <pc:sldMk cId="542973658" sldId="499"/>
            <ac:cxnSpMk id="33" creationId="{9C72D08A-FE5D-45E8-AAB6-08340841752C}"/>
          </ac:cxnSpMkLst>
        </pc:cxnChg>
        <pc:cxnChg chg="mod">
          <ac:chgData name="Kolody, Dale (O&amp;A, Hobart)" userId="6fce53b1-f6b4-437f-92e5-b29623dbcb9a" providerId="ADAL" clId="{12C3201C-890A-402C-A8D4-754E5F881761}" dt="2021-05-31T03:09:36.443" v="6828"/>
          <ac:cxnSpMkLst>
            <pc:docMk/>
            <pc:sldMk cId="542973658" sldId="499"/>
            <ac:cxnSpMk id="34" creationId="{239B609D-06B7-4FA7-8F2C-4C21BF9A202F}"/>
          </ac:cxnSpMkLst>
        </pc:cxnChg>
        <pc:cxnChg chg="mod">
          <ac:chgData name="Kolody, Dale (O&amp;A, Hobart)" userId="6fce53b1-f6b4-437f-92e5-b29623dbcb9a" providerId="ADAL" clId="{12C3201C-890A-402C-A8D4-754E5F881761}" dt="2021-05-31T03:09:36.443" v="6828"/>
          <ac:cxnSpMkLst>
            <pc:docMk/>
            <pc:sldMk cId="542973658" sldId="499"/>
            <ac:cxnSpMk id="35" creationId="{E0B3DBE3-FFD4-4D76-A3DF-BCE42425355E}"/>
          </ac:cxnSpMkLst>
        </pc:cxnChg>
        <pc:cxnChg chg="add mod">
          <ac:chgData name="Kolody, Dale (O&amp;A, Hobart)" userId="6fce53b1-f6b4-437f-92e5-b29623dbcb9a" providerId="ADAL" clId="{12C3201C-890A-402C-A8D4-754E5F881761}" dt="2021-05-31T03:11:04.726" v="6955" actId="692"/>
          <ac:cxnSpMkLst>
            <pc:docMk/>
            <pc:sldMk cId="542973658" sldId="499"/>
            <ac:cxnSpMk id="36" creationId="{C801A06F-B591-4F24-8D64-60BADBD8CA54}"/>
          </ac:cxnSpMkLst>
        </pc:cxnChg>
        <pc:cxnChg chg="mod">
          <ac:chgData name="Kolody, Dale (O&amp;A, Hobart)" userId="6fce53b1-f6b4-437f-92e5-b29623dbcb9a" providerId="ADAL" clId="{12C3201C-890A-402C-A8D4-754E5F881761}" dt="2021-05-31T03:09:36.443" v="6828"/>
          <ac:cxnSpMkLst>
            <pc:docMk/>
            <pc:sldMk cId="542973658" sldId="499"/>
            <ac:cxnSpMk id="37" creationId="{444096BE-B058-440D-BD7E-24A9C628B85B}"/>
          </ac:cxnSpMkLst>
        </pc:cxnChg>
        <pc:cxnChg chg="add mod">
          <ac:chgData name="Kolody, Dale (O&amp;A, Hobart)" userId="6fce53b1-f6b4-437f-92e5-b29623dbcb9a" providerId="ADAL" clId="{12C3201C-890A-402C-A8D4-754E5F881761}" dt="2021-05-31T03:11:04.726" v="6955" actId="692"/>
          <ac:cxnSpMkLst>
            <pc:docMk/>
            <pc:sldMk cId="542973658" sldId="499"/>
            <ac:cxnSpMk id="39" creationId="{52EBD9D0-0F41-4017-8F3A-7CC6C54C75AC}"/>
          </ac:cxnSpMkLst>
        </pc:cxnChg>
      </pc:sldChg>
      <pc:sldChg chg="addSp delSp modSp mod delAnim modAnim">
        <pc:chgData name="Kolody, Dale (O&amp;A, Hobart)" userId="6fce53b1-f6b4-437f-92e5-b29623dbcb9a" providerId="ADAL" clId="{12C3201C-890A-402C-A8D4-754E5F881761}" dt="2021-05-31T03:44:07.190" v="7208"/>
        <pc:sldMkLst>
          <pc:docMk/>
          <pc:sldMk cId="687507248" sldId="500"/>
        </pc:sldMkLst>
        <pc:spChg chg="mod">
          <ac:chgData name="Kolody, Dale (O&amp;A, Hobart)" userId="6fce53b1-f6b4-437f-92e5-b29623dbcb9a" providerId="ADAL" clId="{12C3201C-890A-402C-A8D4-754E5F881761}" dt="2021-05-31T03:44:07.190" v="7208"/>
          <ac:spMkLst>
            <pc:docMk/>
            <pc:sldMk cId="687507248" sldId="500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12C3201C-890A-402C-A8D4-754E5F881761}" dt="2021-05-19T04:48:19.410" v="1873" actId="1038"/>
          <ac:spMkLst>
            <pc:docMk/>
            <pc:sldMk cId="687507248" sldId="500"/>
            <ac:spMk id="8" creationId="{00000000-0000-0000-0000-000000000000}"/>
          </ac:spMkLst>
        </pc:spChg>
        <pc:spChg chg="del">
          <ac:chgData name="Kolody, Dale (O&amp;A, Hobart)" userId="6fce53b1-f6b4-437f-92e5-b29623dbcb9a" providerId="ADAL" clId="{12C3201C-890A-402C-A8D4-754E5F881761}" dt="2021-05-19T04:47:48.291" v="1850" actId="478"/>
          <ac:spMkLst>
            <pc:docMk/>
            <pc:sldMk cId="687507248" sldId="500"/>
            <ac:spMk id="9" creationId="{00000000-0000-0000-0000-000000000000}"/>
          </ac:spMkLst>
        </pc:spChg>
        <pc:spChg chg="del">
          <ac:chgData name="Kolody, Dale (O&amp;A, Hobart)" userId="6fce53b1-f6b4-437f-92e5-b29623dbcb9a" providerId="ADAL" clId="{12C3201C-890A-402C-A8D4-754E5F881761}" dt="2021-05-19T04:47:42.713" v="1849" actId="478"/>
          <ac:spMkLst>
            <pc:docMk/>
            <pc:sldMk cId="687507248" sldId="500"/>
            <ac:spMk id="11" creationId="{00000000-0000-0000-0000-000000000000}"/>
          </ac:spMkLst>
        </pc:spChg>
        <pc:picChg chg="add mod ord">
          <ac:chgData name="Kolody, Dale (O&amp;A, Hobart)" userId="6fce53b1-f6b4-437f-92e5-b29623dbcb9a" providerId="ADAL" clId="{12C3201C-890A-402C-A8D4-754E5F881761}" dt="2021-05-19T04:48:02.706" v="1853" actId="14100"/>
          <ac:picMkLst>
            <pc:docMk/>
            <pc:sldMk cId="687507248" sldId="500"/>
            <ac:picMk id="12" creationId="{8B808CF0-36DF-487B-BB70-C3E2A354C7FC}"/>
          </ac:picMkLst>
        </pc:picChg>
        <pc:picChg chg="del">
          <ac:chgData name="Kolody, Dale (O&amp;A, Hobart)" userId="6fce53b1-f6b4-437f-92e5-b29623dbcb9a" providerId="ADAL" clId="{12C3201C-890A-402C-A8D4-754E5F881761}" dt="2021-05-19T04:47:29.206" v="1846" actId="478"/>
          <ac:picMkLst>
            <pc:docMk/>
            <pc:sldMk cId="687507248" sldId="500"/>
            <ac:picMk id="2050" creationId="{00000000-0000-0000-0000-000000000000}"/>
          </ac:picMkLst>
        </pc:picChg>
        <pc:cxnChg chg="add mod">
          <ac:chgData name="Kolody, Dale (O&amp;A, Hobart)" userId="6fce53b1-f6b4-437f-92e5-b29623dbcb9a" providerId="ADAL" clId="{12C3201C-890A-402C-A8D4-754E5F881761}" dt="2021-05-19T04:51:03.136" v="2006" actId="14100"/>
          <ac:cxnSpMkLst>
            <pc:docMk/>
            <pc:sldMk cId="687507248" sldId="500"/>
            <ac:cxnSpMk id="13" creationId="{CE4AFBC9-3E2D-491A-827C-00D46FE5720F}"/>
          </ac:cxnSpMkLst>
        </pc:cxnChg>
        <pc:cxnChg chg="mod">
          <ac:chgData name="Kolody, Dale (O&amp;A, Hobart)" userId="6fce53b1-f6b4-437f-92e5-b29623dbcb9a" providerId="ADAL" clId="{12C3201C-890A-402C-A8D4-754E5F881761}" dt="2021-05-19T04:48:19.410" v="1873" actId="1038"/>
          <ac:cxnSpMkLst>
            <pc:docMk/>
            <pc:sldMk cId="687507248" sldId="500"/>
            <ac:cxnSpMk id="14" creationId="{00000000-0000-0000-0000-000000000000}"/>
          </ac:cxnSpMkLst>
        </pc:cxnChg>
        <pc:cxnChg chg="mod">
          <ac:chgData name="Kolody, Dale (O&amp;A, Hobart)" userId="6fce53b1-f6b4-437f-92e5-b29623dbcb9a" providerId="ADAL" clId="{12C3201C-890A-402C-A8D4-754E5F881761}" dt="2021-05-19T04:48:19.410" v="1873" actId="1038"/>
          <ac:cxnSpMkLst>
            <pc:docMk/>
            <pc:sldMk cId="687507248" sldId="500"/>
            <ac:cxnSpMk id="17" creationId="{00000000-0000-0000-0000-000000000000}"/>
          </ac:cxnSpMkLst>
        </pc:cxnChg>
        <pc:cxnChg chg="mod">
          <ac:chgData name="Kolody, Dale (O&amp;A, Hobart)" userId="6fce53b1-f6b4-437f-92e5-b29623dbcb9a" providerId="ADAL" clId="{12C3201C-890A-402C-A8D4-754E5F881761}" dt="2021-05-19T04:49:23.261" v="1935" actId="1038"/>
          <ac:cxnSpMkLst>
            <pc:docMk/>
            <pc:sldMk cId="687507248" sldId="500"/>
            <ac:cxnSpMk id="21" creationId="{00000000-0000-0000-0000-000000000000}"/>
          </ac:cxnSpMkLst>
        </pc:cxnChg>
        <pc:cxnChg chg="del">
          <ac:chgData name="Kolody, Dale (O&amp;A, Hobart)" userId="6fce53b1-f6b4-437f-92e5-b29623dbcb9a" providerId="ADAL" clId="{12C3201C-890A-402C-A8D4-754E5F881761}" dt="2021-05-19T04:48:42.385" v="1874" actId="478"/>
          <ac:cxnSpMkLst>
            <pc:docMk/>
            <pc:sldMk cId="687507248" sldId="500"/>
            <ac:cxnSpMk id="24" creationId="{00000000-0000-0000-0000-000000000000}"/>
          </ac:cxnSpMkLst>
        </pc:cxnChg>
      </pc:sldChg>
      <pc:sldChg chg="addSp delSp modSp mod modAnim">
        <pc:chgData name="Kolody, Dale (O&amp;A, Hobart)" userId="6fce53b1-f6b4-437f-92e5-b29623dbcb9a" providerId="ADAL" clId="{12C3201C-890A-402C-A8D4-754E5F881761}" dt="2021-05-20T04:13:47.728" v="5410"/>
        <pc:sldMkLst>
          <pc:docMk/>
          <pc:sldMk cId="3610493737" sldId="501"/>
        </pc:sldMkLst>
        <pc:spChg chg="mod">
          <ac:chgData name="Kolody, Dale (O&amp;A, Hobart)" userId="6fce53b1-f6b4-437f-92e5-b29623dbcb9a" providerId="ADAL" clId="{12C3201C-890A-402C-A8D4-754E5F881761}" dt="2021-05-19T04:55:00.676" v="2117" actId="20577"/>
          <ac:spMkLst>
            <pc:docMk/>
            <pc:sldMk cId="3610493737" sldId="501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12C3201C-890A-402C-A8D4-754E5F881761}" dt="2021-05-19T04:55:20.636" v="2128" actId="14100"/>
          <ac:spMkLst>
            <pc:docMk/>
            <pc:sldMk cId="3610493737" sldId="501"/>
            <ac:spMk id="5" creationId="{62AA84A8-F4A4-4E8D-A3ED-1BC4DF0BEBC2}"/>
          </ac:spMkLst>
        </pc:spChg>
        <pc:spChg chg="mod">
          <ac:chgData name="Kolody, Dale (O&amp;A, Hobart)" userId="6fce53b1-f6b4-437f-92e5-b29623dbcb9a" providerId="ADAL" clId="{12C3201C-890A-402C-A8D4-754E5F881761}" dt="2021-05-19T04:55:30.819" v="2144" actId="14100"/>
          <ac:spMkLst>
            <pc:docMk/>
            <pc:sldMk cId="3610493737" sldId="501"/>
            <ac:spMk id="6" creationId="{35041D14-5D07-4341-BFC4-ABA89B7F49C4}"/>
          </ac:spMkLst>
        </pc:spChg>
        <pc:spChg chg="add mod">
          <ac:chgData name="Kolody, Dale (O&amp;A, Hobart)" userId="6fce53b1-f6b4-437f-92e5-b29623dbcb9a" providerId="ADAL" clId="{12C3201C-890A-402C-A8D4-754E5F881761}" dt="2021-05-19T04:56:58.216" v="2184" actId="20577"/>
          <ac:spMkLst>
            <pc:docMk/>
            <pc:sldMk cId="3610493737" sldId="501"/>
            <ac:spMk id="9" creationId="{9C88B618-82F9-488B-B299-42E66352BB58}"/>
          </ac:spMkLst>
        </pc:spChg>
        <pc:spChg chg="add mod">
          <ac:chgData name="Kolody, Dale (O&amp;A, Hobart)" userId="6fce53b1-f6b4-437f-92e5-b29623dbcb9a" providerId="ADAL" clId="{12C3201C-890A-402C-A8D4-754E5F881761}" dt="2021-05-19T04:57:20.677" v="2185" actId="207"/>
          <ac:spMkLst>
            <pc:docMk/>
            <pc:sldMk cId="3610493737" sldId="501"/>
            <ac:spMk id="10" creationId="{AB96CE50-F73E-44B8-83C3-9AED27AD5F33}"/>
          </ac:spMkLst>
        </pc:spChg>
        <pc:picChg chg="add mod ord">
          <ac:chgData name="Kolody, Dale (O&amp;A, Hobart)" userId="6fce53b1-f6b4-437f-92e5-b29623dbcb9a" providerId="ADAL" clId="{12C3201C-890A-402C-A8D4-754E5F881761}" dt="2021-05-19T04:54:36.411" v="2093" actId="1076"/>
          <ac:picMkLst>
            <pc:docMk/>
            <pc:sldMk cId="3610493737" sldId="501"/>
            <ac:picMk id="8" creationId="{0979F30A-7847-4753-B442-4B1CDAA95C50}"/>
          </ac:picMkLst>
        </pc:picChg>
        <pc:picChg chg="del">
          <ac:chgData name="Kolody, Dale (O&amp;A, Hobart)" userId="6fce53b1-f6b4-437f-92e5-b29623dbcb9a" providerId="ADAL" clId="{12C3201C-890A-402C-A8D4-754E5F881761}" dt="2021-05-19T04:54:16.159" v="2090" actId="478"/>
          <ac:picMkLst>
            <pc:docMk/>
            <pc:sldMk cId="3610493737" sldId="501"/>
            <ac:picMk id="4098" creationId="{00000000-0000-0000-0000-000000000000}"/>
          </ac:picMkLst>
        </pc:picChg>
      </pc:sldChg>
      <pc:sldChg chg="addSp delSp modSp mod modAnim">
        <pc:chgData name="Kolody, Dale (O&amp;A, Hobart)" userId="6fce53b1-f6b4-437f-92e5-b29623dbcb9a" providerId="ADAL" clId="{12C3201C-890A-402C-A8D4-754E5F881761}" dt="2021-05-19T05:20:46.253" v="2787"/>
        <pc:sldMkLst>
          <pc:docMk/>
          <pc:sldMk cId="1038854622" sldId="503"/>
        </pc:sldMkLst>
        <pc:spChg chg="mod">
          <ac:chgData name="Kolody, Dale (O&amp;A, Hobart)" userId="6fce53b1-f6b4-437f-92e5-b29623dbcb9a" providerId="ADAL" clId="{12C3201C-890A-402C-A8D4-754E5F881761}" dt="2021-05-19T05:18:33.594" v="2697" actId="207"/>
          <ac:spMkLst>
            <pc:docMk/>
            <pc:sldMk cId="1038854622" sldId="503"/>
            <ac:spMk id="8" creationId="{00000000-0000-0000-0000-000000000000}"/>
          </ac:spMkLst>
        </pc:spChg>
        <pc:spChg chg="add mod">
          <ac:chgData name="Kolody, Dale (O&amp;A, Hobart)" userId="6fce53b1-f6b4-437f-92e5-b29623dbcb9a" providerId="ADAL" clId="{12C3201C-890A-402C-A8D4-754E5F881761}" dt="2021-05-19T05:19:01.192" v="2715" actId="1035"/>
          <ac:spMkLst>
            <pc:docMk/>
            <pc:sldMk cId="1038854622" sldId="503"/>
            <ac:spMk id="11" creationId="{D97A300B-B9AF-4F95-B586-73AE161C9130}"/>
          </ac:spMkLst>
        </pc:spChg>
        <pc:spChg chg="add mod">
          <ac:chgData name="Kolody, Dale (O&amp;A, Hobart)" userId="6fce53b1-f6b4-437f-92e5-b29623dbcb9a" providerId="ADAL" clId="{12C3201C-890A-402C-A8D4-754E5F881761}" dt="2021-05-19T05:18:55.495" v="2700" actId="14100"/>
          <ac:spMkLst>
            <pc:docMk/>
            <pc:sldMk cId="1038854622" sldId="503"/>
            <ac:spMk id="13" creationId="{7CC30C46-24C2-455C-ADB4-8A51F390B9E7}"/>
          </ac:spMkLst>
        </pc:spChg>
        <pc:spChg chg="add mod">
          <ac:chgData name="Kolody, Dale (O&amp;A, Hobart)" userId="6fce53b1-f6b4-437f-92e5-b29623dbcb9a" providerId="ADAL" clId="{12C3201C-890A-402C-A8D4-754E5F881761}" dt="2021-05-19T05:19:12.266" v="2718" actId="14100"/>
          <ac:spMkLst>
            <pc:docMk/>
            <pc:sldMk cId="1038854622" sldId="503"/>
            <ac:spMk id="14" creationId="{D527045E-3F19-4AF2-9E67-C5B0ABAC2F91}"/>
          </ac:spMkLst>
        </pc:spChg>
        <pc:spChg chg="add mod">
          <ac:chgData name="Kolody, Dale (O&amp;A, Hobart)" userId="6fce53b1-f6b4-437f-92e5-b29623dbcb9a" providerId="ADAL" clId="{12C3201C-890A-402C-A8D4-754E5F881761}" dt="2021-05-19T05:19:25.271" v="2777" actId="1038"/>
          <ac:spMkLst>
            <pc:docMk/>
            <pc:sldMk cId="1038854622" sldId="503"/>
            <ac:spMk id="15" creationId="{858C028D-D9D3-4581-A1A3-2990A14BFC6D}"/>
          </ac:spMkLst>
        </pc:spChg>
        <pc:spChg chg="add mod">
          <ac:chgData name="Kolody, Dale (O&amp;A, Hobart)" userId="6fce53b1-f6b4-437f-92e5-b29623dbcb9a" providerId="ADAL" clId="{12C3201C-890A-402C-A8D4-754E5F881761}" dt="2021-05-19T05:19:43.676" v="2779" actId="571"/>
          <ac:spMkLst>
            <pc:docMk/>
            <pc:sldMk cId="1038854622" sldId="503"/>
            <ac:spMk id="16" creationId="{543DF4D9-3521-426E-B43E-1DEC9ACB75A1}"/>
          </ac:spMkLst>
        </pc:spChg>
        <pc:spChg chg="add mod">
          <ac:chgData name="Kolody, Dale (O&amp;A, Hobart)" userId="6fce53b1-f6b4-437f-92e5-b29623dbcb9a" providerId="ADAL" clId="{12C3201C-890A-402C-A8D4-754E5F881761}" dt="2021-05-19T05:19:43.676" v="2779" actId="571"/>
          <ac:spMkLst>
            <pc:docMk/>
            <pc:sldMk cId="1038854622" sldId="503"/>
            <ac:spMk id="17" creationId="{2AD33EA9-24EB-422E-97C6-02C9E0585F34}"/>
          </ac:spMkLst>
        </pc:spChg>
        <pc:spChg chg="add mod">
          <ac:chgData name="Kolody, Dale (O&amp;A, Hobart)" userId="6fce53b1-f6b4-437f-92e5-b29623dbcb9a" providerId="ADAL" clId="{12C3201C-890A-402C-A8D4-754E5F881761}" dt="2021-05-19T05:19:43.676" v="2779" actId="571"/>
          <ac:spMkLst>
            <pc:docMk/>
            <pc:sldMk cId="1038854622" sldId="503"/>
            <ac:spMk id="18" creationId="{943C2E46-BB86-4A9E-8263-91F6B2B2B6FF}"/>
          </ac:spMkLst>
        </pc:spChg>
        <pc:picChg chg="add mod ord">
          <ac:chgData name="Kolody, Dale (O&amp;A, Hobart)" userId="6fce53b1-f6b4-437f-92e5-b29623dbcb9a" providerId="ADAL" clId="{12C3201C-890A-402C-A8D4-754E5F881761}" dt="2021-05-19T05:16:29.613" v="2612" actId="1037"/>
          <ac:picMkLst>
            <pc:docMk/>
            <pc:sldMk cId="1038854622" sldId="503"/>
            <ac:picMk id="9" creationId="{F005E33B-B33E-4E46-9663-30EBE9F47B23}"/>
          </ac:picMkLst>
        </pc:picChg>
        <pc:picChg chg="del">
          <ac:chgData name="Kolody, Dale (O&amp;A, Hobart)" userId="6fce53b1-f6b4-437f-92e5-b29623dbcb9a" providerId="ADAL" clId="{12C3201C-890A-402C-A8D4-754E5F881761}" dt="2021-05-19T05:16:09.355" v="2600" actId="478"/>
          <ac:picMkLst>
            <pc:docMk/>
            <pc:sldMk cId="1038854622" sldId="503"/>
            <ac:picMk id="7170" creationId="{00000000-0000-0000-0000-000000000000}"/>
          </ac:picMkLst>
        </pc:picChg>
      </pc:sldChg>
      <pc:sldChg chg="del">
        <pc:chgData name="Kolody, Dale (O&amp;A, Hobart)" userId="6fce53b1-f6b4-437f-92e5-b29623dbcb9a" providerId="ADAL" clId="{12C3201C-890A-402C-A8D4-754E5F881761}" dt="2021-05-19T23:43:17.606" v="5272" actId="47"/>
        <pc:sldMkLst>
          <pc:docMk/>
          <pc:sldMk cId="1300538909" sldId="505"/>
        </pc:sldMkLst>
      </pc:sldChg>
      <pc:sldChg chg="del">
        <pc:chgData name="Kolody, Dale (O&amp;A, Hobart)" userId="6fce53b1-f6b4-437f-92e5-b29623dbcb9a" providerId="ADAL" clId="{12C3201C-890A-402C-A8D4-754E5F881761}" dt="2021-05-19T06:51:35.840" v="5163" actId="47"/>
        <pc:sldMkLst>
          <pc:docMk/>
          <pc:sldMk cId="124187559" sldId="506"/>
        </pc:sldMkLst>
      </pc:sldChg>
      <pc:sldChg chg="addSp modSp mod">
        <pc:chgData name="Kolody, Dale (O&amp;A, Hobart)" userId="6fce53b1-f6b4-437f-92e5-b29623dbcb9a" providerId="ADAL" clId="{12C3201C-890A-402C-A8D4-754E5F881761}" dt="2021-05-18T06:03:45.967" v="724" actId="14100"/>
        <pc:sldMkLst>
          <pc:docMk/>
          <pc:sldMk cId="2868671666" sldId="507"/>
        </pc:sldMkLst>
        <pc:spChg chg="add mod">
          <ac:chgData name="Kolody, Dale (O&amp;A, Hobart)" userId="6fce53b1-f6b4-437f-92e5-b29623dbcb9a" providerId="ADAL" clId="{12C3201C-890A-402C-A8D4-754E5F881761}" dt="2021-05-18T06:03:45.967" v="724" actId="14100"/>
          <ac:spMkLst>
            <pc:docMk/>
            <pc:sldMk cId="2868671666" sldId="507"/>
            <ac:spMk id="13" creationId="{6EC02234-FBEE-4AC4-8A6F-01F3DDD7F2D0}"/>
          </ac:spMkLst>
        </pc:spChg>
        <pc:spChg chg="mod">
          <ac:chgData name="Kolody, Dale (O&amp;A, Hobart)" userId="6fce53b1-f6b4-437f-92e5-b29623dbcb9a" providerId="ADAL" clId="{12C3201C-890A-402C-A8D4-754E5F881761}" dt="2021-05-18T05:59:09.988" v="176" actId="20577"/>
          <ac:spMkLst>
            <pc:docMk/>
            <pc:sldMk cId="2868671666" sldId="507"/>
            <ac:spMk id="16" creationId="{020CB3B7-62E4-4903-9E37-972083C69FF1}"/>
          </ac:spMkLst>
        </pc:spChg>
        <pc:cxnChg chg="add mod">
          <ac:chgData name="Kolody, Dale (O&amp;A, Hobart)" userId="6fce53b1-f6b4-437f-92e5-b29623dbcb9a" providerId="ADAL" clId="{12C3201C-890A-402C-A8D4-754E5F881761}" dt="2021-05-18T06:03:20.134" v="720" actId="692"/>
          <ac:cxnSpMkLst>
            <pc:docMk/>
            <pc:sldMk cId="2868671666" sldId="507"/>
            <ac:cxnSpMk id="3" creationId="{A2884534-F0FF-43C6-B343-FD20E2DE4F4F}"/>
          </ac:cxnSpMkLst>
        </pc:cxnChg>
      </pc:sldChg>
      <pc:sldChg chg="del">
        <pc:chgData name="Kolody, Dale (O&amp;A, Hobart)" userId="6fce53b1-f6b4-437f-92e5-b29623dbcb9a" providerId="ADAL" clId="{12C3201C-890A-402C-A8D4-754E5F881761}" dt="2021-05-19T04:01:10.231" v="745" actId="2696"/>
        <pc:sldMkLst>
          <pc:docMk/>
          <pc:sldMk cId="423834291" sldId="508"/>
        </pc:sldMkLst>
      </pc:sldChg>
      <pc:sldChg chg="addSp delSp modSp add mod">
        <pc:chgData name="Kolody, Dale (O&amp;A, Hobart)" userId="6fce53b1-f6b4-437f-92e5-b29623dbcb9a" providerId="ADAL" clId="{12C3201C-890A-402C-A8D4-754E5F881761}" dt="2021-05-19T04:03:00.987" v="762" actId="313"/>
        <pc:sldMkLst>
          <pc:docMk/>
          <pc:sldMk cId="3291178565" sldId="508"/>
        </pc:sldMkLst>
        <pc:spChg chg="mod">
          <ac:chgData name="Kolody, Dale (O&amp;A, Hobart)" userId="6fce53b1-f6b4-437f-92e5-b29623dbcb9a" providerId="ADAL" clId="{12C3201C-890A-402C-A8D4-754E5F881761}" dt="2021-05-19T04:03:00.987" v="762" actId="313"/>
          <ac:spMkLst>
            <pc:docMk/>
            <pc:sldMk cId="3291178565" sldId="508"/>
            <ac:spMk id="2" creationId="{2FEDFD22-F550-4F30-9F06-61E9D5AB6ED8}"/>
          </ac:spMkLst>
        </pc:spChg>
        <pc:picChg chg="add mod">
          <ac:chgData name="Kolody, Dale (O&amp;A, Hobart)" userId="6fce53b1-f6b4-437f-92e5-b29623dbcb9a" providerId="ADAL" clId="{12C3201C-890A-402C-A8D4-754E5F881761}" dt="2021-05-19T04:02:44.661" v="750" actId="1076"/>
          <ac:picMkLst>
            <pc:docMk/>
            <pc:sldMk cId="3291178565" sldId="508"/>
            <ac:picMk id="3" creationId="{47E3E893-0876-4766-9037-FC6B4C563A58}"/>
          </ac:picMkLst>
        </pc:picChg>
        <pc:picChg chg="del">
          <ac:chgData name="Kolody, Dale (O&amp;A, Hobart)" userId="6fce53b1-f6b4-437f-92e5-b29623dbcb9a" providerId="ADAL" clId="{12C3201C-890A-402C-A8D4-754E5F881761}" dt="2021-05-19T04:02:36.840" v="747" actId="478"/>
          <ac:picMkLst>
            <pc:docMk/>
            <pc:sldMk cId="3291178565" sldId="508"/>
            <ac:picMk id="5" creationId="{AA4AB28B-15C8-4683-8E99-3EDECF3FBAAF}"/>
          </ac:picMkLst>
        </pc:picChg>
      </pc:sldChg>
      <pc:sldChg chg="addSp delSp modSp add mod">
        <pc:chgData name="Kolody, Dale (O&amp;A, Hobart)" userId="6fce53b1-f6b4-437f-92e5-b29623dbcb9a" providerId="ADAL" clId="{12C3201C-890A-402C-A8D4-754E5F881761}" dt="2021-05-19T23:19:36.323" v="5215" actId="6549"/>
        <pc:sldMkLst>
          <pc:docMk/>
          <pc:sldMk cId="153062405" sldId="509"/>
        </pc:sldMkLst>
        <pc:spChg chg="mod">
          <ac:chgData name="Kolody, Dale (O&amp;A, Hobart)" userId="6fce53b1-f6b4-437f-92e5-b29623dbcb9a" providerId="ADAL" clId="{12C3201C-890A-402C-A8D4-754E5F881761}" dt="2021-05-19T23:19:36.323" v="5215" actId="6549"/>
          <ac:spMkLst>
            <pc:docMk/>
            <pc:sldMk cId="153062405" sldId="509"/>
            <ac:spMk id="2" creationId="{2FEDFD22-F550-4F30-9F06-61E9D5AB6ED8}"/>
          </ac:spMkLst>
        </pc:spChg>
        <pc:spChg chg="add mod">
          <ac:chgData name="Kolody, Dale (O&amp;A, Hobart)" userId="6fce53b1-f6b4-437f-92e5-b29623dbcb9a" providerId="ADAL" clId="{12C3201C-890A-402C-A8D4-754E5F881761}" dt="2021-05-19T23:17:45.927" v="5205" actId="1076"/>
          <ac:spMkLst>
            <pc:docMk/>
            <pc:sldMk cId="153062405" sldId="509"/>
            <ac:spMk id="3" creationId="{ED36D5B0-D3C3-4377-9FEF-AE138ADEA528}"/>
          </ac:spMkLst>
        </pc:spChg>
        <pc:picChg chg="del">
          <ac:chgData name="Kolody, Dale (O&amp;A, Hobart)" userId="6fce53b1-f6b4-437f-92e5-b29623dbcb9a" providerId="ADAL" clId="{12C3201C-890A-402C-A8D4-754E5F881761}" dt="2021-05-19T04:03:35.482" v="763" actId="478"/>
          <ac:picMkLst>
            <pc:docMk/>
            <pc:sldMk cId="153062405" sldId="509"/>
            <ac:picMk id="3" creationId="{BAC828B3-A610-4FAA-8FCF-EEB90114FDC4}"/>
          </ac:picMkLst>
        </pc:picChg>
        <pc:picChg chg="add mod">
          <ac:chgData name="Kolody, Dale (O&amp;A, Hobart)" userId="6fce53b1-f6b4-437f-92e5-b29623dbcb9a" providerId="ADAL" clId="{12C3201C-890A-402C-A8D4-754E5F881761}" dt="2021-05-19T04:03:41.138" v="789" actId="1036"/>
          <ac:picMkLst>
            <pc:docMk/>
            <pc:sldMk cId="153062405" sldId="509"/>
            <ac:picMk id="5" creationId="{0726A76B-9DBE-4612-8968-29CD94773964}"/>
          </ac:picMkLst>
        </pc:picChg>
      </pc:sldChg>
      <pc:sldChg chg="del">
        <pc:chgData name="Kolody, Dale (O&amp;A, Hobart)" userId="6fce53b1-f6b4-437f-92e5-b29623dbcb9a" providerId="ADAL" clId="{12C3201C-890A-402C-A8D4-754E5F881761}" dt="2021-05-19T04:01:10.231" v="745" actId="2696"/>
        <pc:sldMkLst>
          <pc:docMk/>
          <pc:sldMk cId="4274036371" sldId="509"/>
        </pc:sldMkLst>
      </pc:sldChg>
      <pc:sldChg chg="modSp add mod ord modAnim">
        <pc:chgData name="Kolody, Dale (O&amp;A, Hobart)" userId="6fce53b1-f6b4-437f-92e5-b29623dbcb9a" providerId="ADAL" clId="{12C3201C-890A-402C-A8D4-754E5F881761}" dt="2021-05-31T05:26:31.732" v="8618" actId="20577"/>
        <pc:sldMkLst>
          <pc:docMk/>
          <pc:sldMk cId="55072102" sldId="510"/>
        </pc:sldMkLst>
        <pc:spChg chg="mod">
          <ac:chgData name="Kolody, Dale (O&amp;A, Hobart)" userId="6fce53b1-f6b4-437f-92e5-b29623dbcb9a" providerId="ADAL" clId="{12C3201C-890A-402C-A8D4-754E5F881761}" dt="2021-05-31T05:26:31.732" v="8618" actId="20577"/>
          <ac:spMkLst>
            <pc:docMk/>
            <pc:sldMk cId="55072102" sldId="510"/>
            <ac:spMk id="9" creationId="{00000000-0000-0000-0000-000000000000}"/>
          </ac:spMkLst>
        </pc:spChg>
      </pc:sldChg>
      <pc:sldChg chg="addSp delSp modSp add mod modAnim">
        <pc:chgData name="Kolody, Dale (O&amp;A, Hobart)" userId="6fce53b1-f6b4-437f-92e5-b29623dbcb9a" providerId="ADAL" clId="{12C3201C-890A-402C-A8D4-754E5F881761}" dt="2021-05-31T05:29:40.515" v="8677"/>
        <pc:sldMkLst>
          <pc:docMk/>
          <pc:sldMk cId="1567362858" sldId="511"/>
        </pc:sldMkLst>
        <pc:spChg chg="del mod">
          <ac:chgData name="Kolody, Dale (O&amp;A, Hobart)" userId="6fce53b1-f6b4-437f-92e5-b29623dbcb9a" providerId="ADAL" clId="{12C3201C-890A-402C-A8D4-754E5F881761}" dt="2021-05-19T04:08:38.393" v="899" actId="478"/>
          <ac:spMkLst>
            <pc:docMk/>
            <pc:sldMk cId="1567362858" sldId="511"/>
            <ac:spMk id="2" creationId="{2FEDFD22-F550-4F30-9F06-61E9D5AB6ED8}"/>
          </ac:spMkLst>
        </pc:spChg>
        <pc:spChg chg="add del mod">
          <ac:chgData name="Kolody, Dale (O&amp;A, Hobart)" userId="6fce53b1-f6b4-437f-92e5-b29623dbcb9a" providerId="ADAL" clId="{12C3201C-890A-402C-A8D4-754E5F881761}" dt="2021-05-19T04:07:28.849" v="845"/>
          <ac:spMkLst>
            <pc:docMk/>
            <pc:sldMk cId="1567362858" sldId="511"/>
            <ac:spMk id="6" creationId="{670F3733-923B-48F1-95D9-E13A53D22E35}"/>
          </ac:spMkLst>
        </pc:spChg>
        <pc:spChg chg="add mod">
          <ac:chgData name="Kolody, Dale (O&amp;A, Hobart)" userId="6fce53b1-f6b4-437f-92e5-b29623dbcb9a" providerId="ADAL" clId="{12C3201C-890A-402C-A8D4-754E5F881761}" dt="2021-05-19T23:19:45.813" v="5220" actId="20577"/>
          <ac:spMkLst>
            <pc:docMk/>
            <pc:sldMk cId="1567362858" sldId="511"/>
            <ac:spMk id="7" creationId="{27412D9C-2D12-4AC1-91DA-5AD68CA95AA2}"/>
          </ac:spMkLst>
        </pc:spChg>
        <pc:spChg chg="add mod">
          <ac:chgData name="Kolody, Dale (O&amp;A, Hobart)" userId="6fce53b1-f6b4-437f-92e5-b29623dbcb9a" providerId="ADAL" clId="{12C3201C-890A-402C-A8D4-754E5F881761}" dt="2021-05-31T05:29:31.840" v="8676" actId="20577"/>
          <ac:spMkLst>
            <pc:docMk/>
            <pc:sldMk cId="1567362858" sldId="511"/>
            <ac:spMk id="8" creationId="{5971DAE9-2353-427E-8959-7F9C102E2EE8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9" creationId="{5B8D1D36-17D0-4901-BF9C-96D8135963CB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12" creationId="{0080B909-2C73-411B-A183-FFA3B66DE565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13" creationId="{C1A8A60F-870E-4749-A004-D7755028A9F5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14" creationId="{5D0004BE-FB5F-48D2-B38A-7A11F478F83C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15" creationId="{659A4906-03AB-403D-B58B-BBE172BB3DBF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16" creationId="{8D1C7E3D-2820-4DAB-9FB3-67275DDA2C6E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17" creationId="{E7A6B0CE-B7B2-4622-9551-BEAC0514FCFF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18" creationId="{FA0C8BCA-E36A-41F4-8068-07868C7BE7F7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19" creationId="{3EBC8D98-FF18-4F49-B7A3-2A2B044935E1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20" creationId="{DC85EEDC-141F-41CD-B88D-8173BD5D65E7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21" creationId="{58680090-EC9B-4827-8D6B-AE6B62C6432B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22" creationId="{F8D2A366-1121-4A93-958D-DF82E99ECA9F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23" creationId="{380975BC-1741-4ED0-BB29-2145F96B3344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24" creationId="{CDEB039E-0F91-4E64-8FC9-33EA9739768D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26" creationId="{358652BE-7451-4CED-88D2-E64CD2A0F889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28" creationId="{1E5CF5D3-3990-4729-BF56-F5DAA0DE45A3}"/>
          </ac:spMkLst>
        </pc:spChg>
        <pc:spChg chg="mod">
          <ac:chgData name="Kolody, Dale (O&amp;A, Hobart)" userId="6fce53b1-f6b4-437f-92e5-b29623dbcb9a" providerId="ADAL" clId="{12C3201C-890A-402C-A8D4-754E5F881761}" dt="2021-05-19T04:07:45.999" v="846"/>
          <ac:spMkLst>
            <pc:docMk/>
            <pc:sldMk cId="1567362858" sldId="511"/>
            <ac:spMk id="30" creationId="{F99E03E5-0927-43C8-82AA-544F50BD46E9}"/>
          </ac:spMkLst>
        </pc:spChg>
        <pc:spChg chg="mod">
          <ac:chgData name="Kolody, Dale (O&amp;A, Hobart)" userId="6fce53b1-f6b4-437f-92e5-b29623dbcb9a" providerId="ADAL" clId="{12C3201C-890A-402C-A8D4-754E5F881761}" dt="2021-05-19T04:07:45.999" v="846"/>
          <ac:spMkLst>
            <pc:docMk/>
            <pc:sldMk cId="1567362858" sldId="511"/>
            <ac:spMk id="31" creationId="{BD428534-090D-466B-B5A6-1CD35645EA1A}"/>
          </ac:spMkLst>
        </pc:spChg>
        <pc:spChg chg="mod">
          <ac:chgData name="Kolody, Dale (O&amp;A, Hobart)" userId="6fce53b1-f6b4-437f-92e5-b29623dbcb9a" providerId="ADAL" clId="{12C3201C-890A-402C-A8D4-754E5F881761}" dt="2021-05-19T04:07:45.999" v="846"/>
          <ac:spMkLst>
            <pc:docMk/>
            <pc:sldMk cId="1567362858" sldId="511"/>
            <ac:spMk id="32" creationId="{5E22D992-5D0C-444C-98EA-26765634679E}"/>
          </ac:spMkLst>
        </pc:spChg>
        <pc:spChg chg="mod">
          <ac:chgData name="Kolody, Dale (O&amp;A, Hobart)" userId="6fce53b1-f6b4-437f-92e5-b29623dbcb9a" providerId="ADAL" clId="{12C3201C-890A-402C-A8D4-754E5F881761}" dt="2021-05-19T04:07:45.999" v="846"/>
          <ac:spMkLst>
            <pc:docMk/>
            <pc:sldMk cId="1567362858" sldId="511"/>
            <ac:spMk id="33" creationId="{B9EB1CD6-0643-400A-A3DE-EE0F20F9A248}"/>
          </ac:spMkLst>
        </pc:spChg>
        <pc:spChg chg="mod">
          <ac:chgData name="Kolody, Dale (O&amp;A, Hobart)" userId="6fce53b1-f6b4-437f-92e5-b29623dbcb9a" providerId="ADAL" clId="{12C3201C-890A-402C-A8D4-754E5F881761}" dt="2021-05-19T04:07:45.999" v="846"/>
          <ac:spMkLst>
            <pc:docMk/>
            <pc:sldMk cId="1567362858" sldId="511"/>
            <ac:spMk id="34" creationId="{2C844FDE-7A55-45BD-A32C-BBAF1856980B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35" creationId="{E87483E9-E2E8-4C5B-9C2A-8523253B736A}"/>
          </ac:spMkLst>
        </pc:spChg>
        <pc:spChg chg="add mod">
          <ac:chgData name="Kolody, Dale (O&amp;A, Hobart)" userId="6fce53b1-f6b4-437f-92e5-b29623dbcb9a" providerId="ADAL" clId="{12C3201C-890A-402C-A8D4-754E5F881761}" dt="2021-05-19T04:07:51.711" v="890" actId="1035"/>
          <ac:spMkLst>
            <pc:docMk/>
            <pc:sldMk cId="1567362858" sldId="511"/>
            <ac:spMk id="36" creationId="{EEBA4BEC-EBAB-4594-98DB-CF8FF352B037}"/>
          </ac:spMkLst>
        </pc:spChg>
        <pc:spChg chg="mod">
          <ac:chgData name="Kolody, Dale (O&amp;A, Hobart)" userId="6fce53b1-f6b4-437f-92e5-b29623dbcb9a" providerId="ADAL" clId="{12C3201C-890A-402C-A8D4-754E5F881761}" dt="2021-05-19T04:07:45.999" v="846"/>
          <ac:spMkLst>
            <pc:docMk/>
            <pc:sldMk cId="1567362858" sldId="511"/>
            <ac:spMk id="38" creationId="{85D92BD0-9945-4DB1-9F1E-6B5C32D2CC4F}"/>
          </ac:spMkLst>
        </pc:spChg>
        <pc:spChg chg="mod">
          <ac:chgData name="Kolody, Dale (O&amp;A, Hobart)" userId="6fce53b1-f6b4-437f-92e5-b29623dbcb9a" providerId="ADAL" clId="{12C3201C-890A-402C-A8D4-754E5F881761}" dt="2021-05-19T04:07:45.999" v="846"/>
          <ac:spMkLst>
            <pc:docMk/>
            <pc:sldMk cId="1567362858" sldId="511"/>
            <ac:spMk id="40" creationId="{1F6BD3A3-328A-43AC-9B62-3C6468DF8F38}"/>
          </ac:spMkLst>
        </pc:spChg>
        <pc:spChg chg="add del mod">
          <ac:chgData name="Kolody, Dale (O&amp;A, Hobart)" userId="6fce53b1-f6b4-437f-92e5-b29623dbcb9a" providerId="ADAL" clId="{12C3201C-890A-402C-A8D4-754E5F881761}" dt="2021-05-19T04:08:42.310" v="900" actId="478"/>
          <ac:spMkLst>
            <pc:docMk/>
            <pc:sldMk cId="1567362858" sldId="511"/>
            <ac:spMk id="42" creationId="{C3F26A7C-BCAD-4D59-8639-AFE8AF9B1DC7}"/>
          </ac:spMkLst>
        </pc:spChg>
        <pc:spChg chg="add mod">
          <ac:chgData name="Kolody, Dale (O&amp;A, Hobart)" userId="6fce53b1-f6b4-437f-92e5-b29623dbcb9a" providerId="ADAL" clId="{12C3201C-890A-402C-A8D4-754E5F881761}" dt="2021-05-19T04:12:58.672" v="1047" actId="14100"/>
          <ac:spMkLst>
            <pc:docMk/>
            <pc:sldMk cId="1567362858" sldId="511"/>
            <ac:spMk id="43" creationId="{C5B60BAA-5C5A-4C0F-A320-B73B84A42E93}"/>
          </ac:spMkLst>
        </pc:spChg>
        <pc:spChg chg="add mod">
          <ac:chgData name="Kolody, Dale (O&amp;A, Hobart)" userId="6fce53b1-f6b4-437f-92e5-b29623dbcb9a" providerId="ADAL" clId="{12C3201C-890A-402C-A8D4-754E5F881761}" dt="2021-05-19T04:13:55.503" v="1125" actId="20577"/>
          <ac:spMkLst>
            <pc:docMk/>
            <pc:sldMk cId="1567362858" sldId="511"/>
            <ac:spMk id="48" creationId="{566739EB-1057-44A6-8BC9-D9147222E766}"/>
          </ac:spMkLst>
        </pc:spChg>
        <pc:grpChg chg="add mod">
          <ac:chgData name="Kolody, Dale (O&amp;A, Hobart)" userId="6fce53b1-f6b4-437f-92e5-b29623dbcb9a" providerId="ADAL" clId="{12C3201C-890A-402C-A8D4-754E5F881761}" dt="2021-05-19T04:07:51.711" v="890" actId="1035"/>
          <ac:grpSpMkLst>
            <pc:docMk/>
            <pc:sldMk cId="1567362858" sldId="511"/>
            <ac:grpSpMk id="29" creationId="{9F157BAC-B882-4459-A439-CEA5A4E1DF51}"/>
          </ac:grpSpMkLst>
        </pc:grpChg>
        <pc:grpChg chg="add mod">
          <ac:chgData name="Kolody, Dale (O&amp;A, Hobart)" userId="6fce53b1-f6b4-437f-92e5-b29623dbcb9a" providerId="ADAL" clId="{12C3201C-890A-402C-A8D4-754E5F881761}" dt="2021-05-19T04:07:51.711" v="890" actId="1035"/>
          <ac:grpSpMkLst>
            <pc:docMk/>
            <pc:sldMk cId="1567362858" sldId="511"/>
            <ac:grpSpMk id="37" creationId="{E2EB2463-E384-4772-A05C-7F8E09923451}"/>
          </ac:grpSpMkLst>
        </pc:grpChg>
        <pc:picChg chg="add del mod">
          <ac:chgData name="Kolody, Dale (O&amp;A, Hobart)" userId="6fce53b1-f6b4-437f-92e5-b29623dbcb9a" providerId="ADAL" clId="{12C3201C-890A-402C-A8D4-754E5F881761}" dt="2021-05-19T04:07:20.976" v="843" actId="478"/>
          <ac:picMkLst>
            <pc:docMk/>
            <pc:sldMk cId="1567362858" sldId="511"/>
            <ac:picMk id="3" creationId="{0F18FBAB-6C98-4932-B669-25F4B4AC1FF4}"/>
          </ac:picMkLst>
        </pc:picChg>
        <pc:picChg chg="del">
          <ac:chgData name="Kolody, Dale (O&amp;A, Hobart)" userId="6fce53b1-f6b4-437f-92e5-b29623dbcb9a" providerId="ADAL" clId="{12C3201C-890A-402C-A8D4-754E5F881761}" dt="2021-05-19T04:05:23.151" v="807" actId="478"/>
          <ac:picMkLst>
            <pc:docMk/>
            <pc:sldMk cId="1567362858" sldId="511"/>
            <ac:picMk id="5" creationId="{0726A76B-9DBE-4612-8968-29CD94773964}"/>
          </ac:picMkLst>
        </pc:picChg>
        <pc:cxnChg chg="add mod">
          <ac:chgData name="Kolody, Dale (O&amp;A, Hobart)" userId="6fce53b1-f6b4-437f-92e5-b29623dbcb9a" providerId="ADAL" clId="{12C3201C-890A-402C-A8D4-754E5F881761}" dt="2021-05-19T04:07:51.711" v="890" actId="1035"/>
          <ac:cxnSpMkLst>
            <pc:docMk/>
            <pc:sldMk cId="1567362858" sldId="511"/>
            <ac:cxnSpMk id="10" creationId="{BE636798-FAED-4D0A-B876-255A4603D108}"/>
          </ac:cxnSpMkLst>
        </pc:cxnChg>
        <pc:cxnChg chg="add mod">
          <ac:chgData name="Kolody, Dale (O&amp;A, Hobart)" userId="6fce53b1-f6b4-437f-92e5-b29623dbcb9a" providerId="ADAL" clId="{12C3201C-890A-402C-A8D4-754E5F881761}" dt="2021-05-19T04:07:51.711" v="890" actId="1035"/>
          <ac:cxnSpMkLst>
            <pc:docMk/>
            <pc:sldMk cId="1567362858" sldId="511"/>
            <ac:cxnSpMk id="11" creationId="{C8255A83-0947-4CAA-AD16-8A0016B27163}"/>
          </ac:cxnSpMkLst>
        </pc:cxnChg>
        <pc:cxnChg chg="add mod">
          <ac:chgData name="Kolody, Dale (O&amp;A, Hobart)" userId="6fce53b1-f6b4-437f-92e5-b29623dbcb9a" providerId="ADAL" clId="{12C3201C-890A-402C-A8D4-754E5F881761}" dt="2021-05-19T04:07:51.711" v="890" actId="1035"/>
          <ac:cxnSpMkLst>
            <pc:docMk/>
            <pc:sldMk cId="1567362858" sldId="511"/>
            <ac:cxnSpMk id="25" creationId="{05050C3D-48BA-4BB3-8343-44A65383B262}"/>
          </ac:cxnSpMkLst>
        </pc:cxnChg>
        <pc:cxnChg chg="add mod">
          <ac:chgData name="Kolody, Dale (O&amp;A, Hobart)" userId="6fce53b1-f6b4-437f-92e5-b29623dbcb9a" providerId="ADAL" clId="{12C3201C-890A-402C-A8D4-754E5F881761}" dt="2021-05-19T04:07:51.711" v="890" actId="1035"/>
          <ac:cxnSpMkLst>
            <pc:docMk/>
            <pc:sldMk cId="1567362858" sldId="511"/>
            <ac:cxnSpMk id="27" creationId="{38B7A65F-1BD0-47D4-B56D-EFC2BEAD2AE1}"/>
          </ac:cxnSpMkLst>
        </pc:cxnChg>
        <pc:cxnChg chg="mod">
          <ac:chgData name="Kolody, Dale (O&amp;A, Hobart)" userId="6fce53b1-f6b4-437f-92e5-b29623dbcb9a" providerId="ADAL" clId="{12C3201C-890A-402C-A8D4-754E5F881761}" dt="2021-05-19T04:07:45.999" v="846"/>
          <ac:cxnSpMkLst>
            <pc:docMk/>
            <pc:sldMk cId="1567362858" sldId="511"/>
            <ac:cxnSpMk id="39" creationId="{4A210FF0-B516-45E5-BF9D-49315B4667F1}"/>
          </ac:cxnSpMkLst>
        </pc:cxnChg>
        <pc:cxnChg chg="add mod">
          <ac:chgData name="Kolody, Dale (O&amp;A, Hobart)" userId="6fce53b1-f6b4-437f-92e5-b29623dbcb9a" providerId="ADAL" clId="{12C3201C-890A-402C-A8D4-754E5F881761}" dt="2021-05-19T04:12:45.838" v="1041" actId="14100"/>
          <ac:cxnSpMkLst>
            <pc:docMk/>
            <pc:sldMk cId="1567362858" sldId="511"/>
            <ac:cxnSpMk id="45" creationId="{B8BAF857-D4DB-41A2-8222-4FC5261B79DB}"/>
          </ac:cxnSpMkLst>
        </pc:cxnChg>
        <pc:cxnChg chg="add mod">
          <ac:chgData name="Kolody, Dale (O&amp;A, Hobart)" userId="6fce53b1-f6b4-437f-92e5-b29623dbcb9a" providerId="ADAL" clId="{12C3201C-890A-402C-A8D4-754E5F881761}" dt="2021-05-19T04:14:20.441" v="1199" actId="14100"/>
          <ac:cxnSpMkLst>
            <pc:docMk/>
            <pc:sldMk cId="1567362858" sldId="511"/>
            <ac:cxnSpMk id="49" creationId="{19278325-F56B-4D4E-951C-75064A7B4961}"/>
          </ac:cxnSpMkLst>
        </pc:cxnChg>
      </pc:sldChg>
      <pc:sldChg chg="new del">
        <pc:chgData name="Kolody, Dale (O&amp;A, Hobart)" userId="6fce53b1-f6b4-437f-92e5-b29623dbcb9a" providerId="ADAL" clId="{12C3201C-890A-402C-A8D4-754E5F881761}" dt="2021-05-19T23:43:23.840" v="5273" actId="47"/>
        <pc:sldMkLst>
          <pc:docMk/>
          <pc:sldMk cId="2830715196" sldId="512"/>
        </pc:sldMkLst>
      </pc:sldChg>
      <pc:sldChg chg="addSp delSp modSp add mod delAnim">
        <pc:chgData name="Kolody, Dale (O&amp;A, Hobart)" userId="6fce53b1-f6b4-437f-92e5-b29623dbcb9a" providerId="ADAL" clId="{12C3201C-890A-402C-A8D4-754E5F881761}" dt="2021-05-19T05:44:25.315" v="3547" actId="20577"/>
        <pc:sldMkLst>
          <pc:docMk/>
          <pc:sldMk cId="4097013284" sldId="513"/>
        </pc:sldMkLst>
        <pc:spChg chg="mod">
          <ac:chgData name="Kolody, Dale (O&amp;A, Hobart)" userId="6fce53b1-f6b4-437f-92e5-b29623dbcb9a" providerId="ADAL" clId="{12C3201C-890A-402C-A8D4-754E5F881761}" dt="2021-05-19T05:37:01.678" v="3239" actId="255"/>
          <ac:spMkLst>
            <pc:docMk/>
            <pc:sldMk cId="4097013284" sldId="513"/>
            <ac:spMk id="3" creationId="{00000000-0000-0000-0000-000000000000}"/>
          </ac:spMkLst>
        </pc:spChg>
        <pc:spChg chg="add mod">
          <ac:chgData name="Kolody, Dale (O&amp;A, Hobart)" userId="6fce53b1-f6b4-437f-92e5-b29623dbcb9a" providerId="ADAL" clId="{12C3201C-890A-402C-A8D4-754E5F881761}" dt="2021-05-19T05:44:25.315" v="3547" actId="20577"/>
          <ac:spMkLst>
            <pc:docMk/>
            <pc:sldMk cId="4097013284" sldId="513"/>
            <ac:spMk id="4" creationId="{4225B1D8-226A-4F8A-BF0E-63CE94F8C19D}"/>
          </ac:spMkLst>
        </pc:spChg>
        <pc:spChg chg="del">
          <ac:chgData name="Kolody, Dale (O&amp;A, Hobart)" userId="6fce53b1-f6b4-437f-92e5-b29623dbcb9a" providerId="ADAL" clId="{12C3201C-890A-402C-A8D4-754E5F881761}" dt="2021-05-19T05:37:23.274" v="3248" actId="478"/>
          <ac:spMkLst>
            <pc:docMk/>
            <pc:sldMk cId="4097013284" sldId="513"/>
            <ac:spMk id="11" creationId="{00000000-0000-0000-0000-000000000000}"/>
          </ac:spMkLst>
        </pc:spChg>
        <pc:spChg chg="del">
          <ac:chgData name="Kolody, Dale (O&amp;A, Hobart)" userId="6fce53b1-f6b4-437f-92e5-b29623dbcb9a" providerId="ADAL" clId="{12C3201C-890A-402C-A8D4-754E5F881761}" dt="2021-05-19T05:37:07.529" v="3240" actId="478"/>
          <ac:spMkLst>
            <pc:docMk/>
            <pc:sldMk cId="4097013284" sldId="513"/>
            <ac:spMk id="15" creationId="{00000000-0000-0000-0000-000000000000}"/>
          </ac:spMkLst>
        </pc:spChg>
        <pc:picChg chg="add mod">
          <ac:chgData name="Kolody, Dale (O&amp;A, Hobart)" userId="6fce53b1-f6b4-437f-92e5-b29623dbcb9a" providerId="ADAL" clId="{12C3201C-890A-402C-A8D4-754E5F881761}" dt="2021-05-19T05:39:08.881" v="3293" actId="1035"/>
          <ac:picMkLst>
            <pc:docMk/>
            <pc:sldMk cId="4097013284" sldId="513"/>
            <ac:picMk id="2" creationId="{566A8507-34B4-4297-BEFE-BF2D69E7934C}"/>
          </ac:picMkLst>
        </pc:picChg>
        <pc:picChg chg="del">
          <ac:chgData name="Kolody, Dale (O&amp;A, Hobart)" userId="6fce53b1-f6b4-437f-92e5-b29623dbcb9a" providerId="ADAL" clId="{12C3201C-890A-402C-A8D4-754E5F881761}" dt="2021-05-19T05:37:11.207" v="3241" actId="478"/>
          <ac:picMkLst>
            <pc:docMk/>
            <pc:sldMk cId="4097013284" sldId="513"/>
            <ac:picMk id="9" creationId="{EAB503F6-504B-466B-BC3E-03DB6C033817}"/>
          </ac:picMkLst>
        </pc:picChg>
        <pc:cxnChg chg="del">
          <ac:chgData name="Kolody, Dale (O&amp;A, Hobart)" userId="6fce53b1-f6b4-437f-92e5-b29623dbcb9a" providerId="ADAL" clId="{12C3201C-890A-402C-A8D4-754E5F881761}" dt="2021-05-19T05:37:15.543" v="3243" actId="478"/>
          <ac:cxnSpMkLst>
            <pc:docMk/>
            <pc:sldMk cId="4097013284" sldId="513"/>
            <ac:cxnSpMk id="5" creationId="{00000000-0000-0000-0000-000000000000}"/>
          </ac:cxnSpMkLst>
        </pc:cxnChg>
        <pc:cxnChg chg="del">
          <ac:chgData name="Kolody, Dale (O&amp;A, Hobart)" userId="6fce53b1-f6b4-437f-92e5-b29623dbcb9a" providerId="ADAL" clId="{12C3201C-890A-402C-A8D4-754E5F881761}" dt="2021-05-19T05:37:17.125" v="3244" actId="478"/>
          <ac:cxnSpMkLst>
            <pc:docMk/>
            <pc:sldMk cId="4097013284" sldId="513"/>
            <ac:cxnSpMk id="12" creationId="{6C92D135-117A-4EA0-B0A2-F2FF6626C742}"/>
          </ac:cxnSpMkLst>
        </pc:cxnChg>
        <pc:cxnChg chg="del">
          <ac:chgData name="Kolody, Dale (O&amp;A, Hobart)" userId="6fce53b1-f6b4-437f-92e5-b29623dbcb9a" providerId="ADAL" clId="{12C3201C-890A-402C-A8D4-754E5F881761}" dt="2021-05-19T05:37:19.183" v="3246" actId="478"/>
          <ac:cxnSpMkLst>
            <pc:docMk/>
            <pc:sldMk cId="4097013284" sldId="513"/>
            <ac:cxnSpMk id="13" creationId="{0D6BE296-E72A-46F0-B400-3D25E8CABEAA}"/>
          </ac:cxnSpMkLst>
        </pc:cxnChg>
        <pc:cxnChg chg="del">
          <ac:chgData name="Kolody, Dale (O&amp;A, Hobart)" userId="6fce53b1-f6b4-437f-92e5-b29623dbcb9a" providerId="ADAL" clId="{12C3201C-890A-402C-A8D4-754E5F881761}" dt="2021-05-19T05:37:17.827" v="3245" actId="478"/>
          <ac:cxnSpMkLst>
            <pc:docMk/>
            <pc:sldMk cId="4097013284" sldId="513"/>
            <ac:cxnSpMk id="14" creationId="{EABE1127-9592-41D3-95C5-FE89BEFC9DB8}"/>
          </ac:cxnSpMkLst>
        </pc:cxnChg>
        <pc:cxnChg chg="del">
          <ac:chgData name="Kolody, Dale (O&amp;A, Hobart)" userId="6fce53b1-f6b4-437f-92e5-b29623dbcb9a" providerId="ADAL" clId="{12C3201C-890A-402C-A8D4-754E5F881761}" dt="2021-05-19T05:37:14.618" v="3242" actId="478"/>
          <ac:cxnSpMkLst>
            <pc:docMk/>
            <pc:sldMk cId="4097013284" sldId="513"/>
            <ac:cxnSpMk id="18" creationId="{1600CDD5-5D85-45C3-8159-FEE7DD66E3C6}"/>
          </ac:cxnSpMkLst>
        </pc:cxnChg>
        <pc:cxnChg chg="del">
          <ac:chgData name="Kolody, Dale (O&amp;A, Hobart)" userId="6fce53b1-f6b4-437f-92e5-b29623dbcb9a" providerId="ADAL" clId="{12C3201C-890A-402C-A8D4-754E5F881761}" dt="2021-05-19T05:37:20.755" v="3247" actId="478"/>
          <ac:cxnSpMkLst>
            <pc:docMk/>
            <pc:sldMk cId="4097013284" sldId="513"/>
            <ac:cxnSpMk id="20" creationId="{783B495F-B272-4273-97E4-0D4388FE29F5}"/>
          </ac:cxnSpMkLst>
        </pc:cxnChg>
      </pc:sldChg>
      <pc:sldChg chg="addSp delSp modSp new mod">
        <pc:chgData name="Kolody, Dale (O&amp;A, Hobart)" userId="6fce53b1-f6b4-437f-92e5-b29623dbcb9a" providerId="ADAL" clId="{12C3201C-890A-402C-A8D4-754E5F881761}" dt="2021-05-19T05:43:31.173" v="3483" actId="207"/>
        <pc:sldMkLst>
          <pc:docMk/>
          <pc:sldMk cId="3999955608" sldId="514"/>
        </pc:sldMkLst>
        <pc:spChg chg="mod">
          <ac:chgData name="Kolody, Dale (O&amp;A, Hobart)" userId="6fce53b1-f6b4-437f-92e5-b29623dbcb9a" providerId="ADAL" clId="{12C3201C-890A-402C-A8D4-754E5F881761}" dt="2021-05-19T05:39:56.012" v="3339" actId="14100"/>
          <ac:spMkLst>
            <pc:docMk/>
            <pc:sldMk cId="3999955608" sldId="514"/>
            <ac:spMk id="2" creationId="{28DC0A3B-185D-41AF-AE62-9F1486C2AB07}"/>
          </ac:spMkLst>
        </pc:spChg>
        <pc:spChg chg="del mod">
          <ac:chgData name="Kolody, Dale (O&amp;A, Hobart)" userId="6fce53b1-f6b4-437f-92e5-b29623dbcb9a" providerId="ADAL" clId="{12C3201C-890A-402C-A8D4-754E5F881761}" dt="2021-05-19T05:41:59.516" v="3341" actId="478"/>
          <ac:spMkLst>
            <pc:docMk/>
            <pc:sldMk cId="3999955608" sldId="514"/>
            <ac:spMk id="3" creationId="{BF2D0CC3-625C-410B-AFC6-1C22EFB8E309}"/>
          </ac:spMkLst>
        </pc:spChg>
        <pc:spChg chg="add mod">
          <ac:chgData name="Kolody, Dale (O&amp;A, Hobart)" userId="6fce53b1-f6b4-437f-92e5-b29623dbcb9a" providerId="ADAL" clId="{12C3201C-890A-402C-A8D4-754E5F881761}" dt="2021-05-19T05:43:31.173" v="3483" actId="207"/>
          <ac:spMkLst>
            <pc:docMk/>
            <pc:sldMk cId="3999955608" sldId="514"/>
            <ac:spMk id="6" creationId="{7A26D945-B163-4515-9CBD-11AAE792C0B5}"/>
          </ac:spMkLst>
        </pc:spChg>
        <pc:picChg chg="add mod">
          <ac:chgData name="Kolody, Dale (O&amp;A, Hobart)" userId="6fce53b1-f6b4-437f-92e5-b29623dbcb9a" providerId="ADAL" clId="{12C3201C-890A-402C-A8D4-754E5F881761}" dt="2021-05-19T05:42:10.345" v="3373" actId="1036"/>
          <ac:picMkLst>
            <pc:docMk/>
            <pc:sldMk cId="3999955608" sldId="514"/>
            <ac:picMk id="5" creationId="{3C85A773-78A1-4A8C-9DD6-AD2592B3DE4C}"/>
          </ac:picMkLst>
        </pc:picChg>
      </pc:sldChg>
      <pc:sldChg chg="addSp delSp modSp add mod modAnim">
        <pc:chgData name="Kolody, Dale (O&amp;A, Hobart)" userId="6fce53b1-f6b4-437f-92e5-b29623dbcb9a" providerId="ADAL" clId="{12C3201C-890A-402C-A8D4-754E5F881761}" dt="2021-06-04T01:25:48.114" v="9077" actId="1037"/>
        <pc:sldMkLst>
          <pc:docMk/>
          <pc:sldMk cId="3996480001" sldId="515"/>
        </pc:sldMkLst>
        <pc:spChg chg="mod">
          <ac:chgData name="Kolody, Dale (O&amp;A, Hobart)" userId="6fce53b1-f6b4-437f-92e5-b29623dbcb9a" providerId="ADAL" clId="{12C3201C-890A-402C-A8D4-754E5F881761}" dt="2021-05-19T06:18:56.967" v="3980" actId="14100"/>
          <ac:spMkLst>
            <pc:docMk/>
            <pc:sldMk cId="3996480001" sldId="515"/>
            <ac:spMk id="3" creationId="{00000000-0000-0000-0000-000000000000}"/>
          </ac:spMkLst>
        </pc:spChg>
        <pc:spChg chg="del">
          <ac:chgData name="Kolody, Dale (O&amp;A, Hobart)" userId="6fce53b1-f6b4-437f-92e5-b29623dbcb9a" providerId="ADAL" clId="{12C3201C-890A-402C-A8D4-754E5F881761}" dt="2021-05-19T05:45:02.889" v="3582" actId="478"/>
          <ac:spMkLst>
            <pc:docMk/>
            <pc:sldMk cId="3996480001" sldId="515"/>
            <ac:spMk id="4" creationId="{4225B1D8-226A-4F8A-BF0E-63CE94F8C19D}"/>
          </ac:spMkLst>
        </pc:spChg>
        <pc:spChg chg="add mod">
          <ac:chgData name="Kolody, Dale (O&amp;A, Hobart)" userId="6fce53b1-f6b4-437f-92e5-b29623dbcb9a" providerId="ADAL" clId="{12C3201C-890A-402C-A8D4-754E5F881761}" dt="2021-06-04T01:25:48.114" v="9077" actId="1037"/>
          <ac:spMkLst>
            <pc:docMk/>
            <pc:sldMk cId="3996480001" sldId="515"/>
            <ac:spMk id="5" creationId="{4502E9D6-911F-4810-9916-4418AE8D82EB}"/>
          </ac:spMkLst>
        </pc:spChg>
        <pc:spChg chg="add mod">
          <ac:chgData name="Kolody, Dale (O&amp;A, Hobart)" userId="6fce53b1-f6b4-437f-92e5-b29623dbcb9a" providerId="ADAL" clId="{12C3201C-890A-402C-A8D4-754E5F881761}" dt="2021-05-19T23:41:19.768" v="5270" actId="207"/>
          <ac:spMkLst>
            <pc:docMk/>
            <pc:sldMk cId="3996480001" sldId="515"/>
            <ac:spMk id="6" creationId="{F0BF737C-3AA4-43A3-A979-DD81D2A6B216}"/>
          </ac:spMkLst>
        </pc:spChg>
        <pc:spChg chg="mod">
          <ac:chgData name="Kolody, Dale (O&amp;A, Hobart)" userId="6fce53b1-f6b4-437f-92e5-b29623dbcb9a" providerId="ADAL" clId="{12C3201C-890A-402C-A8D4-754E5F881761}" dt="2021-05-19T05:45:24.667" v="3583"/>
          <ac:spMkLst>
            <pc:docMk/>
            <pc:sldMk cId="3996480001" sldId="515"/>
            <ac:spMk id="7" creationId="{00000000-0000-0000-0000-000000000000}"/>
          </ac:spMkLst>
        </pc:spChg>
        <pc:spChg chg="add mod">
          <ac:chgData name="Kolody, Dale (O&amp;A, Hobart)" userId="6fce53b1-f6b4-437f-92e5-b29623dbcb9a" providerId="ADAL" clId="{12C3201C-890A-402C-A8D4-754E5F881761}" dt="2021-06-04T01:25:39.634" v="9054" actId="27636"/>
          <ac:spMkLst>
            <pc:docMk/>
            <pc:sldMk cId="3996480001" sldId="515"/>
            <ac:spMk id="8" creationId="{36B5A9A6-1A52-4834-AB8C-8E2D48B2F948}"/>
          </ac:spMkLst>
        </pc:spChg>
        <pc:spChg chg="add mod">
          <ac:chgData name="Kolody, Dale (O&amp;A, Hobart)" userId="6fce53b1-f6b4-437f-92e5-b29623dbcb9a" providerId="ADAL" clId="{12C3201C-890A-402C-A8D4-754E5F881761}" dt="2021-05-19T23:41:23.392" v="5271" actId="207"/>
          <ac:spMkLst>
            <pc:docMk/>
            <pc:sldMk cId="3996480001" sldId="515"/>
            <ac:spMk id="9" creationId="{C8386957-E5CF-4C5A-95C3-8587D1C652CD}"/>
          </ac:spMkLst>
        </pc:spChg>
        <pc:picChg chg="del">
          <ac:chgData name="Kolody, Dale (O&amp;A, Hobart)" userId="6fce53b1-f6b4-437f-92e5-b29623dbcb9a" providerId="ADAL" clId="{12C3201C-890A-402C-A8D4-754E5F881761}" dt="2021-05-19T05:44:59.651" v="3581" actId="478"/>
          <ac:picMkLst>
            <pc:docMk/>
            <pc:sldMk cId="3996480001" sldId="515"/>
            <ac:picMk id="2" creationId="{566A8507-34B4-4297-BEFE-BF2D69E7934C}"/>
          </ac:picMkLst>
        </pc:picChg>
        <pc:cxnChg chg="add mod">
          <ac:chgData name="Kolody, Dale (O&amp;A, Hobart)" userId="6fce53b1-f6b4-437f-92e5-b29623dbcb9a" providerId="ADAL" clId="{12C3201C-890A-402C-A8D4-754E5F881761}" dt="2021-05-26T00:56:37.783" v="6428" actId="14100"/>
          <ac:cxnSpMkLst>
            <pc:docMk/>
            <pc:sldMk cId="3996480001" sldId="515"/>
            <ac:cxnSpMk id="4" creationId="{D660D9A1-2F2A-4575-9300-1A4754410C76}"/>
          </ac:cxnSpMkLst>
        </pc:cxnChg>
      </pc:sldChg>
      <pc:sldChg chg="addSp delSp modSp add mod delAnim modAnim">
        <pc:chgData name="Kolody, Dale (O&amp;A, Hobart)" userId="6fce53b1-f6b4-437f-92e5-b29623dbcb9a" providerId="ADAL" clId="{12C3201C-890A-402C-A8D4-754E5F881761}" dt="2021-05-31T03:48:04.166" v="7225"/>
        <pc:sldMkLst>
          <pc:docMk/>
          <pc:sldMk cId="2265604020" sldId="516"/>
        </pc:sldMkLst>
        <pc:spChg chg="add del mod">
          <ac:chgData name="Kolody, Dale (O&amp;A, Hobart)" userId="6fce53b1-f6b4-437f-92e5-b29623dbcb9a" providerId="ADAL" clId="{12C3201C-890A-402C-A8D4-754E5F881761}" dt="2021-05-19T06:21:36.976" v="3987" actId="478"/>
          <ac:spMkLst>
            <pc:docMk/>
            <pc:sldMk cId="2265604020" sldId="516"/>
            <ac:spMk id="4" creationId="{4269340D-C3E7-48ED-9733-6AA6C2566FC9}"/>
          </ac:spMkLst>
        </pc:spChg>
        <pc:spChg chg="del">
          <ac:chgData name="Kolody, Dale (O&amp;A, Hobart)" userId="6fce53b1-f6b4-437f-92e5-b29623dbcb9a" providerId="ADAL" clId="{12C3201C-890A-402C-A8D4-754E5F881761}" dt="2021-05-19T06:21:21.047" v="3982" actId="478"/>
          <ac:spMkLst>
            <pc:docMk/>
            <pc:sldMk cId="2265604020" sldId="516"/>
            <ac:spMk id="5" creationId="{4502E9D6-911F-4810-9916-4418AE8D82EB}"/>
          </ac:spMkLst>
        </pc:spChg>
        <pc:spChg chg="del">
          <ac:chgData name="Kolody, Dale (O&amp;A, Hobart)" userId="6fce53b1-f6b4-437f-92e5-b29623dbcb9a" providerId="ADAL" clId="{12C3201C-890A-402C-A8D4-754E5F881761}" dt="2021-05-19T06:21:24.523" v="3983" actId="478"/>
          <ac:spMkLst>
            <pc:docMk/>
            <pc:sldMk cId="2265604020" sldId="516"/>
            <ac:spMk id="6" creationId="{F0BF737C-3AA4-43A3-A979-DD81D2A6B216}"/>
          </ac:spMkLst>
        </pc:spChg>
        <pc:spChg chg="del">
          <ac:chgData name="Kolody, Dale (O&amp;A, Hobart)" userId="6fce53b1-f6b4-437f-92e5-b29623dbcb9a" providerId="ADAL" clId="{12C3201C-890A-402C-A8D4-754E5F881761}" dt="2021-05-19T06:21:31.266" v="3985" actId="478"/>
          <ac:spMkLst>
            <pc:docMk/>
            <pc:sldMk cId="2265604020" sldId="516"/>
            <ac:spMk id="8" creationId="{36B5A9A6-1A52-4834-AB8C-8E2D48B2F948}"/>
          </ac:spMkLst>
        </pc:spChg>
        <pc:spChg chg="del">
          <ac:chgData name="Kolody, Dale (O&amp;A, Hobart)" userId="6fce53b1-f6b4-437f-92e5-b29623dbcb9a" providerId="ADAL" clId="{12C3201C-890A-402C-A8D4-754E5F881761}" dt="2021-05-19T06:21:28.390" v="3984" actId="478"/>
          <ac:spMkLst>
            <pc:docMk/>
            <pc:sldMk cId="2265604020" sldId="516"/>
            <ac:spMk id="9" creationId="{C8386957-E5CF-4C5A-95C3-8587D1C652CD}"/>
          </ac:spMkLst>
        </pc:spChg>
        <pc:spChg chg="add mod">
          <ac:chgData name="Kolody, Dale (O&amp;A, Hobart)" userId="6fce53b1-f6b4-437f-92e5-b29623dbcb9a" providerId="ADAL" clId="{12C3201C-890A-402C-A8D4-754E5F881761}" dt="2021-05-31T03:01:42.831" v="6723" actId="27636"/>
          <ac:spMkLst>
            <pc:docMk/>
            <pc:sldMk cId="2265604020" sldId="516"/>
            <ac:spMk id="11" creationId="{EEBBE161-2242-42E4-BA74-D6937D3373E0}"/>
          </ac:spMkLst>
        </pc:spChg>
        <pc:spChg chg="add del mod">
          <ac:chgData name="Kolody, Dale (O&amp;A, Hobart)" userId="6fce53b1-f6b4-437f-92e5-b29623dbcb9a" providerId="ADAL" clId="{12C3201C-890A-402C-A8D4-754E5F881761}" dt="2021-05-19T06:21:39.298" v="3988" actId="478"/>
          <ac:spMkLst>
            <pc:docMk/>
            <pc:sldMk cId="2265604020" sldId="516"/>
            <ac:spMk id="13" creationId="{6389D191-5555-44D4-97D2-3FE8899EB7C3}"/>
          </ac:spMkLst>
        </pc:spChg>
        <pc:spChg chg="add del mod">
          <ac:chgData name="Kolody, Dale (O&amp;A, Hobart)" userId="6fce53b1-f6b4-437f-92e5-b29623dbcb9a" providerId="ADAL" clId="{12C3201C-890A-402C-A8D4-754E5F881761}" dt="2021-05-19T06:21:35.256" v="3986" actId="478"/>
          <ac:spMkLst>
            <pc:docMk/>
            <pc:sldMk cId="2265604020" sldId="516"/>
            <ac:spMk id="15" creationId="{2636FACE-9D47-4AA8-A96E-060659E67057}"/>
          </ac:spMkLst>
        </pc:spChg>
      </pc:sldChg>
      <pc:sldChg chg="addSp delSp modSp add mod">
        <pc:chgData name="Kolody, Dale (O&amp;A, Hobart)" userId="6fce53b1-f6b4-437f-92e5-b29623dbcb9a" providerId="ADAL" clId="{12C3201C-890A-402C-A8D4-754E5F881761}" dt="2021-05-31T05:35:35.641" v="8712" actId="20577"/>
        <pc:sldMkLst>
          <pc:docMk/>
          <pc:sldMk cId="2747328914" sldId="517"/>
        </pc:sldMkLst>
        <pc:spChg chg="mod">
          <ac:chgData name="Kolody, Dale (O&amp;A, Hobart)" userId="6fce53b1-f6b4-437f-92e5-b29623dbcb9a" providerId="ADAL" clId="{12C3201C-890A-402C-A8D4-754E5F881761}" dt="2021-05-19T06:23:44.312" v="4009"/>
          <ac:spMkLst>
            <pc:docMk/>
            <pc:sldMk cId="2747328914" sldId="517"/>
            <ac:spMk id="3" creationId="{00000000-0000-0000-0000-000000000000}"/>
          </ac:spMkLst>
        </pc:spChg>
        <pc:spChg chg="add mod">
          <ac:chgData name="Kolody, Dale (O&amp;A, Hobart)" userId="6fce53b1-f6b4-437f-92e5-b29623dbcb9a" providerId="ADAL" clId="{12C3201C-890A-402C-A8D4-754E5F881761}" dt="2021-05-31T05:35:35.641" v="8712" actId="20577"/>
          <ac:spMkLst>
            <pc:docMk/>
            <pc:sldMk cId="2747328914" sldId="517"/>
            <ac:spMk id="4" creationId="{C9751D17-D644-4DA6-96F9-B6890AF04702}"/>
          </ac:spMkLst>
        </pc:spChg>
        <pc:spChg chg="add mod">
          <ac:chgData name="Kolody, Dale (O&amp;A, Hobart)" userId="6fce53b1-f6b4-437f-92e5-b29623dbcb9a" providerId="ADAL" clId="{12C3201C-890A-402C-A8D4-754E5F881761}" dt="2021-05-19T06:26:35.868" v="4085" actId="1076"/>
          <ac:spMkLst>
            <pc:docMk/>
            <pc:sldMk cId="2747328914" sldId="517"/>
            <ac:spMk id="5" creationId="{C7ED1FDB-74EF-4A9D-8246-2C6101C095B1}"/>
          </ac:spMkLst>
        </pc:spChg>
        <pc:spChg chg="del">
          <ac:chgData name="Kolody, Dale (O&amp;A, Hobart)" userId="6fce53b1-f6b4-437f-92e5-b29623dbcb9a" providerId="ADAL" clId="{12C3201C-890A-402C-A8D4-754E5F881761}" dt="2021-05-19T06:23:58.686" v="4010" actId="478"/>
          <ac:spMkLst>
            <pc:docMk/>
            <pc:sldMk cId="2747328914" sldId="517"/>
            <ac:spMk id="11" creationId="{EEBBE161-2242-42E4-BA74-D6937D3373E0}"/>
          </ac:spMkLst>
        </pc:spChg>
        <pc:spChg chg="add mod">
          <ac:chgData name="Kolody, Dale (O&amp;A, Hobart)" userId="6fce53b1-f6b4-437f-92e5-b29623dbcb9a" providerId="ADAL" clId="{12C3201C-890A-402C-A8D4-754E5F881761}" dt="2021-05-19T06:26:28.353" v="4084" actId="1038"/>
          <ac:spMkLst>
            <pc:docMk/>
            <pc:sldMk cId="2747328914" sldId="517"/>
            <ac:spMk id="12" creationId="{D5E6FDF8-0EDA-4D8A-B099-8C60C1905714}"/>
          </ac:spMkLst>
        </pc:spChg>
        <pc:picChg chg="add mod">
          <ac:chgData name="Kolody, Dale (O&amp;A, Hobart)" userId="6fce53b1-f6b4-437f-92e5-b29623dbcb9a" providerId="ADAL" clId="{12C3201C-890A-402C-A8D4-754E5F881761}" dt="2021-05-19T06:25:23.690" v="4015" actId="1076"/>
          <ac:picMkLst>
            <pc:docMk/>
            <pc:sldMk cId="2747328914" sldId="517"/>
            <ac:picMk id="8" creationId="{688B5D6F-4E12-45AD-A010-6E317A03C09A}"/>
          </ac:picMkLst>
        </pc:picChg>
        <pc:picChg chg="add mod ord">
          <ac:chgData name="Kolody, Dale (O&amp;A, Hobart)" userId="6fce53b1-f6b4-437f-92e5-b29623dbcb9a" providerId="ADAL" clId="{12C3201C-890A-402C-A8D4-754E5F881761}" dt="2021-05-19T06:25:31.442" v="4016" actId="167"/>
          <ac:picMkLst>
            <pc:docMk/>
            <pc:sldMk cId="2747328914" sldId="517"/>
            <ac:picMk id="9" creationId="{3B9F5D54-BA65-457F-A3B7-FE9E11E92576}"/>
          </ac:picMkLst>
        </pc:picChg>
        <pc:cxnChg chg="add mod">
          <ac:chgData name="Kolody, Dale (O&amp;A, Hobart)" userId="6fce53b1-f6b4-437f-92e5-b29623dbcb9a" providerId="ADAL" clId="{12C3201C-890A-402C-A8D4-754E5F881761}" dt="2021-05-19T06:27:12.181" v="4093" actId="14100"/>
          <ac:cxnSpMkLst>
            <pc:docMk/>
            <pc:sldMk cId="2747328914" sldId="517"/>
            <ac:cxnSpMk id="13" creationId="{81BD63D9-C3D7-4946-8593-11088A8852E5}"/>
          </ac:cxnSpMkLst>
        </pc:cxnChg>
      </pc:sldChg>
      <pc:sldChg chg="addSp delSp modSp add mod modAnim">
        <pc:chgData name="Kolody, Dale (O&amp;A, Hobart)" userId="6fce53b1-f6b4-437f-92e5-b29623dbcb9a" providerId="ADAL" clId="{12C3201C-890A-402C-A8D4-754E5F881761}" dt="2021-05-19T06:38:34.664" v="4518" actId="1076"/>
        <pc:sldMkLst>
          <pc:docMk/>
          <pc:sldMk cId="2374151210" sldId="518"/>
        </pc:sldMkLst>
        <pc:spChg chg="mod">
          <ac:chgData name="Kolody, Dale (O&amp;A, Hobart)" userId="6fce53b1-f6b4-437f-92e5-b29623dbcb9a" providerId="ADAL" clId="{12C3201C-890A-402C-A8D4-754E5F881761}" dt="2021-05-19T06:38:34.664" v="4518" actId="1076"/>
          <ac:spMkLst>
            <pc:docMk/>
            <pc:sldMk cId="2374151210" sldId="518"/>
            <ac:spMk id="4" creationId="{C9751D17-D644-4DA6-96F9-B6890AF04702}"/>
          </ac:spMkLst>
        </pc:spChg>
        <pc:spChg chg="mod">
          <ac:chgData name="Kolody, Dale (O&amp;A, Hobart)" userId="6fce53b1-f6b4-437f-92e5-b29623dbcb9a" providerId="ADAL" clId="{12C3201C-890A-402C-A8D4-754E5F881761}" dt="2021-05-19T06:33:34.123" v="4283" actId="1038"/>
          <ac:spMkLst>
            <pc:docMk/>
            <pc:sldMk cId="2374151210" sldId="518"/>
            <ac:spMk id="5" creationId="{C7ED1FDB-74EF-4A9D-8246-2C6101C095B1}"/>
          </ac:spMkLst>
        </pc:spChg>
        <pc:spChg chg="mod">
          <ac:chgData name="Kolody, Dale (O&amp;A, Hobart)" userId="6fce53b1-f6b4-437f-92e5-b29623dbcb9a" providerId="ADAL" clId="{12C3201C-890A-402C-A8D4-754E5F881761}" dt="2021-05-19T06:33:27.212" v="4255" actId="1036"/>
          <ac:spMkLst>
            <pc:docMk/>
            <pc:sldMk cId="2374151210" sldId="518"/>
            <ac:spMk id="12" creationId="{D5E6FDF8-0EDA-4D8A-B099-8C60C1905714}"/>
          </ac:spMkLst>
        </pc:spChg>
        <pc:spChg chg="add mod">
          <ac:chgData name="Kolody, Dale (O&amp;A, Hobart)" userId="6fce53b1-f6b4-437f-92e5-b29623dbcb9a" providerId="ADAL" clId="{12C3201C-890A-402C-A8D4-754E5F881761}" dt="2021-05-19T06:34:48.950" v="4369" actId="1076"/>
          <ac:spMkLst>
            <pc:docMk/>
            <pc:sldMk cId="2374151210" sldId="518"/>
            <ac:spMk id="15" creationId="{22FBCECB-4A47-4019-AA93-14B3A70064D2}"/>
          </ac:spMkLst>
        </pc:spChg>
        <pc:picChg chg="del">
          <ac:chgData name="Kolody, Dale (O&amp;A, Hobart)" userId="6fce53b1-f6b4-437f-92e5-b29623dbcb9a" providerId="ADAL" clId="{12C3201C-890A-402C-A8D4-754E5F881761}" dt="2021-05-19T06:30:12" v="4181" actId="478"/>
          <ac:picMkLst>
            <pc:docMk/>
            <pc:sldMk cId="2374151210" sldId="518"/>
            <ac:picMk id="8" creationId="{688B5D6F-4E12-45AD-A010-6E317A03C09A}"/>
          </ac:picMkLst>
        </pc:picChg>
        <pc:picChg chg="del">
          <ac:chgData name="Kolody, Dale (O&amp;A, Hobart)" userId="6fce53b1-f6b4-437f-92e5-b29623dbcb9a" providerId="ADAL" clId="{12C3201C-890A-402C-A8D4-754E5F881761}" dt="2021-05-19T06:30:07.445" v="4180" actId="478"/>
          <ac:picMkLst>
            <pc:docMk/>
            <pc:sldMk cId="2374151210" sldId="518"/>
            <ac:picMk id="9" creationId="{3B9F5D54-BA65-457F-A3B7-FE9E11E92576}"/>
          </ac:picMkLst>
        </pc:picChg>
        <pc:picChg chg="add mod ord">
          <ac:chgData name="Kolody, Dale (O&amp;A, Hobart)" userId="6fce53b1-f6b4-437f-92e5-b29623dbcb9a" providerId="ADAL" clId="{12C3201C-890A-402C-A8D4-754E5F881761}" dt="2021-05-19T06:32:17.933" v="4234" actId="14100"/>
          <ac:picMkLst>
            <pc:docMk/>
            <pc:sldMk cId="2374151210" sldId="518"/>
            <ac:picMk id="11" creationId="{4E08F424-419A-42FF-84E7-617065236B8E}"/>
          </ac:picMkLst>
        </pc:picChg>
        <pc:picChg chg="add mod">
          <ac:chgData name="Kolody, Dale (O&amp;A, Hobart)" userId="6fce53b1-f6b4-437f-92e5-b29623dbcb9a" providerId="ADAL" clId="{12C3201C-890A-402C-A8D4-754E5F881761}" dt="2021-05-19T06:32:10.238" v="4233" actId="14100"/>
          <ac:picMkLst>
            <pc:docMk/>
            <pc:sldMk cId="2374151210" sldId="518"/>
            <ac:picMk id="14" creationId="{10CBFCE1-37D0-4DBA-B6E1-A431971E8382}"/>
          </ac:picMkLst>
        </pc:picChg>
        <pc:cxnChg chg="del">
          <ac:chgData name="Kolody, Dale (O&amp;A, Hobart)" userId="6fce53b1-f6b4-437f-92e5-b29623dbcb9a" providerId="ADAL" clId="{12C3201C-890A-402C-A8D4-754E5F881761}" dt="2021-05-19T06:30:14.774" v="4182" actId="478"/>
          <ac:cxnSpMkLst>
            <pc:docMk/>
            <pc:sldMk cId="2374151210" sldId="518"/>
            <ac:cxnSpMk id="13" creationId="{81BD63D9-C3D7-4946-8593-11088A8852E5}"/>
          </ac:cxnSpMkLst>
        </pc:cxnChg>
        <pc:cxnChg chg="add mod">
          <ac:chgData name="Kolody, Dale (O&amp;A, Hobart)" userId="6fce53b1-f6b4-437f-92e5-b29623dbcb9a" providerId="ADAL" clId="{12C3201C-890A-402C-A8D4-754E5F881761}" dt="2021-05-19T06:37:00.641" v="4408" actId="14100"/>
          <ac:cxnSpMkLst>
            <pc:docMk/>
            <pc:sldMk cId="2374151210" sldId="518"/>
            <ac:cxnSpMk id="16" creationId="{57D121E3-B7B8-4F3B-89B4-5A89BC1B6BCE}"/>
          </ac:cxnSpMkLst>
        </pc:cxnChg>
        <pc:cxnChg chg="add mod">
          <ac:chgData name="Kolody, Dale (O&amp;A, Hobart)" userId="6fce53b1-f6b4-437f-92e5-b29623dbcb9a" providerId="ADAL" clId="{12C3201C-890A-402C-A8D4-754E5F881761}" dt="2021-05-19T06:37:06.713" v="4410" actId="14100"/>
          <ac:cxnSpMkLst>
            <pc:docMk/>
            <pc:sldMk cId="2374151210" sldId="518"/>
            <ac:cxnSpMk id="17" creationId="{74FBB679-6888-4149-A10F-81219B47B4C5}"/>
          </ac:cxnSpMkLst>
        </pc:cxnChg>
        <pc:cxnChg chg="add mod">
          <ac:chgData name="Kolody, Dale (O&amp;A, Hobart)" userId="6fce53b1-f6b4-437f-92e5-b29623dbcb9a" providerId="ADAL" clId="{12C3201C-890A-402C-A8D4-754E5F881761}" dt="2021-05-19T06:37:27.647" v="4415" actId="1076"/>
          <ac:cxnSpMkLst>
            <pc:docMk/>
            <pc:sldMk cId="2374151210" sldId="518"/>
            <ac:cxnSpMk id="18" creationId="{9AC7C62D-F643-4785-964C-EFE265269BBC}"/>
          </ac:cxnSpMkLst>
        </pc:cxnChg>
        <pc:cxnChg chg="add mod">
          <ac:chgData name="Kolody, Dale (O&amp;A, Hobart)" userId="6fce53b1-f6b4-437f-92e5-b29623dbcb9a" providerId="ADAL" clId="{12C3201C-890A-402C-A8D4-754E5F881761}" dt="2021-05-19T06:37:36.495" v="4417" actId="14100"/>
          <ac:cxnSpMkLst>
            <pc:docMk/>
            <pc:sldMk cId="2374151210" sldId="518"/>
            <ac:cxnSpMk id="19" creationId="{5807998B-86E9-48D1-928F-9A76E875B60B}"/>
          </ac:cxnSpMkLst>
        </pc:cxnChg>
        <pc:cxnChg chg="add mod">
          <ac:chgData name="Kolody, Dale (O&amp;A, Hobart)" userId="6fce53b1-f6b4-437f-92e5-b29623dbcb9a" providerId="ADAL" clId="{12C3201C-890A-402C-A8D4-754E5F881761}" dt="2021-05-19T06:37:52.121" v="4477" actId="14100"/>
          <ac:cxnSpMkLst>
            <pc:docMk/>
            <pc:sldMk cId="2374151210" sldId="518"/>
            <ac:cxnSpMk id="22" creationId="{DD97CEA5-D5F2-4834-9D79-576AE815B997}"/>
          </ac:cxnSpMkLst>
        </pc:cxnChg>
      </pc:sldChg>
      <pc:sldChg chg="addSp delSp modSp add mod delAnim">
        <pc:chgData name="Kolody, Dale (O&amp;A, Hobart)" userId="6fce53b1-f6b4-437f-92e5-b29623dbcb9a" providerId="ADAL" clId="{12C3201C-890A-402C-A8D4-754E5F881761}" dt="2021-05-19T06:41:45.182" v="4608" actId="27636"/>
        <pc:sldMkLst>
          <pc:docMk/>
          <pc:sldMk cId="4014148115" sldId="519"/>
        </pc:sldMkLst>
        <pc:spChg chg="mod">
          <ac:chgData name="Kolody, Dale (O&amp;A, Hobart)" userId="6fce53b1-f6b4-437f-92e5-b29623dbcb9a" providerId="ADAL" clId="{12C3201C-890A-402C-A8D4-754E5F881761}" dt="2021-05-19T06:41:45.182" v="4608" actId="27636"/>
          <ac:spMkLst>
            <pc:docMk/>
            <pc:sldMk cId="4014148115" sldId="519"/>
            <ac:spMk id="4" creationId="{C9751D17-D644-4DA6-96F9-B6890AF04702}"/>
          </ac:spMkLst>
        </pc:spChg>
        <pc:spChg chg="mod">
          <ac:chgData name="Kolody, Dale (O&amp;A, Hobart)" userId="6fce53b1-f6b4-437f-92e5-b29623dbcb9a" providerId="ADAL" clId="{12C3201C-890A-402C-A8D4-754E5F881761}" dt="2021-05-19T06:39:43.566" v="4530" actId="20577"/>
          <ac:spMkLst>
            <pc:docMk/>
            <pc:sldMk cId="4014148115" sldId="519"/>
            <ac:spMk id="15" creationId="{22FBCECB-4A47-4019-AA93-14B3A70064D2}"/>
          </ac:spMkLst>
        </pc:spChg>
        <pc:picChg chg="del">
          <ac:chgData name="Kolody, Dale (O&amp;A, Hobart)" userId="6fce53b1-f6b4-437f-92e5-b29623dbcb9a" providerId="ADAL" clId="{12C3201C-890A-402C-A8D4-754E5F881761}" dt="2021-05-19T06:40:09.904" v="4531" actId="478"/>
          <ac:picMkLst>
            <pc:docMk/>
            <pc:sldMk cId="4014148115" sldId="519"/>
            <ac:picMk id="11" creationId="{4E08F424-419A-42FF-84E7-617065236B8E}"/>
          </ac:picMkLst>
        </pc:picChg>
        <pc:picChg chg="del">
          <ac:chgData name="Kolody, Dale (O&amp;A, Hobart)" userId="6fce53b1-f6b4-437f-92e5-b29623dbcb9a" providerId="ADAL" clId="{12C3201C-890A-402C-A8D4-754E5F881761}" dt="2021-05-19T06:39:16.298" v="4520" actId="478"/>
          <ac:picMkLst>
            <pc:docMk/>
            <pc:sldMk cId="4014148115" sldId="519"/>
            <ac:picMk id="14" creationId="{10CBFCE1-37D0-4DBA-B6E1-A431971E8382}"/>
          </ac:picMkLst>
        </pc:picChg>
        <pc:picChg chg="add mod ord">
          <ac:chgData name="Kolody, Dale (O&amp;A, Hobart)" userId="6fce53b1-f6b4-437f-92e5-b29623dbcb9a" providerId="ADAL" clId="{12C3201C-890A-402C-A8D4-754E5F881761}" dt="2021-05-19T06:39:33.833" v="4525" actId="14100"/>
          <ac:picMkLst>
            <pc:docMk/>
            <pc:sldMk cId="4014148115" sldId="519"/>
            <ac:picMk id="20" creationId="{FF8D06B3-35AB-4D26-B15C-D901F9FA9FD5}"/>
          </ac:picMkLst>
        </pc:picChg>
        <pc:picChg chg="add mod ord">
          <ac:chgData name="Kolody, Dale (O&amp;A, Hobart)" userId="6fce53b1-f6b4-437f-92e5-b29623dbcb9a" providerId="ADAL" clId="{12C3201C-890A-402C-A8D4-754E5F881761}" dt="2021-05-19T06:40:43.667" v="4537" actId="14100"/>
          <ac:picMkLst>
            <pc:docMk/>
            <pc:sldMk cId="4014148115" sldId="519"/>
            <ac:picMk id="21" creationId="{F1B543E5-3F49-408B-8513-5B2CFB6670BA}"/>
          </ac:picMkLst>
        </pc:picChg>
        <pc:cxnChg chg="mod">
          <ac:chgData name="Kolody, Dale (O&amp;A, Hobart)" userId="6fce53b1-f6b4-437f-92e5-b29623dbcb9a" providerId="ADAL" clId="{12C3201C-890A-402C-A8D4-754E5F881761}" dt="2021-05-19T06:40:55.750" v="4540" actId="14100"/>
          <ac:cxnSpMkLst>
            <pc:docMk/>
            <pc:sldMk cId="4014148115" sldId="519"/>
            <ac:cxnSpMk id="16" creationId="{57D121E3-B7B8-4F3B-89B4-5A89BC1B6BCE}"/>
          </ac:cxnSpMkLst>
        </pc:cxnChg>
        <pc:cxnChg chg="del">
          <ac:chgData name="Kolody, Dale (O&amp;A, Hobart)" userId="6fce53b1-f6b4-437f-92e5-b29623dbcb9a" providerId="ADAL" clId="{12C3201C-890A-402C-A8D4-754E5F881761}" dt="2021-05-19T06:40:48.237" v="4538" actId="478"/>
          <ac:cxnSpMkLst>
            <pc:docMk/>
            <pc:sldMk cId="4014148115" sldId="519"/>
            <ac:cxnSpMk id="17" creationId="{74FBB679-6888-4149-A10F-81219B47B4C5}"/>
          </ac:cxnSpMkLst>
        </pc:cxnChg>
        <pc:cxnChg chg="del">
          <ac:chgData name="Kolody, Dale (O&amp;A, Hobart)" userId="6fce53b1-f6b4-437f-92e5-b29623dbcb9a" providerId="ADAL" clId="{12C3201C-890A-402C-A8D4-754E5F881761}" dt="2021-05-19T06:41:01.582" v="4541" actId="478"/>
          <ac:cxnSpMkLst>
            <pc:docMk/>
            <pc:sldMk cId="4014148115" sldId="519"/>
            <ac:cxnSpMk id="18" creationId="{9AC7C62D-F643-4785-964C-EFE265269BBC}"/>
          </ac:cxnSpMkLst>
        </pc:cxnChg>
        <pc:cxnChg chg="del">
          <ac:chgData name="Kolody, Dale (O&amp;A, Hobart)" userId="6fce53b1-f6b4-437f-92e5-b29623dbcb9a" providerId="ADAL" clId="{12C3201C-890A-402C-A8D4-754E5F881761}" dt="2021-05-19T06:41:03.013" v="4542" actId="478"/>
          <ac:cxnSpMkLst>
            <pc:docMk/>
            <pc:sldMk cId="4014148115" sldId="519"/>
            <ac:cxnSpMk id="19" creationId="{5807998B-86E9-48D1-928F-9A76E875B60B}"/>
          </ac:cxnSpMkLst>
        </pc:cxnChg>
        <pc:cxnChg chg="mod">
          <ac:chgData name="Kolody, Dale (O&amp;A, Hobart)" userId="6fce53b1-f6b4-437f-92e5-b29623dbcb9a" providerId="ADAL" clId="{12C3201C-890A-402C-A8D4-754E5F881761}" dt="2021-05-19T06:41:11.629" v="4556" actId="1038"/>
          <ac:cxnSpMkLst>
            <pc:docMk/>
            <pc:sldMk cId="4014148115" sldId="519"/>
            <ac:cxnSpMk id="22" creationId="{DD97CEA5-D5F2-4834-9D79-576AE815B997}"/>
          </ac:cxnSpMkLst>
        </pc:cxnChg>
      </pc:sldChg>
      <pc:sldChg chg="modSp add mod ord">
        <pc:chgData name="Kolody, Dale (O&amp;A, Hobart)" userId="6fce53b1-f6b4-437f-92e5-b29623dbcb9a" providerId="ADAL" clId="{12C3201C-890A-402C-A8D4-754E5F881761}" dt="2021-05-19T06:47:38.260" v="5043" actId="20577"/>
        <pc:sldMkLst>
          <pc:docMk/>
          <pc:sldMk cId="2682954481" sldId="520"/>
        </pc:sldMkLst>
        <pc:spChg chg="mod">
          <ac:chgData name="Kolody, Dale (O&amp;A, Hobart)" userId="6fce53b1-f6b4-437f-92e5-b29623dbcb9a" providerId="ADAL" clId="{12C3201C-890A-402C-A8D4-754E5F881761}" dt="2021-05-19T06:47:38.260" v="5043" actId="20577"/>
          <ac:spMkLst>
            <pc:docMk/>
            <pc:sldMk cId="2682954481" sldId="520"/>
            <ac:spMk id="11" creationId="{EEBBE161-2242-42E4-BA74-D6937D3373E0}"/>
          </ac:spMkLst>
        </pc:spChg>
      </pc:sldChg>
      <pc:sldChg chg="addSp modSp add mod modAnim">
        <pc:chgData name="Kolody, Dale (O&amp;A, Hobart)" userId="6fce53b1-f6b4-437f-92e5-b29623dbcb9a" providerId="ADAL" clId="{12C3201C-890A-402C-A8D4-754E5F881761}" dt="2021-05-31T04:18:16.927" v="8498" actId="6549"/>
        <pc:sldMkLst>
          <pc:docMk/>
          <pc:sldMk cId="3194567295" sldId="521"/>
        </pc:sldMkLst>
        <pc:spChg chg="add">
          <ac:chgData name="Kolody, Dale (O&amp;A, Hobart)" userId="6fce53b1-f6b4-437f-92e5-b29623dbcb9a" providerId="ADAL" clId="{12C3201C-890A-402C-A8D4-754E5F881761}" dt="2021-05-19T06:50:24.927" v="5159"/>
          <ac:spMkLst>
            <pc:docMk/>
            <pc:sldMk cId="3194567295" sldId="521"/>
            <ac:spMk id="2" creationId="{D1471A4E-CFE4-4FA4-8D3B-5A6C5A3D3FBC}"/>
          </ac:spMkLst>
        </pc:spChg>
        <pc:spChg chg="mod">
          <ac:chgData name="Kolody, Dale (O&amp;A, Hobart)" userId="6fce53b1-f6b4-437f-92e5-b29623dbcb9a" providerId="ADAL" clId="{12C3201C-890A-402C-A8D4-754E5F881761}" dt="2021-05-31T03:50:28.755" v="7235" actId="255"/>
          <ac:spMkLst>
            <pc:docMk/>
            <pc:sldMk cId="3194567295" sldId="521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12C3201C-890A-402C-A8D4-754E5F881761}" dt="2021-05-31T04:18:16.927" v="8498" actId="6549"/>
          <ac:spMkLst>
            <pc:docMk/>
            <pc:sldMk cId="3194567295" sldId="521"/>
            <ac:spMk id="11" creationId="{EEBBE161-2242-42E4-BA74-D6937D3373E0}"/>
          </ac:spMkLst>
        </pc:spChg>
        <pc:picChg chg="add mod">
          <ac:chgData name="Kolody, Dale (O&amp;A, Hobart)" userId="6fce53b1-f6b4-437f-92e5-b29623dbcb9a" providerId="ADAL" clId="{12C3201C-890A-402C-A8D4-754E5F881761}" dt="2021-05-19T06:50:34.605" v="5160" actId="1076"/>
          <ac:picMkLst>
            <pc:docMk/>
            <pc:sldMk cId="3194567295" sldId="521"/>
            <ac:picMk id="1025" creationId="{B2D845A0-0E9B-4720-AD6F-9DE1DBCCAC6B}"/>
          </ac:picMkLst>
        </pc:picChg>
        <pc:picChg chg="add mod">
          <ac:chgData name="Kolody, Dale (O&amp;A, Hobart)" userId="6fce53b1-f6b4-437f-92e5-b29623dbcb9a" providerId="ADAL" clId="{12C3201C-890A-402C-A8D4-754E5F881761}" dt="2021-05-19T06:50:44.306" v="5161" actId="1076"/>
          <ac:picMkLst>
            <pc:docMk/>
            <pc:sldMk cId="3194567295" sldId="521"/>
            <ac:picMk id="1026" creationId="{83554B09-2D2F-4E5B-9CE0-1FF18E32F9B0}"/>
          </ac:picMkLst>
        </pc:picChg>
      </pc:sldChg>
      <pc:sldChg chg="modSp add mod modAnim">
        <pc:chgData name="Kolody, Dale (O&amp;A, Hobart)" userId="6fce53b1-f6b4-437f-92e5-b29623dbcb9a" providerId="ADAL" clId="{12C3201C-890A-402C-A8D4-754E5F881761}" dt="2021-05-31T05:37:17.044" v="8743" actId="20577"/>
        <pc:sldMkLst>
          <pc:docMk/>
          <pc:sldMk cId="2779404792" sldId="522"/>
        </pc:sldMkLst>
        <pc:spChg chg="mod">
          <ac:chgData name="Kolody, Dale (O&amp;A, Hobart)" userId="6fce53b1-f6b4-437f-92e5-b29623dbcb9a" providerId="ADAL" clId="{12C3201C-890A-402C-A8D4-754E5F881761}" dt="2021-05-31T05:37:17.044" v="8743" actId="20577"/>
          <ac:spMkLst>
            <pc:docMk/>
            <pc:sldMk cId="2779404792" sldId="522"/>
            <ac:spMk id="12" creationId="{00000000-0000-0000-0000-000000000000}"/>
          </ac:spMkLst>
        </pc:spChg>
      </pc:sldChg>
      <pc:sldChg chg="addSp delSp modSp add mod ord">
        <pc:chgData name="Kolody, Dale (O&amp;A, Hobart)" userId="6fce53b1-f6b4-437f-92e5-b29623dbcb9a" providerId="ADAL" clId="{12C3201C-890A-402C-A8D4-754E5F881761}" dt="2021-05-31T03:03:33.456" v="6728"/>
        <pc:sldMkLst>
          <pc:docMk/>
          <pc:sldMk cId="2915074583" sldId="523"/>
        </pc:sldMkLst>
        <pc:spChg chg="add mod ord">
          <ac:chgData name="Kolody, Dale (O&amp;A, Hobart)" userId="6fce53b1-f6b4-437f-92e5-b29623dbcb9a" providerId="ADAL" clId="{12C3201C-890A-402C-A8D4-754E5F881761}" dt="2021-05-20T04:40:03.491" v="6328" actId="1038"/>
          <ac:spMkLst>
            <pc:docMk/>
            <pc:sldMk cId="2915074583" sldId="523"/>
            <ac:spMk id="2" creationId="{581434F5-5A85-4286-A5D2-4E42F9DC3386}"/>
          </ac:spMkLst>
        </pc:spChg>
        <pc:spChg chg="add mod ord">
          <ac:chgData name="Kolody, Dale (O&amp;A, Hobart)" userId="6fce53b1-f6b4-437f-92e5-b29623dbcb9a" providerId="ADAL" clId="{12C3201C-890A-402C-A8D4-754E5F881761}" dt="2021-05-20T04:20:42.692" v="5497" actId="164"/>
          <ac:spMkLst>
            <pc:docMk/>
            <pc:sldMk cId="2915074583" sldId="523"/>
            <ac:spMk id="4" creationId="{D4A33013-D8AC-4075-9A5D-AE20B97B7F14}"/>
          </ac:spMkLst>
        </pc:spChg>
        <pc:spChg chg="add del mod">
          <ac:chgData name="Kolody, Dale (O&amp;A, Hobart)" userId="6fce53b1-f6b4-437f-92e5-b29623dbcb9a" providerId="ADAL" clId="{12C3201C-890A-402C-A8D4-754E5F881761}" dt="2021-05-20T04:38:56.209" v="6163" actId="478"/>
          <ac:spMkLst>
            <pc:docMk/>
            <pc:sldMk cId="2915074583" sldId="523"/>
            <ac:spMk id="6" creationId="{E7D16476-F7B5-4545-99CB-9580B4777BD1}"/>
          </ac:spMkLst>
        </pc:spChg>
        <pc:spChg chg="add mod">
          <ac:chgData name="Kolody, Dale (O&amp;A, Hobart)" userId="6fce53b1-f6b4-437f-92e5-b29623dbcb9a" providerId="ADAL" clId="{12C3201C-890A-402C-A8D4-754E5F881761}" dt="2021-05-20T04:20:42.692" v="5497" actId="164"/>
          <ac:spMkLst>
            <pc:docMk/>
            <pc:sldMk cId="2915074583" sldId="523"/>
            <ac:spMk id="10" creationId="{29986620-8E97-483D-B982-BF07973947E2}"/>
          </ac:spMkLst>
        </pc:spChg>
        <pc:spChg chg="add mod">
          <ac:chgData name="Kolody, Dale (O&amp;A, Hobart)" userId="6fce53b1-f6b4-437f-92e5-b29623dbcb9a" providerId="ADAL" clId="{12C3201C-890A-402C-A8D4-754E5F881761}" dt="2021-05-20T04:20:42.692" v="5497" actId="164"/>
          <ac:spMkLst>
            <pc:docMk/>
            <pc:sldMk cId="2915074583" sldId="523"/>
            <ac:spMk id="11" creationId="{CB62C6C4-D6DE-4F0B-BDCA-EA6B962948CD}"/>
          </ac:spMkLst>
        </pc:spChg>
        <pc:spChg chg="mod">
          <ac:chgData name="Kolody, Dale (O&amp;A, Hobart)" userId="6fce53b1-f6b4-437f-92e5-b29623dbcb9a" providerId="ADAL" clId="{12C3201C-890A-402C-A8D4-754E5F881761}" dt="2021-05-20T04:38:59.191" v="6164" actId="14100"/>
          <ac:spMkLst>
            <pc:docMk/>
            <pc:sldMk cId="2915074583" sldId="523"/>
            <ac:spMk id="12" creationId="{00000000-0000-0000-0000-000000000000}"/>
          </ac:spMkLst>
        </pc:spChg>
        <pc:spChg chg="add mod">
          <ac:chgData name="Kolody, Dale (O&amp;A, Hobart)" userId="6fce53b1-f6b4-437f-92e5-b29623dbcb9a" providerId="ADAL" clId="{12C3201C-890A-402C-A8D4-754E5F881761}" dt="2021-05-20T04:25:18.704" v="5626" actId="1038"/>
          <ac:spMkLst>
            <pc:docMk/>
            <pc:sldMk cId="2915074583" sldId="523"/>
            <ac:spMk id="13" creationId="{3A7E191F-E948-4D68-BA91-63AEA291D4F3}"/>
          </ac:spMkLst>
        </pc:spChg>
        <pc:spChg chg="add mod">
          <ac:chgData name="Kolody, Dale (O&amp;A, Hobart)" userId="6fce53b1-f6b4-437f-92e5-b29623dbcb9a" providerId="ADAL" clId="{12C3201C-890A-402C-A8D4-754E5F881761}" dt="2021-05-20T04:22:32.065" v="5562" actId="1038"/>
          <ac:spMkLst>
            <pc:docMk/>
            <pc:sldMk cId="2915074583" sldId="523"/>
            <ac:spMk id="14" creationId="{9FFFC944-81BB-4755-8095-178A96CAD601}"/>
          </ac:spMkLst>
        </pc:spChg>
        <pc:spChg chg="add mod">
          <ac:chgData name="Kolody, Dale (O&amp;A, Hobart)" userId="6fce53b1-f6b4-437f-92e5-b29623dbcb9a" providerId="ADAL" clId="{12C3201C-890A-402C-A8D4-754E5F881761}" dt="2021-05-20T04:36:15.814" v="6058" actId="1036"/>
          <ac:spMkLst>
            <pc:docMk/>
            <pc:sldMk cId="2915074583" sldId="523"/>
            <ac:spMk id="15" creationId="{21B86BE6-26C5-4ADD-A0CE-79F7F5B23DA9}"/>
          </ac:spMkLst>
        </pc:spChg>
        <pc:spChg chg="add mod">
          <ac:chgData name="Kolody, Dale (O&amp;A, Hobart)" userId="6fce53b1-f6b4-437f-92e5-b29623dbcb9a" providerId="ADAL" clId="{12C3201C-890A-402C-A8D4-754E5F881761}" dt="2021-05-20T04:35:17.339" v="5951" actId="1035"/>
          <ac:spMkLst>
            <pc:docMk/>
            <pc:sldMk cId="2915074583" sldId="523"/>
            <ac:spMk id="16" creationId="{53C9A73C-3B7C-4D31-927D-DCB78703C801}"/>
          </ac:spMkLst>
        </pc:spChg>
        <pc:spChg chg="add mod">
          <ac:chgData name="Kolody, Dale (O&amp;A, Hobart)" userId="6fce53b1-f6b4-437f-92e5-b29623dbcb9a" providerId="ADAL" clId="{12C3201C-890A-402C-A8D4-754E5F881761}" dt="2021-05-20T04:35:21.813" v="5966" actId="1035"/>
          <ac:spMkLst>
            <pc:docMk/>
            <pc:sldMk cId="2915074583" sldId="523"/>
            <ac:spMk id="17" creationId="{B17DE2F4-4551-4900-BBD1-3FAEB3D923B7}"/>
          </ac:spMkLst>
        </pc:spChg>
        <pc:spChg chg="add mod">
          <ac:chgData name="Kolody, Dale (O&amp;A, Hobart)" userId="6fce53b1-f6b4-437f-92e5-b29623dbcb9a" providerId="ADAL" clId="{12C3201C-890A-402C-A8D4-754E5F881761}" dt="2021-05-20T04:39:13.457" v="6259" actId="1035"/>
          <ac:spMkLst>
            <pc:docMk/>
            <pc:sldMk cId="2915074583" sldId="523"/>
            <ac:spMk id="18" creationId="{2C81799F-58AE-4A9B-9097-2C6CC1A70902}"/>
          </ac:spMkLst>
        </pc:spChg>
        <pc:spChg chg="add mod">
          <ac:chgData name="Kolody, Dale (O&amp;A, Hobart)" userId="6fce53b1-f6b4-437f-92e5-b29623dbcb9a" providerId="ADAL" clId="{12C3201C-890A-402C-A8D4-754E5F881761}" dt="2021-05-20T04:37:07.978" v="6091" actId="20577"/>
          <ac:spMkLst>
            <pc:docMk/>
            <pc:sldMk cId="2915074583" sldId="523"/>
            <ac:spMk id="19" creationId="{F28BFF90-E35D-407A-83FC-05F048A743E8}"/>
          </ac:spMkLst>
        </pc:spChg>
        <pc:spChg chg="add mod">
          <ac:chgData name="Kolody, Dale (O&amp;A, Hobart)" userId="6fce53b1-f6b4-437f-92e5-b29623dbcb9a" providerId="ADAL" clId="{12C3201C-890A-402C-A8D4-754E5F881761}" dt="2021-05-20T04:39:44.988" v="6284" actId="692"/>
          <ac:spMkLst>
            <pc:docMk/>
            <pc:sldMk cId="2915074583" sldId="523"/>
            <ac:spMk id="22" creationId="{3BFE6ABF-6D02-44A4-A969-DC0E57BA77CF}"/>
          </ac:spMkLst>
        </pc:spChg>
        <pc:grpChg chg="add mod">
          <ac:chgData name="Kolody, Dale (O&amp;A, Hobart)" userId="6fce53b1-f6b4-437f-92e5-b29623dbcb9a" providerId="ADAL" clId="{12C3201C-890A-402C-A8D4-754E5F881761}" dt="2021-05-20T04:35:23.315" v="5967" actId="1076"/>
          <ac:grpSpMkLst>
            <pc:docMk/>
            <pc:sldMk cId="2915074583" sldId="523"/>
            <ac:grpSpMk id="5" creationId="{6D4FB48C-2C53-4673-973D-B26F0DF847AB}"/>
          </ac:grpSpMkLst>
        </pc:grpChg>
        <pc:picChg chg="del">
          <ac:chgData name="Kolody, Dale (O&amp;A, Hobart)" userId="6fce53b1-f6b4-437f-92e5-b29623dbcb9a" providerId="ADAL" clId="{12C3201C-890A-402C-A8D4-754E5F881761}" dt="2021-05-19T23:53:38.853" v="5399" actId="478"/>
          <ac:picMkLst>
            <pc:docMk/>
            <pc:sldMk cId="2915074583" sldId="523"/>
            <ac:picMk id="4" creationId="{CCF9C89F-2672-415A-A92A-8EA6A33861E0}"/>
          </ac:picMkLst>
        </pc:picChg>
        <pc:picChg chg="del">
          <ac:chgData name="Kolody, Dale (O&amp;A, Hobart)" userId="6fce53b1-f6b4-437f-92e5-b29623dbcb9a" providerId="ADAL" clId="{12C3201C-890A-402C-A8D4-754E5F881761}" dt="2021-05-19T23:53:40.251" v="5400" actId="478"/>
          <ac:picMkLst>
            <pc:docMk/>
            <pc:sldMk cId="2915074583" sldId="523"/>
            <ac:picMk id="5" creationId="{F127BFD4-3169-472F-A867-C46C49332103}"/>
          </ac:picMkLst>
        </pc:picChg>
        <pc:picChg chg="add mod">
          <ac:chgData name="Kolody, Dale (O&amp;A, Hobart)" userId="6fce53b1-f6b4-437f-92e5-b29623dbcb9a" providerId="ADAL" clId="{12C3201C-890A-402C-A8D4-754E5F881761}" dt="2021-05-20T04:38:50.129" v="6162" actId="1036"/>
          <ac:picMkLst>
            <pc:docMk/>
            <pc:sldMk cId="2915074583" sldId="523"/>
            <ac:picMk id="8" creationId="{17A8E008-A84A-41F8-84C9-99E211E33053}"/>
          </ac:picMkLst>
        </pc:picChg>
        <pc:picChg chg="add mod">
          <ac:chgData name="Kolody, Dale (O&amp;A, Hobart)" userId="6fce53b1-f6b4-437f-92e5-b29623dbcb9a" providerId="ADAL" clId="{12C3201C-890A-402C-A8D4-754E5F881761}" dt="2021-05-20T04:20:42.692" v="5497" actId="164"/>
          <ac:picMkLst>
            <pc:docMk/>
            <pc:sldMk cId="2915074583" sldId="523"/>
            <ac:picMk id="9" creationId="{A182ABDB-2AD3-4817-9566-1BFF5BCFBE58}"/>
          </ac:picMkLst>
        </pc:picChg>
        <pc:picChg chg="add mod">
          <ac:chgData name="Kolody, Dale (O&amp;A, Hobart)" userId="6fce53b1-f6b4-437f-92e5-b29623dbcb9a" providerId="ADAL" clId="{12C3201C-890A-402C-A8D4-754E5F881761}" dt="2021-05-20T04:38:44.104" v="6146" actId="14100"/>
          <ac:picMkLst>
            <pc:docMk/>
            <pc:sldMk cId="2915074583" sldId="523"/>
            <ac:picMk id="23" creationId="{D067D0AD-2406-4C15-A666-3144C7340783}"/>
          </ac:picMkLst>
        </pc:picChg>
        <pc:cxnChg chg="add mod">
          <ac:chgData name="Kolody, Dale (O&amp;A, Hobart)" userId="6fce53b1-f6b4-437f-92e5-b29623dbcb9a" providerId="ADAL" clId="{12C3201C-890A-402C-A8D4-754E5F881761}" dt="2021-05-20T04:36:54.038" v="6090" actId="1035"/>
          <ac:cxnSpMkLst>
            <pc:docMk/>
            <pc:sldMk cId="2915074583" sldId="523"/>
            <ac:cxnSpMk id="21" creationId="{3C9A61A3-15BC-477E-8F0C-BD2762DD4806}"/>
          </ac:cxnSpMkLst>
        </pc:cxnChg>
      </pc:sldChg>
      <pc:sldChg chg="modSp add mod modAnim">
        <pc:chgData name="Kolody, Dale (O&amp;A, Hobart)" userId="6fce53b1-f6b4-437f-92e5-b29623dbcb9a" providerId="ADAL" clId="{12C3201C-890A-402C-A8D4-754E5F881761}" dt="2021-05-31T04:11:43.460" v="8303"/>
        <pc:sldMkLst>
          <pc:docMk/>
          <pc:sldMk cId="2115331445" sldId="524"/>
        </pc:sldMkLst>
        <pc:spChg chg="mod">
          <ac:chgData name="Kolody, Dale (O&amp;A, Hobart)" userId="6fce53b1-f6b4-437f-92e5-b29623dbcb9a" providerId="ADAL" clId="{12C3201C-890A-402C-A8D4-754E5F881761}" dt="2021-05-31T04:11:13.975" v="8302" actId="6549"/>
          <ac:spMkLst>
            <pc:docMk/>
            <pc:sldMk cId="2115331445" sldId="524"/>
            <ac:spMk id="12" creationId="{00000000-0000-0000-0000-000000000000}"/>
          </ac:spMkLst>
        </pc:spChg>
      </pc:sldChg>
      <pc:sldChg chg="new del">
        <pc:chgData name="Kolody, Dale (O&amp;A, Hobart)" userId="6fce53b1-f6b4-437f-92e5-b29623dbcb9a" providerId="ADAL" clId="{12C3201C-890A-402C-A8D4-754E5F881761}" dt="2021-05-31T03:51:33.876" v="7240" actId="680"/>
        <pc:sldMkLst>
          <pc:docMk/>
          <pc:sldMk cId="3428676086" sldId="524"/>
        </pc:sldMkLst>
      </pc:sldChg>
      <pc:sldChg chg="addSp delSp modSp new del mod">
        <pc:chgData name="Kolody, Dale (O&amp;A, Hobart)" userId="6fce53b1-f6b4-437f-92e5-b29623dbcb9a" providerId="ADAL" clId="{12C3201C-890A-402C-A8D4-754E5F881761}" dt="2021-06-03T01:14:11.160" v="9030" actId="47"/>
        <pc:sldMkLst>
          <pc:docMk/>
          <pc:sldMk cId="355163198" sldId="525"/>
        </pc:sldMkLst>
        <pc:spChg chg="mod">
          <ac:chgData name="Kolody, Dale (O&amp;A, Hobart)" userId="6fce53b1-f6b4-437f-92e5-b29623dbcb9a" providerId="ADAL" clId="{12C3201C-890A-402C-A8D4-754E5F881761}" dt="2021-06-03T01:06:28.774" v="8980" actId="20577"/>
          <ac:spMkLst>
            <pc:docMk/>
            <pc:sldMk cId="355163198" sldId="525"/>
            <ac:spMk id="2" creationId="{394FAA39-5F41-4ECB-AA95-B1FFBBA4CE41}"/>
          </ac:spMkLst>
        </pc:spChg>
        <pc:spChg chg="del">
          <ac:chgData name="Kolody, Dale (O&amp;A, Hobart)" userId="6fce53b1-f6b4-437f-92e5-b29623dbcb9a" providerId="ADAL" clId="{12C3201C-890A-402C-A8D4-754E5F881761}" dt="2021-06-03T01:02:24.435" v="8748" actId="478"/>
          <ac:spMkLst>
            <pc:docMk/>
            <pc:sldMk cId="355163198" sldId="525"/>
            <ac:spMk id="3" creationId="{C3C86E87-CC84-4FB6-94E2-E40E7642C631}"/>
          </ac:spMkLst>
        </pc:spChg>
        <pc:picChg chg="add mod">
          <ac:chgData name="Kolody, Dale (O&amp;A, Hobart)" userId="6fce53b1-f6b4-437f-92e5-b29623dbcb9a" providerId="ADAL" clId="{12C3201C-890A-402C-A8D4-754E5F881761}" dt="2021-06-03T01:02:28.950" v="8749" actId="14100"/>
          <ac:picMkLst>
            <pc:docMk/>
            <pc:sldMk cId="355163198" sldId="525"/>
            <ac:picMk id="5" creationId="{90E8A839-B401-4E8E-B233-52B96BA166D8}"/>
          </ac:picMkLst>
        </pc:picChg>
      </pc:sldChg>
      <pc:sldChg chg="addSp delSp modSp add mod">
        <pc:chgData name="Kolody, Dale (O&amp;A, Hobart)" userId="6fce53b1-f6b4-437f-92e5-b29623dbcb9a" providerId="ADAL" clId="{12C3201C-890A-402C-A8D4-754E5F881761}" dt="2021-06-03T01:12:50.542" v="9029" actId="1038"/>
        <pc:sldMkLst>
          <pc:docMk/>
          <pc:sldMk cId="3342559956" sldId="526"/>
        </pc:sldMkLst>
        <pc:spChg chg="mod">
          <ac:chgData name="Kolody, Dale (O&amp;A, Hobart)" userId="6fce53b1-f6b4-437f-92e5-b29623dbcb9a" providerId="ADAL" clId="{12C3201C-890A-402C-A8D4-754E5F881761}" dt="2021-06-03T01:11:58.399" v="8985" actId="6549"/>
          <ac:spMkLst>
            <pc:docMk/>
            <pc:sldMk cId="3342559956" sldId="526"/>
            <ac:spMk id="2" creationId="{394FAA39-5F41-4ECB-AA95-B1FFBBA4CE41}"/>
          </ac:spMkLst>
        </pc:spChg>
        <pc:picChg chg="add mod">
          <ac:chgData name="Kolody, Dale (O&amp;A, Hobart)" userId="6fce53b1-f6b4-437f-92e5-b29623dbcb9a" providerId="ADAL" clId="{12C3201C-890A-402C-A8D4-754E5F881761}" dt="2021-06-03T01:12:50.542" v="9029" actId="1038"/>
          <ac:picMkLst>
            <pc:docMk/>
            <pc:sldMk cId="3342559956" sldId="526"/>
            <ac:picMk id="3" creationId="{6A8A9F2C-EF16-4366-8E78-759863764EAA}"/>
          </ac:picMkLst>
        </pc:picChg>
        <pc:picChg chg="del">
          <ac:chgData name="Kolody, Dale (O&amp;A, Hobart)" userId="6fce53b1-f6b4-437f-92e5-b29623dbcb9a" providerId="ADAL" clId="{12C3201C-890A-402C-A8D4-754E5F881761}" dt="2021-06-03T01:03:26.487" v="8797" actId="478"/>
          <ac:picMkLst>
            <pc:docMk/>
            <pc:sldMk cId="3342559956" sldId="526"/>
            <ac:picMk id="5" creationId="{90E8A839-B401-4E8E-B233-52B96BA166D8}"/>
          </ac:picMkLst>
        </pc:picChg>
        <pc:picChg chg="add mod ord">
          <ac:chgData name="Kolody, Dale (O&amp;A, Hobart)" userId="6fce53b1-f6b4-437f-92e5-b29623dbcb9a" providerId="ADAL" clId="{12C3201C-890A-402C-A8D4-754E5F881761}" dt="2021-06-03T01:12:39.089" v="8992" actId="167"/>
          <ac:picMkLst>
            <pc:docMk/>
            <pc:sldMk cId="3342559956" sldId="526"/>
            <ac:picMk id="6" creationId="{715D189D-455E-4FEA-8B96-3477E6A76BA0}"/>
          </ac:picMkLst>
        </pc:picChg>
      </pc:sldChg>
    </pc:docChg>
  </pc:docChgLst>
  <pc:docChgLst>
    <pc:chgData name="Dale Kolody" userId="476760a927092ede" providerId="LiveId" clId="{E3F5E01C-F480-464F-AAFC-48AF4A28DABE}"/>
    <pc:docChg chg="custSel addSld modSld">
      <pc:chgData name="Dale Kolody" userId="476760a927092ede" providerId="LiveId" clId="{E3F5E01C-F480-464F-AAFC-48AF4A28DABE}" dt="2019-06-14T02:35:03.419" v="800" actId="1076"/>
      <pc:docMkLst>
        <pc:docMk/>
      </pc:docMkLst>
      <pc:sldChg chg="modSp modAnim">
        <pc:chgData name="Dale Kolody" userId="476760a927092ede" providerId="LiveId" clId="{E3F5E01C-F480-464F-AAFC-48AF4A28DABE}" dt="2019-06-13T15:04:09.371" v="588" actId="27636"/>
        <pc:sldMkLst>
          <pc:docMk/>
          <pc:sldMk cId="1790606633" sldId="464"/>
        </pc:sldMkLst>
        <pc:spChg chg="mod">
          <ac:chgData name="Dale Kolody" userId="476760a927092ede" providerId="LiveId" clId="{E3F5E01C-F480-464F-AAFC-48AF4A28DABE}" dt="2019-06-13T15:04:09.371" v="588" actId="27636"/>
          <ac:spMkLst>
            <pc:docMk/>
            <pc:sldMk cId="1790606633" sldId="464"/>
            <ac:spMk id="12" creationId="{00000000-0000-0000-0000-000000000000}"/>
          </ac:spMkLst>
        </pc:spChg>
      </pc:sldChg>
      <pc:sldChg chg="modSp">
        <pc:chgData name="Dale Kolody" userId="476760a927092ede" providerId="LiveId" clId="{E3F5E01C-F480-464F-AAFC-48AF4A28DABE}" dt="2019-06-13T15:08:43.291" v="677" actId="20577"/>
        <pc:sldMkLst>
          <pc:docMk/>
          <pc:sldMk cId="4154917586" sldId="468"/>
        </pc:sldMkLst>
        <pc:spChg chg="mod">
          <ac:chgData name="Dale Kolody" userId="476760a927092ede" providerId="LiveId" clId="{E3F5E01C-F480-464F-AAFC-48AF4A28DABE}" dt="2019-06-13T15:08:43.291" v="677" actId="20577"/>
          <ac:spMkLst>
            <pc:docMk/>
            <pc:sldMk cId="4154917586" sldId="468"/>
            <ac:spMk id="9" creationId="{00000000-0000-0000-0000-000000000000}"/>
          </ac:spMkLst>
        </pc:spChg>
      </pc:sldChg>
      <pc:sldChg chg="delSp modSp">
        <pc:chgData name="Dale Kolody" userId="476760a927092ede" providerId="LiveId" clId="{E3F5E01C-F480-464F-AAFC-48AF4A28DABE}" dt="2019-06-13T14:32:38.210" v="123" actId="20577"/>
        <pc:sldMkLst>
          <pc:docMk/>
          <pc:sldMk cId="1174578068" sldId="485"/>
        </pc:sldMkLst>
        <pc:spChg chg="del">
          <ac:chgData name="Dale Kolody" userId="476760a927092ede" providerId="LiveId" clId="{E3F5E01C-F480-464F-AAFC-48AF4A28DABE}" dt="2019-06-13T14:32:28.567" v="120" actId="478"/>
          <ac:spMkLst>
            <pc:docMk/>
            <pc:sldMk cId="1174578068" sldId="485"/>
            <ac:spMk id="4" creationId="{00000000-0000-0000-0000-000000000000}"/>
          </ac:spMkLst>
        </pc:spChg>
        <pc:spChg chg="del">
          <ac:chgData name="Dale Kolody" userId="476760a927092ede" providerId="LiveId" clId="{E3F5E01C-F480-464F-AAFC-48AF4A28DABE}" dt="2019-06-13T14:32:31.644" v="121" actId="478"/>
          <ac:spMkLst>
            <pc:docMk/>
            <pc:sldMk cId="1174578068" sldId="485"/>
            <ac:spMk id="5" creationId="{00000000-0000-0000-0000-000000000000}"/>
          </ac:spMkLst>
        </pc:spChg>
        <pc:spChg chg="mod">
          <ac:chgData name="Dale Kolody" userId="476760a927092ede" providerId="LiveId" clId="{E3F5E01C-F480-464F-AAFC-48AF4A28DABE}" dt="2019-06-13T14:32:38.210" v="123" actId="20577"/>
          <ac:spMkLst>
            <pc:docMk/>
            <pc:sldMk cId="1174578068" sldId="485"/>
            <ac:spMk id="12" creationId="{00000000-0000-0000-0000-000000000000}"/>
          </ac:spMkLst>
        </pc:spChg>
        <pc:picChg chg="del mod">
          <ac:chgData name="Dale Kolody" userId="476760a927092ede" providerId="LiveId" clId="{E3F5E01C-F480-464F-AAFC-48AF4A28DABE}" dt="2019-06-13T14:32:26.211" v="119" actId="478"/>
          <ac:picMkLst>
            <pc:docMk/>
            <pc:sldMk cId="1174578068" sldId="485"/>
            <ac:picMk id="2" creationId="{00000000-0000-0000-0000-000000000000}"/>
          </ac:picMkLst>
        </pc:picChg>
      </pc:sldChg>
      <pc:sldChg chg="modSp">
        <pc:chgData name="Dale Kolody" userId="476760a927092ede" providerId="LiveId" clId="{E3F5E01C-F480-464F-AAFC-48AF4A28DABE}" dt="2019-06-13T14:40:22.276" v="222" actId="1076"/>
        <pc:sldMkLst>
          <pc:docMk/>
          <pc:sldMk cId="2588786746" sldId="487"/>
        </pc:sldMkLst>
        <pc:spChg chg="mod">
          <ac:chgData name="Dale Kolody" userId="476760a927092ede" providerId="LiveId" clId="{E3F5E01C-F480-464F-AAFC-48AF4A28DABE}" dt="2019-06-13T14:40:22.276" v="222" actId="1076"/>
          <ac:spMkLst>
            <pc:docMk/>
            <pc:sldMk cId="2588786746" sldId="487"/>
            <ac:spMk id="12" creationId="{00000000-0000-0000-0000-000000000000}"/>
          </ac:spMkLst>
        </pc:spChg>
      </pc:sldChg>
      <pc:sldChg chg="modSp">
        <pc:chgData name="Dale Kolody" userId="476760a927092ede" providerId="LiveId" clId="{E3F5E01C-F480-464F-AAFC-48AF4A28DABE}" dt="2019-06-13T15:02:02.346" v="584" actId="27636"/>
        <pc:sldMkLst>
          <pc:docMk/>
          <pc:sldMk cId="2623276366" sldId="492"/>
        </pc:sldMkLst>
        <pc:spChg chg="mod">
          <ac:chgData name="Dale Kolody" userId="476760a927092ede" providerId="LiveId" clId="{E3F5E01C-F480-464F-AAFC-48AF4A28DABE}" dt="2019-06-13T15:02:02.346" v="584" actId="27636"/>
          <ac:spMkLst>
            <pc:docMk/>
            <pc:sldMk cId="2623276366" sldId="492"/>
            <ac:spMk id="8" creationId="{00000000-0000-0000-0000-000000000000}"/>
          </ac:spMkLst>
        </pc:spChg>
      </pc:sldChg>
      <pc:sldChg chg="delSp delAnim">
        <pc:chgData name="Dale Kolody" userId="476760a927092ede" providerId="LiveId" clId="{E3F5E01C-F480-464F-AAFC-48AF4A28DABE}" dt="2019-06-13T17:34:03.249" v="682" actId="478"/>
        <pc:sldMkLst>
          <pc:docMk/>
          <pc:sldMk cId="3035636776" sldId="493"/>
        </pc:sldMkLst>
        <pc:cxnChg chg="del">
          <ac:chgData name="Dale Kolody" userId="476760a927092ede" providerId="LiveId" clId="{E3F5E01C-F480-464F-AAFC-48AF4A28DABE}" dt="2019-06-13T17:34:03.249" v="682" actId="478"/>
          <ac:cxnSpMkLst>
            <pc:docMk/>
            <pc:sldMk cId="3035636776" sldId="493"/>
            <ac:cxnSpMk id="9" creationId="{00000000-0000-0000-0000-000000000000}"/>
          </ac:cxnSpMkLst>
        </pc:cxnChg>
      </pc:sldChg>
      <pc:sldChg chg="modSp">
        <pc:chgData name="Dale Kolody" userId="476760a927092ede" providerId="LiveId" clId="{E3F5E01C-F480-464F-AAFC-48AF4A28DABE}" dt="2019-06-13T15:06:50.532" v="639" actId="20577"/>
        <pc:sldMkLst>
          <pc:docMk/>
          <pc:sldMk cId="3333118903" sldId="494"/>
        </pc:sldMkLst>
        <pc:spChg chg="mod">
          <ac:chgData name="Dale Kolody" userId="476760a927092ede" providerId="LiveId" clId="{E3F5E01C-F480-464F-AAFC-48AF4A28DABE}" dt="2019-06-13T15:06:50.532" v="639" actId="20577"/>
          <ac:spMkLst>
            <pc:docMk/>
            <pc:sldMk cId="3333118903" sldId="494"/>
            <ac:spMk id="12" creationId="{00000000-0000-0000-0000-000000000000}"/>
          </ac:spMkLst>
        </pc:spChg>
      </pc:sldChg>
      <pc:sldChg chg="modSp modAnim">
        <pc:chgData name="Dale Kolody" userId="476760a927092ede" providerId="LiveId" clId="{E3F5E01C-F480-464F-AAFC-48AF4A28DABE}" dt="2019-06-13T15:12:54.597" v="681"/>
        <pc:sldMkLst>
          <pc:docMk/>
          <pc:sldMk cId="687507248" sldId="500"/>
        </pc:sldMkLst>
        <pc:cxnChg chg="mod">
          <ac:chgData name="Dale Kolody" userId="476760a927092ede" providerId="LiveId" clId="{E3F5E01C-F480-464F-AAFC-48AF4A28DABE}" dt="2019-06-13T15:12:18.649" v="679" actId="14100"/>
          <ac:cxnSpMkLst>
            <pc:docMk/>
            <pc:sldMk cId="687507248" sldId="500"/>
            <ac:cxnSpMk id="21" creationId="{00000000-0000-0000-0000-000000000000}"/>
          </ac:cxnSpMkLst>
        </pc:cxnChg>
      </pc:sldChg>
      <pc:sldChg chg="addSp modSp">
        <pc:chgData name="Dale Kolody" userId="476760a927092ede" providerId="LiveId" clId="{E3F5E01C-F480-464F-AAFC-48AF4A28DABE}" dt="2019-06-13T15:00:44.028" v="582" actId="6549"/>
        <pc:sldMkLst>
          <pc:docMk/>
          <pc:sldMk cId="3610493737" sldId="501"/>
        </pc:sldMkLst>
        <pc:spChg chg="add mod">
          <ac:chgData name="Dale Kolody" userId="476760a927092ede" providerId="LiveId" clId="{E3F5E01C-F480-464F-AAFC-48AF4A28DABE}" dt="2019-06-13T15:00:32.415" v="569" actId="1037"/>
          <ac:spMkLst>
            <pc:docMk/>
            <pc:sldMk cId="3610493737" sldId="501"/>
            <ac:spMk id="2" creationId="{01AE3E76-ADF6-4EB7-BC55-38A75569EE95}"/>
          </ac:spMkLst>
        </pc:spChg>
        <pc:spChg chg="mod">
          <ac:chgData name="Dale Kolody" userId="476760a927092ede" providerId="LiveId" clId="{E3F5E01C-F480-464F-AAFC-48AF4A28DABE}" dt="2019-06-13T15:00:44.028" v="582" actId="6549"/>
          <ac:spMkLst>
            <pc:docMk/>
            <pc:sldMk cId="3610493737" sldId="501"/>
            <ac:spMk id="3" creationId="{00000000-0000-0000-0000-000000000000}"/>
          </ac:spMkLst>
        </pc:spChg>
        <pc:spChg chg="add mod">
          <ac:chgData name="Dale Kolody" userId="476760a927092ede" providerId="LiveId" clId="{E3F5E01C-F480-464F-AAFC-48AF4A28DABE}" dt="2019-06-13T14:45:15.018" v="313" actId="207"/>
          <ac:spMkLst>
            <pc:docMk/>
            <pc:sldMk cId="3610493737" sldId="501"/>
            <ac:spMk id="5" creationId="{62AA84A8-F4A4-4E8D-A3ED-1BC4DF0BEBC2}"/>
          </ac:spMkLst>
        </pc:spChg>
        <pc:spChg chg="add mod">
          <ac:chgData name="Dale Kolody" userId="476760a927092ede" providerId="LiveId" clId="{E3F5E01C-F480-464F-AAFC-48AF4A28DABE}" dt="2019-06-13T14:45:52.173" v="391" actId="1037"/>
          <ac:spMkLst>
            <pc:docMk/>
            <pc:sldMk cId="3610493737" sldId="501"/>
            <ac:spMk id="6" creationId="{35041D14-5D07-4341-BFC4-ABA89B7F49C4}"/>
          </ac:spMkLst>
        </pc:spChg>
        <pc:picChg chg="mod">
          <ac:chgData name="Dale Kolody" userId="476760a927092ede" providerId="LiveId" clId="{E3F5E01C-F480-464F-AAFC-48AF4A28DABE}" dt="2019-06-13T14:42:15.170" v="223" actId="1076"/>
          <ac:picMkLst>
            <pc:docMk/>
            <pc:sldMk cId="3610493737" sldId="501"/>
            <ac:picMk id="4098" creationId="{00000000-0000-0000-0000-000000000000}"/>
          </ac:picMkLst>
        </pc:picChg>
      </pc:sldChg>
      <pc:sldChg chg="addSp delSp modSp add">
        <pc:chgData name="Dale Kolody" userId="476760a927092ede" providerId="LiveId" clId="{E3F5E01C-F480-464F-AAFC-48AF4A28DABE}" dt="2019-06-13T14:43:38.053" v="277" actId="1076"/>
        <pc:sldMkLst>
          <pc:docMk/>
          <pc:sldMk cId="2868671666" sldId="507"/>
        </pc:sldMkLst>
        <pc:spChg chg="del mod">
          <ac:chgData name="Dale Kolody" userId="476760a927092ede" providerId="LiveId" clId="{E3F5E01C-F480-464F-AAFC-48AF4A28DABE}" dt="2019-06-13T14:29:24.560" v="93" actId="478"/>
          <ac:spMkLst>
            <pc:docMk/>
            <pc:sldMk cId="2868671666" sldId="507"/>
            <ac:spMk id="2" creationId="{606C2BEB-2DCE-4508-8B3B-EAC66D48DDCB}"/>
          </ac:spMkLst>
        </pc:spChg>
        <pc:spChg chg="del">
          <ac:chgData name="Dale Kolody" userId="476760a927092ede" providerId="LiveId" clId="{E3F5E01C-F480-464F-AAFC-48AF4A28DABE}" dt="2019-06-13T14:29:04.146" v="89"/>
          <ac:spMkLst>
            <pc:docMk/>
            <pc:sldMk cId="2868671666" sldId="507"/>
            <ac:spMk id="3" creationId="{44CC58F4-2A2C-419B-B404-923EAA7AFFAA}"/>
          </ac:spMkLst>
        </pc:spChg>
        <pc:spChg chg="add del mod">
          <ac:chgData name="Dale Kolody" userId="476760a927092ede" providerId="LiveId" clId="{E3F5E01C-F480-464F-AAFC-48AF4A28DABE}" dt="2019-06-13T14:29:29.185" v="95" actId="478"/>
          <ac:spMkLst>
            <pc:docMk/>
            <pc:sldMk cId="2868671666" sldId="507"/>
            <ac:spMk id="7" creationId="{A8D7EFF4-A4C4-4471-9247-C76D9652F17B}"/>
          </ac:spMkLst>
        </pc:spChg>
        <pc:spChg chg="add mod">
          <ac:chgData name="Dale Kolody" userId="476760a927092ede" providerId="LiveId" clId="{E3F5E01C-F480-464F-AAFC-48AF4A28DABE}" dt="2019-06-13T14:37:17.279" v="197" actId="14100"/>
          <ac:spMkLst>
            <pc:docMk/>
            <pc:sldMk cId="2868671666" sldId="507"/>
            <ac:spMk id="8" creationId="{B26FEC49-7B2E-436B-8D38-080176CBE9C1}"/>
          </ac:spMkLst>
        </pc:spChg>
        <pc:spChg chg="add del mod">
          <ac:chgData name="Dale Kolody" userId="476760a927092ede" providerId="LiveId" clId="{E3F5E01C-F480-464F-AAFC-48AF4A28DABE}" dt="2019-06-13T14:35:02.641" v="162" actId="478"/>
          <ac:spMkLst>
            <pc:docMk/>
            <pc:sldMk cId="2868671666" sldId="507"/>
            <ac:spMk id="9" creationId="{43DCB4B1-53AB-419E-965B-4EA0D0C344E8}"/>
          </ac:spMkLst>
        </pc:spChg>
        <pc:spChg chg="add mod">
          <ac:chgData name="Dale Kolody" userId="476760a927092ede" providerId="LiveId" clId="{E3F5E01C-F480-464F-AAFC-48AF4A28DABE}" dt="2019-06-13T14:37:22.060" v="198" actId="14100"/>
          <ac:spMkLst>
            <pc:docMk/>
            <pc:sldMk cId="2868671666" sldId="507"/>
            <ac:spMk id="10" creationId="{8F9D163B-B14A-4C2B-8A90-D434EDD4EA02}"/>
          </ac:spMkLst>
        </pc:spChg>
        <pc:spChg chg="add del mod">
          <ac:chgData name="Dale Kolody" userId="476760a927092ede" providerId="LiveId" clId="{E3F5E01C-F480-464F-AAFC-48AF4A28DABE}" dt="2019-06-13T14:34:56.767" v="161" actId="478"/>
          <ac:spMkLst>
            <pc:docMk/>
            <pc:sldMk cId="2868671666" sldId="507"/>
            <ac:spMk id="11" creationId="{C90B2527-2BAF-444D-BD8B-5B210E16A48E}"/>
          </ac:spMkLst>
        </pc:spChg>
        <pc:spChg chg="add mod">
          <ac:chgData name="Dale Kolody" userId="476760a927092ede" providerId="LiveId" clId="{E3F5E01C-F480-464F-AAFC-48AF4A28DABE}" dt="2019-06-13T14:43:38.053" v="277" actId="1076"/>
          <ac:spMkLst>
            <pc:docMk/>
            <pc:sldMk cId="2868671666" sldId="507"/>
            <ac:spMk id="12" creationId="{2FA31715-EABF-4181-9A1B-412203AFEA74}"/>
          </ac:spMkLst>
        </pc:spChg>
        <pc:spChg chg="add del mod">
          <ac:chgData name="Dale Kolody" userId="476760a927092ede" providerId="LiveId" clId="{E3F5E01C-F480-464F-AAFC-48AF4A28DABE}" dt="2019-06-13T14:33:55.290" v="129" actId="478"/>
          <ac:spMkLst>
            <pc:docMk/>
            <pc:sldMk cId="2868671666" sldId="507"/>
            <ac:spMk id="13" creationId="{8A6144D6-8BE6-4E68-8D8F-2D9BEB109559}"/>
          </ac:spMkLst>
        </pc:spChg>
        <pc:spChg chg="add mod">
          <ac:chgData name="Dale Kolody" userId="476760a927092ede" providerId="LiveId" clId="{E3F5E01C-F480-464F-AAFC-48AF4A28DABE}" dt="2019-06-13T14:39:16.541" v="219" actId="207"/>
          <ac:spMkLst>
            <pc:docMk/>
            <pc:sldMk cId="2868671666" sldId="507"/>
            <ac:spMk id="15" creationId="{C4E0BCAE-EB0E-4065-B442-812382AA6DD5}"/>
          </ac:spMkLst>
        </pc:spChg>
        <pc:spChg chg="add mod">
          <ac:chgData name="Dale Kolody" userId="476760a927092ede" providerId="LiveId" clId="{E3F5E01C-F480-464F-AAFC-48AF4A28DABE}" dt="2019-06-13T14:43:16.673" v="276" actId="1035"/>
          <ac:spMkLst>
            <pc:docMk/>
            <pc:sldMk cId="2868671666" sldId="507"/>
            <ac:spMk id="16" creationId="{020CB3B7-62E4-4903-9E37-972083C69FF1}"/>
          </ac:spMkLst>
        </pc:spChg>
        <pc:picChg chg="add mod">
          <ac:chgData name="Dale Kolody" userId="476760a927092ede" providerId="LiveId" clId="{E3F5E01C-F480-464F-AAFC-48AF4A28DABE}" dt="2019-06-13T14:29:15.204" v="91" actId="1076"/>
          <ac:picMkLst>
            <pc:docMk/>
            <pc:sldMk cId="2868671666" sldId="507"/>
            <ac:picMk id="5" creationId="{F9D12A83-3788-4823-A741-DA154E7C4D64}"/>
          </ac:picMkLst>
        </pc:picChg>
        <pc:picChg chg="add del">
          <ac:chgData name="Dale Kolody" userId="476760a927092ede" providerId="LiveId" clId="{E3F5E01C-F480-464F-AAFC-48AF4A28DABE}" dt="2019-06-13T14:32:59.896" v="125"/>
          <ac:picMkLst>
            <pc:docMk/>
            <pc:sldMk cId="2868671666" sldId="507"/>
            <ac:picMk id="14" creationId="{04E566CF-1D97-453A-9F0F-ED325B91F141}"/>
          </ac:picMkLst>
        </pc:picChg>
      </pc:sldChg>
      <pc:sldChg chg="addSp delSp modSp add">
        <pc:chgData name="Dale Kolody" userId="476760a927092ede" providerId="LiveId" clId="{E3F5E01C-F480-464F-AAFC-48AF4A28DABE}" dt="2019-06-14T02:27:56.721" v="789" actId="20577"/>
        <pc:sldMkLst>
          <pc:docMk/>
          <pc:sldMk cId="423834291" sldId="508"/>
        </pc:sldMkLst>
        <pc:spChg chg="mod">
          <ac:chgData name="Dale Kolody" userId="476760a927092ede" providerId="LiveId" clId="{E3F5E01C-F480-464F-AAFC-48AF4A28DABE}" dt="2019-06-14T02:27:56.721" v="789" actId="20577"/>
          <ac:spMkLst>
            <pc:docMk/>
            <pc:sldMk cId="423834291" sldId="508"/>
            <ac:spMk id="2" creationId="{2FEDFD22-F550-4F30-9F06-61E9D5AB6ED8}"/>
          </ac:spMkLst>
        </pc:spChg>
        <pc:spChg chg="del">
          <ac:chgData name="Dale Kolody" userId="476760a927092ede" providerId="LiveId" clId="{E3F5E01C-F480-464F-AAFC-48AF4A28DABE}" dt="2019-06-14T02:27:04.696" v="685" actId="478"/>
          <ac:spMkLst>
            <pc:docMk/>
            <pc:sldMk cId="423834291" sldId="508"/>
            <ac:spMk id="3" creationId="{B95FF8B5-6D36-45F4-9677-A525689D38DC}"/>
          </ac:spMkLst>
        </pc:spChg>
        <pc:picChg chg="add mod">
          <ac:chgData name="Dale Kolody" userId="476760a927092ede" providerId="LiveId" clId="{E3F5E01C-F480-464F-AAFC-48AF4A28DABE}" dt="2019-06-14T02:27:21.066" v="763" actId="14100"/>
          <ac:picMkLst>
            <pc:docMk/>
            <pc:sldMk cId="423834291" sldId="508"/>
            <ac:picMk id="5" creationId="{AA4AB28B-15C8-4683-8E99-3EDECF3FBAAF}"/>
          </ac:picMkLst>
        </pc:picChg>
      </pc:sldChg>
      <pc:sldChg chg="addSp delSp modSp add">
        <pc:chgData name="Dale Kolody" userId="476760a927092ede" providerId="LiveId" clId="{E3F5E01C-F480-464F-AAFC-48AF4A28DABE}" dt="2019-06-14T02:35:03.419" v="800" actId="1076"/>
        <pc:sldMkLst>
          <pc:docMk/>
          <pc:sldMk cId="4274036371" sldId="509"/>
        </pc:sldMkLst>
        <pc:spChg chg="mod">
          <ac:chgData name="Dale Kolody" userId="476760a927092ede" providerId="LiveId" clId="{E3F5E01C-F480-464F-AAFC-48AF4A28DABE}" dt="2019-06-14T02:34:46.430" v="799" actId="20577"/>
          <ac:spMkLst>
            <pc:docMk/>
            <pc:sldMk cId="4274036371" sldId="509"/>
            <ac:spMk id="2" creationId="{2FEDFD22-F550-4F30-9F06-61E9D5AB6ED8}"/>
          </ac:spMkLst>
        </pc:spChg>
        <pc:picChg chg="add mod">
          <ac:chgData name="Dale Kolody" userId="476760a927092ede" providerId="LiveId" clId="{E3F5E01C-F480-464F-AAFC-48AF4A28DABE}" dt="2019-06-14T02:35:03.419" v="800" actId="1076"/>
          <ac:picMkLst>
            <pc:docMk/>
            <pc:sldMk cId="4274036371" sldId="509"/>
            <ac:picMk id="3" creationId="{BAC828B3-A610-4FAA-8FCF-EEB90114FDC4}"/>
          </ac:picMkLst>
        </pc:picChg>
        <pc:picChg chg="del">
          <ac:chgData name="Dale Kolody" userId="476760a927092ede" providerId="LiveId" clId="{E3F5E01C-F480-464F-AAFC-48AF4A28DABE}" dt="2019-06-14T02:30:54.047" v="791" actId="478"/>
          <ac:picMkLst>
            <pc:docMk/>
            <pc:sldMk cId="4274036371" sldId="509"/>
            <ac:picMk id="5" creationId="{AA4AB28B-15C8-4683-8E99-3EDECF3FBA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DAC5E-E255-4563-9615-91E6093C909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EBAAB-6117-4574-84C0-44F5FF7202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1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32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8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5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4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58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1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8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8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5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5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A24-C933-48AD-A3CB-C45EB1C760D8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526-17E0-4999-94B3-23E049653250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4BFB-26BD-49DE-82DC-DDF060CBA4DF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3E09-AB8D-4D83-9B24-6B2450EEF964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BED8-E062-46E8-88C4-DA15524AC04B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DB7-6B6E-4292-9EC0-FBCDD02BE259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6-9EA9-43F5-9C10-3F60C75BDEF9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C3E5-BDAB-41F5-8FC3-F48B94BE2296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033-110C-4C7E-A752-446EFB4CCFD5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C6-5936-49FC-AEDE-3AF352FE5E42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9BC-4C4B-4944-94E5-150245D5EAD8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5EC3-A30B-41A1-AEBD-8965E6D8F43A}" type="datetime1">
              <a:rPr lang="en-US" altLang="ja-JP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4523"/>
            <a:ext cx="9144000" cy="1908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IOTC-2021-TCMP04-08</a:t>
            </a:r>
          </a:p>
          <a:p>
            <a:pPr lvl="0" algn="ctr">
              <a:spcAft>
                <a:spcPts val="600"/>
              </a:spcAft>
            </a:pPr>
            <a:r>
              <a:rPr lang="en-GB" sz="4000" b="1" dirty="0"/>
              <a:t>CURRENT STATUS OF IOTC </a:t>
            </a:r>
          </a:p>
          <a:p>
            <a:pPr lvl="0" algn="ctr">
              <a:spcAft>
                <a:spcPts val="600"/>
              </a:spcAft>
            </a:pPr>
            <a:r>
              <a:rPr lang="en-GB" sz="4000" b="1" dirty="0"/>
              <a:t>MANAGEMENT STRATEGY EVALUATIONS</a:t>
            </a:r>
            <a:endParaRPr lang="en-AU" sz="4000" dirty="0">
              <a:solidFill>
                <a:srgbClr val="002060"/>
              </a:solidFill>
              <a:ea typeface="Calibri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6628" y="2889968"/>
            <a:ext cx="3441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Bigeye Tuna</a:t>
            </a:r>
          </a:p>
        </p:txBody>
      </p:sp>
      <p:pic>
        <p:nvPicPr>
          <p:cNvPr id="9" name="Picture 4" descr="Thunnus obe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88" y="3705655"/>
            <a:ext cx="4325082" cy="20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5" y="2439108"/>
            <a:ext cx="1559016" cy="17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99839" y="6215746"/>
            <a:ext cx="541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Dale Kolody &amp; Paavo Jumppanen – CSIRO</a:t>
            </a:r>
          </a:p>
          <a:p>
            <a:pPr algn="ctr"/>
            <a:r>
              <a:rPr lang="en-AU" b="1" dirty="0"/>
              <a:t>With guidance from the IOTC WPM MSE Task Force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13" y="5350126"/>
            <a:ext cx="1465431" cy="14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808CF0-36DF-487B-BB70-C3E2A354C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30" y="1925444"/>
            <a:ext cx="6445069" cy="36160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97" y="262468"/>
            <a:ext cx="2721090" cy="5863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Fig. 5</a:t>
            </a:r>
          </a:p>
          <a:p>
            <a:pPr marL="0" indent="0">
              <a:buNone/>
            </a:pPr>
            <a:r>
              <a:rPr lang="en-AU" sz="1800" dirty="0"/>
              <a:t>2023-2037 </a:t>
            </a:r>
          </a:p>
          <a:p>
            <a:pPr marL="0" indent="0">
              <a:buNone/>
            </a:pPr>
            <a:r>
              <a:rPr lang="en-AU" sz="1800" dirty="0"/>
              <a:t>MP Performance Summary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>
                <a:solidFill>
                  <a:schemeClr val="tx2"/>
                </a:solidFill>
              </a:rPr>
              <a:t>Trade-off plots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endParaRPr lang="en-AU" sz="2400" dirty="0">
              <a:solidFill>
                <a:schemeClr val="tx2"/>
              </a:solidFill>
            </a:endParaRPr>
          </a:p>
          <a:p>
            <a:endParaRPr lang="en-AU" sz="2400" dirty="0">
              <a:solidFill>
                <a:schemeClr val="tx2"/>
              </a:solidFill>
            </a:endParaRPr>
          </a:p>
          <a:p>
            <a:endParaRPr lang="en-AU" sz="2400" dirty="0">
              <a:solidFill>
                <a:schemeClr val="tx2"/>
              </a:solidFill>
            </a:endParaRP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MP Performance very similar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310929" y="6075144"/>
            <a:ext cx="98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Current Catch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735027" y="5348614"/>
            <a:ext cx="682376" cy="8392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35018" y="5316846"/>
            <a:ext cx="1160984" cy="8710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6955645" y="2228901"/>
            <a:ext cx="1103856" cy="612153"/>
          </a:xfrm>
          <a:prstGeom prst="straightConnector1">
            <a:avLst/>
          </a:prstGeom>
          <a:ln w="63500">
            <a:solidFill>
              <a:schemeClr val="accent1">
                <a:alpha val="6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4AFBC9-3E2D-491A-827C-00D46FE5720F}"/>
              </a:ext>
            </a:extLst>
          </p:cNvPr>
          <p:cNvCxnSpPr>
            <a:cxnSpLocks/>
          </p:cNvCxnSpPr>
          <p:nvPr/>
        </p:nvCxnSpPr>
        <p:spPr>
          <a:xfrm>
            <a:off x="7850463" y="4014441"/>
            <a:ext cx="0" cy="988739"/>
          </a:xfrm>
          <a:prstGeom prst="line">
            <a:avLst/>
          </a:prstGeom>
          <a:ln w="666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0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5454" y="324854"/>
            <a:ext cx="2588058" cy="580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Fig.6 </a:t>
            </a:r>
          </a:p>
          <a:p>
            <a:pPr marL="0" indent="0">
              <a:buNone/>
            </a:pPr>
            <a:r>
              <a:rPr lang="en-AU" sz="2400" dirty="0"/>
              <a:t>2023-2037 </a:t>
            </a:r>
          </a:p>
          <a:p>
            <a:pPr marL="0" indent="0">
              <a:buNone/>
            </a:pPr>
            <a:r>
              <a:rPr lang="en-AU" sz="2400" dirty="0"/>
              <a:t>MP Performance Summary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3D286-8248-4A08-B097-29DCDAA1E2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34" y="1999785"/>
            <a:ext cx="6389533" cy="3918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0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79F30A-7847-4753-B442-4B1CDAA95C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78" y="563245"/>
            <a:ext cx="5731510" cy="57315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00"/>
            <a:ext cx="2480733" cy="59229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Fig. 7</a:t>
            </a:r>
          </a:p>
          <a:p>
            <a:pPr marL="0" indent="0">
              <a:buNone/>
            </a:pPr>
            <a:r>
              <a:rPr lang="en-AU" dirty="0"/>
              <a:t>Kobe plot time series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A84A8-F4A4-4E8D-A3ED-1BC4DF0BEBC2}"/>
              </a:ext>
            </a:extLst>
          </p:cNvPr>
          <p:cNvSpPr/>
          <p:nvPr/>
        </p:nvSpPr>
        <p:spPr>
          <a:xfrm>
            <a:off x="4754275" y="1902541"/>
            <a:ext cx="544400" cy="408677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41D14-5D07-4341-BFC4-ABA89B7F49C4}"/>
              </a:ext>
            </a:extLst>
          </p:cNvPr>
          <p:cNvSpPr/>
          <p:nvPr/>
        </p:nvSpPr>
        <p:spPr>
          <a:xfrm>
            <a:off x="7476893" y="1909166"/>
            <a:ext cx="544400" cy="408677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E3E76-ADF6-4EB7-BC55-38A75569EE95}"/>
              </a:ext>
            </a:extLst>
          </p:cNvPr>
          <p:cNvSpPr txBox="1"/>
          <p:nvPr/>
        </p:nvSpPr>
        <p:spPr>
          <a:xfrm>
            <a:off x="4981310" y="6200509"/>
            <a:ext cx="197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Time</a:t>
            </a:r>
          </a:p>
          <a:p>
            <a:pPr algn="ctr"/>
            <a:r>
              <a:rPr lang="en-AU" b="1" dirty="0"/>
              <a:t>(</a:t>
            </a:r>
            <a:r>
              <a:rPr lang="en-A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Tuning period</a:t>
            </a:r>
            <a:r>
              <a:rPr lang="en-AU" b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8B618-82F9-488B-B299-42E66352BB58}"/>
              </a:ext>
            </a:extLst>
          </p:cNvPr>
          <p:cNvSpPr txBox="1"/>
          <p:nvPr/>
        </p:nvSpPr>
        <p:spPr>
          <a:xfrm>
            <a:off x="3901899" y="6136612"/>
            <a:ext cx="1712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B2 = 60% green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6CE50-F73E-44B8-83C3-9AED27AD5F33}"/>
              </a:ext>
            </a:extLst>
          </p:cNvPr>
          <p:cNvSpPr txBox="1"/>
          <p:nvPr/>
        </p:nvSpPr>
        <p:spPr>
          <a:xfrm>
            <a:off x="6754053" y="6154342"/>
            <a:ext cx="1712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B3 = 70% Green</a:t>
            </a:r>
          </a:p>
        </p:txBody>
      </p:sp>
    </p:spTree>
    <p:extLst>
      <p:ext uri="{BB962C8B-B14F-4D97-AF65-F5344CB8AC3E}">
        <p14:creationId xmlns:p14="http://schemas.microsoft.com/office/powerpoint/2010/main" val="361049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FE984C-DD2B-490D-8A24-EAA4C9F49E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39" y="1297417"/>
            <a:ext cx="5615010" cy="556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altLang="ko-KR" sz="3200" b="1" dirty="0"/>
              <a:t>Key Results of Candidate MP Evaluations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9879" y="1468920"/>
            <a:ext cx="32578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Fig. 8</a:t>
            </a:r>
          </a:p>
          <a:p>
            <a:endParaRPr lang="en-AU" sz="2600" dirty="0"/>
          </a:p>
          <a:p>
            <a:r>
              <a:rPr lang="en-AU" sz="2600" dirty="0"/>
              <a:t>Recent low catches result in Biomass </a:t>
            </a:r>
            <a:r>
              <a:rPr lang="en-AU" sz="2600" dirty="0">
                <a:solidFill>
                  <a:schemeClr val="accent1"/>
                </a:solidFill>
              </a:rPr>
              <a:t>increase</a:t>
            </a:r>
            <a:r>
              <a:rPr lang="en-AU" sz="2600" dirty="0"/>
              <a:t> prior to first MP setting</a:t>
            </a:r>
          </a:p>
          <a:p>
            <a:endParaRPr lang="en-AU" sz="2600" dirty="0"/>
          </a:p>
          <a:p>
            <a:r>
              <a:rPr lang="en-AU" sz="2600" dirty="0"/>
              <a:t>MP must cause biomass </a:t>
            </a:r>
            <a:r>
              <a:rPr lang="en-AU" sz="2600" dirty="0">
                <a:solidFill>
                  <a:schemeClr val="accent1"/>
                </a:solidFill>
              </a:rPr>
              <a:t>decline</a:t>
            </a:r>
            <a:r>
              <a:rPr lang="en-AU" sz="2600" dirty="0"/>
              <a:t> to meet defined tuning objectives</a:t>
            </a:r>
          </a:p>
          <a:p>
            <a:endParaRPr lang="en-AU" sz="2400" dirty="0">
              <a:solidFill>
                <a:srgbClr val="FF0000"/>
              </a:solidFill>
            </a:endParaRPr>
          </a:p>
          <a:p>
            <a:r>
              <a:rPr lang="en-AU" sz="2900" dirty="0">
                <a:solidFill>
                  <a:srgbClr val="FF0000"/>
                </a:solidFill>
              </a:rPr>
              <a:t>CPUE-based MP is the least stable ~2040</a:t>
            </a:r>
          </a:p>
          <a:p>
            <a:endParaRPr lang="en-AU" sz="2900" dirty="0"/>
          </a:p>
          <a:p>
            <a:r>
              <a:rPr lang="en-AU" sz="2900" dirty="0">
                <a:solidFill>
                  <a:srgbClr val="00B050"/>
                </a:solidFill>
              </a:rPr>
              <a:t>Projection-based MP is the most stable ~2040</a:t>
            </a:r>
          </a:p>
          <a:p>
            <a:endParaRPr lang="en-AU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075439" y="4372164"/>
            <a:ext cx="423893" cy="2167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341065" y="4372164"/>
            <a:ext cx="1078713" cy="21678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73540" y="1120951"/>
            <a:ext cx="2492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Spawning Biomass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F3E636-B547-4BF5-9C3A-EA937E0658A9}"/>
              </a:ext>
            </a:extLst>
          </p:cNvPr>
          <p:cNvSpPr/>
          <p:nvPr/>
        </p:nvSpPr>
        <p:spPr>
          <a:xfrm>
            <a:off x="5728625" y="3173152"/>
            <a:ext cx="691153" cy="5026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CE1CA2-47B6-4215-B189-0F2F89AF002C}"/>
              </a:ext>
            </a:extLst>
          </p:cNvPr>
          <p:cNvSpPr/>
          <p:nvPr/>
        </p:nvSpPr>
        <p:spPr>
          <a:xfrm>
            <a:off x="8406214" y="3180217"/>
            <a:ext cx="691153" cy="5026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4B5D0D-5513-44AF-8B47-937E96E3BB37}"/>
              </a:ext>
            </a:extLst>
          </p:cNvPr>
          <p:cNvSpPr/>
          <p:nvPr/>
        </p:nvSpPr>
        <p:spPr>
          <a:xfrm>
            <a:off x="5728625" y="5669080"/>
            <a:ext cx="691153" cy="50261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2984CF-CF26-4E76-BAAB-3923A3B096B8}"/>
              </a:ext>
            </a:extLst>
          </p:cNvPr>
          <p:cNvSpPr/>
          <p:nvPr/>
        </p:nvSpPr>
        <p:spPr>
          <a:xfrm>
            <a:off x="8400161" y="5676142"/>
            <a:ext cx="691153" cy="50261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2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05E33B-B33E-4E46-9663-30EBE9F47B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10" y="1427355"/>
            <a:ext cx="5619413" cy="54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altLang="ko-KR" sz="3200" b="1" dirty="0"/>
              <a:t>Key Results of Candidate MP Evaluations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27989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dirty="0"/>
              <a:t>Fig. 9</a:t>
            </a:r>
          </a:p>
          <a:p>
            <a:endParaRPr lang="en-AU" sz="2800" dirty="0"/>
          </a:p>
          <a:p>
            <a:r>
              <a:rPr lang="en-AU" sz="2800" dirty="0"/>
              <a:t>F sometimes very high post 2030</a:t>
            </a:r>
          </a:p>
          <a:p>
            <a:r>
              <a:rPr lang="en-AU" sz="2800" dirty="0">
                <a:solidFill>
                  <a:srgbClr val="FF0000"/>
                </a:solidFill>
              </a:rPr>
              <a:t>CPUE-based MP worst</a:t>
            </a:r>
          </a:p>
          <a:p>
            <a:r>
              <a:rPr lang="en-AU" sz="2800" dirty="0">
                <a:solidFill>
                  <a:srgbClr val="00B050"/>
                </a:solidFill>
              </a:rPr>
              <a:t>Projection-based MP best </a:t>
            </a:r>
          </a:p>
          <a:p>
            <a:endParaRPr lang="en-AU" sz="2400" dirty="0"/>
          </a:p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318320" y="1161451"/>
            <a:ext cx="2207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Fishing Intensity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7A300B-B9AF-4F95-B586-73AE161C9130}"/>
              </a:ext>
            </a:extLst>
          </p:cNvPr>
          <p:cNvSpPr/>
          <p:nvPr/>
        </p:nvSpPr>
        <p:spPr>
          <a:xfrm>
            <a:off x="5404625" y="3116856"/>
            <a:ext cx="962722" cy="614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C30C46-24C2-455C-ADB4-8A51F390B9E7}"/>
              </a:ext>
            </a:extLst>
          </p:cNvPr>
          <p:cNvSpPr/>
          <p:nvPr/>
        </p:nvSpPr>
        <p:spPr>
          <a:xfrm>
            <a:off x="5404625" y="5776332"/>
            <a:ext cx="962722" cy="6144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27045E-3F19-4AF2-9E67-C5B0ABAC2F91}"/>
              </a:ext>
            </a:extLst>
          </p:cNvPr>
          <p:cNvSpPr/>
          <p:nvPr/>
        </p:nvSpPr>
        <p:spPr>
          <a:xfrm>
            <a:off x="8098701" y="3068030"/>
            <a:ext cx="962722" cy="8869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8C028D-D9D3-4581-A1A3-2990A14BFC6D}"/>
              </a:ext>
            </a:extLst>
          </p:cNvPr>
          <p:cNvSpPr/>
          <p:nvPr/>
        </p:nvSpPr>
        <p:spPr>
          <a:xfrm>
            <a:off x="8077189" y="5876694"/>
            <a:ext cx="962722" cy="6144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8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B503F6-504B-466B-BC3E-03DB6C0338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90" y="1358698"/>
            <a:ext cx="5731510" cy="549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altLang="ko-KR" sz="3200" b="1" dirty="0"/>
              <a:t>Key Results of Candidate MP Evaluations</a:t>
            </a:r>
            <a:endParaRPr lang="ko-KR" altLang="en-US" sz="3200" b="1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5330283" y="4365761"/>
            <a:ext cx="1107687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07946" y="1604697"/>
            <a:ext cx="293587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Fig. 10</a:t>
            </a:r>
          </a:p>
          <a:p>
            <a:endParaRPr lang="en-AU" sz="2400" dirty="0">
              <a:solidFill>
                <a:srgbClr val="FF0000"/>
              </a:solidFill>
            </a:endParaRPr>
          </a:p>
          <a:p>
            <a:r>
              <a:rPr lang="en-AU" sz="2400" dirty="0"/>
              <a:t>Tuning objective requires Catch increase from recent levels</a:t>
            </a:r>
          </a:p>
          <a:p>
            <a:endParaRPr lang="en-AU" sz="2400" dirty="0"/>
          </a:p>
          <a:p>
            <a:r>
              <a:rPr lang="en-AU" sz="2400" dirty="0">
                <a:solidFill>
                  <a:srgbClr val="00B050"/>
                </a:solidFill>
              </a:rPr>
              <a:t>Model-based</a:t>
            </a:r>
            <a:r>
              <a:rPr lang="en-AU" sz="2400" dirty="0"/>
              <a:t> MPs stabilize more quickly than </a:t>
            </a:r>
            <a:r>
              <a:rPr lang="en-AU" sz="2400" dirty="0">
                <a:solidFill>
                  <a:srgbClr val="FF0000"/>
                </a:solidFill>
              </a:rPr>
              <a:t>CPUE</a:t>
            </a:r>
            <a:r>
              <a:rPr lang="en-AU" sz="2400" dirty="0"/>
              <a:t> based </a:t>
            </a:r>
          </a:p>
          <a:p>
            <a:endParaRPr lang="en-AU" sz="2400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896875" y="1109862"/>
            <a:ext cx="88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Catch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92D135-117A-4EA0-B0A2-F2FF6626C742}"/>
              </a:ext>
            </a:extLst>
          </p:cNvPr>
          <p:cNvCxnSpPr>
            <a:cxnSpLocks/>
          </p:cNvCxnSpPr>
          <p:nvPr/>
        </p:nvCxnSpPr>
        <p:spPr>
          <a:xfrm>
            <a:off x="5330283" y="5692756"/>
            <a:ext cx="1029628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6BE296-E72A-46F0-B400-3D25E8CABEAA}"/>
              </a:ext>
            </a:extLst>
          </p:cNvPr>
          <p:cNvCxnSpPr>
            <a:cxnSpLocks/>
          </p:cNvCxnSpPr>
          <p:nvPr/>
        </p:nvCxnSpPr>
        <p:spPr>
          <a:xfrm>
            <a:off x="8021444" y="4443820"/>
            <a:ext cx="1037063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BE1127-9592-41D3-95C5-FE89BEFC9DB8}"/>
              </a:ext>
            </a:extLst>
          </p:cNvPr>
          <p:cNvCxnSpPr>
            <a:cxnSpLocks/>
          </p:cNvCxnSpPr>
          <p:nvPr/>
        </p:nvCxnSpPr>
        <p:spPr>
          <a:xfrm>
            <a:off x="8021444" y="5692756"/>
            <a:ext cx="1037063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00CDD5-5D85-45C3-8159-FEE7DD66E3C6}"/>
              </a:ext>
            </a:extLst>
          </p:cNvPr>
          <p:cNvCxnSpPr>
            <a:cxnSpLocks/>
          </p:cNvCxnSpPr>
          <p:nvPr/>
        </p:nvCxnSpPr>
        <p:spPr>
          <a:xfrm>
            <a:off x="5887847" y="3135413"/>
            <a:ext cx="44233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B495F-B272-4273-97E4-0D4388FE29F5}"/>
              </a:ext>
            </a:extLst>
          </p:cNvPr>
          <p:cNvCxnSpPr>
            <a:cxnSpLocks/>
          </p:cNvCxnSpPr>
          <p:nvPr/>
        </p:nvCxnSpPr>
        <p:spPr>
          <a:xfrm>
            <a:off x="8612450" y="3139133"/>
            <a:ext cx="44233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3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0A3B-185D-41AF-AE62-9F1486C2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118"/>
          </a:xfrm>
        </p:spPr>
        <p:txBody>
          <a:bodyPr>
            <a:normAutofit/>
          </a:bodyPr>
          <a:lstStyle/>
          <a:p>
            <a:r>
              <a:rPr lang="en-AU" sz="2800" dirty="0"/>
              <a:t>Summary Tables for 15 year MP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FEEAA-E6C3-40A6-8E5A-08D31C20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5A773-78A1-4A8C-9DD6-AD2592B3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0" y="969046"/>
            <a:ext cx="7969405" cy="5561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6D945-B163-4515-9CBD-11AAE792C0B5}"/>
              </a:ext>
            </a:extLst>
          </p:cNvPr>
          <p:cNvSpPr txBox="1"/>
          <p:nvPr/>
        </p:nvSpPr>
        <p:spPr>
          <a:xfrm>
            <a:off x="3627863" y="1245153"/>
            <a:ext cx="1628078" cy="211940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95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altLang="ko-KR" sz="2800" b="1" dirty="0"/>
              <a:t>Report Appendix 1 – MP Performance Tables</a:t>
            </a:r>
            <a:endParaRPr lang="ko-KR" alt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6A8507-34B4-4297-BEFE-BF2D69E79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836" y="1286108"/>
            <a:ext cx="6314225" cy="5512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25B1D8-226A-4F8A-BF0E-63CE94F8C19D}"/>
              </a:ext>
            </a:extLst>
          </p:cNvPr>
          <p:cNvSpPr txBox="1"/>
          <p:nvPr/>
        </p:nvSpPr>
        <p:spPr>
          <a:xfrm>
            <a:off x="639337" y="2051824"/>
            <a:ext cx="2019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More statistics</a:t>
            </a:r>
          </a:p>
          <a:p>
            <a:endParaRPr lang="en-AU" dirty="0"/>
          </a:p>
          <a:p>
            <a:r>
              <a:rPr lang="en-AU" dirty="0"/>
              <a:t>1,5,10,15,20 year</a:t>
            </a:r>
          </a:p>
          <a:p>
            <a:r>
              <a:rPr lang="en-AU" dirty="0"/>
              <a:t>Summation periods</a:t>
            </a:r>
          </a:p>
        </p:txBody>
      </p:sp>
    </p:spTree>
    <p:extLst>
      <p:ext uri="{BB962C8B-B14F-4D97-AF65-F5344CB8AC3E}">
        <p14:creationId xmlns:p14="http://schemas.microsoft.com/office/powerpoint/2010/main" val="409701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39229" y="-14863"/>
            <a:ext cx="7496535" cy="1143000"/>
          </a:xfrm>
        </p:spPr>
        <p:txBody>
          <a:bodyPr>
            <a:normAutofit/>
          </a:bodyPr>
          <a:lstStyle/>
          <a:p>
            <a:pPr algn="just"/>
            <a:r>
              <a:rPr lang="en-AU" altLang="ko-KR" sz="2800" b="1" dirty="0"/>
              <a:t>Report Appendix 2 – MP Robustness Tests</a:t>
            </a:r>
            <a:endParaRPr lang="ko-KR" altLang="en-US" sz="2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2E9D6-911F-4810-9916-4418AE8D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971" y="1535113"/>
            <a:ext cx="4040188" cy="639762"/>
          </a:xfrm>
        </p:spPr>
        <p:txBody>
          <a:bodyPr>
            <a:normAutofit fontScale="92500"/>
          </a:bodyPr>
          <a:lstStyle/>
          <a:p>
            <a:r>
              <a:rPr lang="en-AU" dirty="0"/>
              <a:t>Reference Set Operating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737C-3AA4-43A3-A979-DD81D2A6B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“reasonably” likely ensemble of OMs</a:t>
            </a:r>
          </a:p>
          <a:p>
            <a:r>
              <a:rPr lang="en-AU" dirty="0">
                <a:solidFill>
                  <a:schemeClr val="tx2"/>
                </a:solidFill>
              </a:rPr>
              <a:t>Used to tune MPs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B5A9A6-1A52-4834-AB8C-8E2D48B2F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80972" cy="639762"/>
          </a:xfrm>
        </p:spPr>
        <p:txBody>
          <a:bodyPr>
            <a:normAutofit fontScale="92500"/>
          </a:bodyPr>
          <a:lstStyle/>
          <a:p>
            <a:r>
              <a:rPr lang="en-AU" dirty="0"/>
              <a:t>Robustness Test Operating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386957-E5CF-4C5A-95C3-8587D1C652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Less likely, but “plausible” and potentially troublesome OMs</a:t>
            </a:r>
          </a:p>
          <a:p>
            <a:r>
              <a:rPr lang="en-AU" dirty="0">
                <a:solidFill>
                  <a:schemeClr val="tx2"/>
                </a:solidFill>
              </a:rPr>
              <a:t>Pre-Tuned MPs tested</a:t>
            </a:r>
          </a:p>
          <a:p>
            <a:r>
              <a:rPr lang="en-AU" dirty="0">
                <a:solidFill>
                  <a:schemeClr val="tx2"/>
                </a:solidFill>
              </a:rPr>
              <a:t>May identify catastrophic risks</a:t>
            </a:r>
          </a:p>
          <a:p>
            <a:r>
              <a:rPr lang="en-AU" dirty="0">
                <a:solidFill>
                  <a:schemeClr val="tx2"/>
                </a:solidFill>
              </a:rPr>
              <a:t>May discriminate among MPs that perform similarly with reference set.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60D9A1-2F2A-4575-9300-1A4754410C76}"/>
              </a:ext>
            </a:extLst>
          </p:cNvPr>
          <p:cNvCxnSpPr>
            <a:cxnSpLocks/>
          </p:cNvCxnSpPr>
          <p:nvPr/>
        </p:nvCxnSpPr>
        <p:spPr>
          <a:xfrm>
            <a:off x="3136106" y="3300413"/>
            <a:ext cx="1564482" cy="257175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39229" y="-14863"/>
            <a:ext cx="7496535" cy="1143000"/>
          </a:xfrm>
        </p:spPr>
        <p:txBody>
          <a:bodyPr>
            <a:normAutofit/>
          </a:bodyPr>
          <a:lstStyle/>
          <a:p>
            <a:pPr algn="just"/>
            <a:r>
              <a:rPr lang="en-AU" altLang="ko-KR" sz="2800" b="1" dirty="0"/>
              <a:t>Report Appendix 2 – MP Robustness Tests</a:t>
            </a:r>
            <a:endParaRPr lang="ko-KR" altLang="en-US" sz="2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EBBE161-2242-42E4-BA74-D6937D33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26634"/>
            <a:ext cx="8158976" cy="531541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AU" dirty="0"/>
              <a:t>What happens if:</a:t>
            </a:r>
          </a:p>
          <a:p>
            <a:pPr marL="457200" lvl="0" indent="-457200">
              <a:buFont typeface="+mj-lt"/>
              <a:buAutoNum type="arabicPeriod"/>
            </a:pP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Recruitment failure? </a:t>
            </a:r>
          </a:p>
          <a:p>
            <a:pPr marL="457200" lvl="0" indent="-457200">
              <a:buFont typeface="+mj-lt"/>
              <a:buAutoNum type="arabicPeriod"/>
            </a:pP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Longline CPUE becomes less reliable?</a:t>
            </a:r>
          </a:p>
          <a:p>
            <a:pPr marL="457200" lvl="0" indent="-457200">
              <a:buFont typeface="+mj-lt"/>
              <a:buAutoNum type="arabicPeriod"/>
            </a:pP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10% over-catch reported accurately? </a:t>
            </a:r>
          </a:p>
          <a:p>
            <a:pPr marL="457200" lvl="0" indent="-457200">
              <a:buFont typeface="+mj-lt"/>
              <a:buAutoNum type="arabicPeriod"/>
            </a:pP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10% over-catch unreported? </a:t>
            </a:r>
          </a:p>
          <a:p>
            <a:pPr marL="457200" lvl="0" indent="-457200">
              <a:buFont typeface="+mj-lt"/>
              <a:buAutoNum type="arabicPeriod"/>
            </a:pP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10% over-catch (half of which is reported)? </a:t>
            </a:r>
          </a:p>
          <a:p>
            <a:pPr marL="457200" lvl="0" indent="-457200">
              <a:buFont typeface="+mj-lt"/>
              <a:buAutoNum type="arabicPeriod"/>
            </a:pPr>
            <a:endParaRPr lang="en-AU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Longline CPUE becomes biased (under-estimates abundance decline)?</a:t>
            </a:r>
          </a:p>
          <a:p>
            <a:pPr marL="457200" lvl="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5 year period (2020-2024) in which industry drops catch by 20% from recent levels (or under-catches the TAC by 20%) before the quotas become restrictive? </a:t>
            </a:r>
          </a:p>
        </p:txBody>
      </p:sp>
    </p:spTree>
    <p:extLst>
      <p:ext uri="{BB962C8B-B14F-4D97-AF65-F5344CB8AC3E}">
        <p14:creationId xmlns:p14="http://schemas.microsoft.com/office/powerpoint/2010/main" val="226560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Bigeye MSE Outline   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179512" y="1340768"/>
            <a:ext cx="8784975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sz="2200" dirty="0"/>
              <a:t>Funding Support: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Phase 3 ends June 2021 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Phase 4 funding from Australia to June 2023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CSIRO and Department of Foreign Affairs and Trade, Australia </a:t>
            </a:r>
          </a:p>
          <a:p>
            <a:pPr algn="just">
              <a:spcAft>
                <a:spcPts val="600"/>
              </a:spcAft>
            </a:pPr>
            <a:r>
              <a:rPr lang="en-US" altLang="ja-JP" sz="2200" dirty="0"/>
              <a:t>Operating Model (simulator):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Not yet endorsed by SC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No revisions proposed by WPTT or WPM since 2019</a:t>
            </a:r>
          </a:p>
          <a:p>
            <a:pPr algn="just">
              <a:spcAft>
                <a:spcPts val="600"/>
              </a:spcAft>
            </a:pPr>
            <a:r>
              <a:rPr lang="en-US" altLang="ja-JP" sz="2200" dirty="0"/>
              <a:t>Tuning Objectives: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MP results for TCMP 2019 tuning objectives appear reasonable</a:t>
            </a:r>
          </a:p>
          <a:p>
            <a:pPr algn="just">
              <a:spcAft>
                <a:spcPts val="600"/>
              </a:spcAft>
            </a:pPr>
            <a:r>
              <a:rPr lang="en-US" altLang="ja-JP" sz="2200" dirty="0"/>
              <a:t>Candidate Management Procedures and Evaluation Results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CPUE-based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Model-based “</a:t>
            </a:r>
            <a:r>
              <a:rPr lang="en-US" altLang="ja-JP" sz="2000" i="1" dirty="0" err="1">
                <a:solidFill>
                  <a:schemeClr val="tx2"/>
                </a:solidFill>
              </a:rPr>
              <a:t>hockeystick</a:t>
            </a:r>
            <a:r>
              <a:rPr lang="en-US" altLang="ja-JP" sz="2000" i="1" dirty="0">
                <a:solidFill>
                  <a:schemeClr val="tx2"/>
                </a:solidFill>
              </a:rPr>
              <a:t>” function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New model-based with projections (K2SM analogy)</a:t>
            </a:r>
            <a:endParaRPr lang="en-US" altLang="ja-JP" sz="2200" dirty="0"/>
          </a:p>
          <a:p>
            <a:pPr algn="just">
              <a:spcAft>
                <a:spcPts val="600"/>
              </a:spcAft>
            </a:pPr>
            <a:r>
              <a:rPr lang="en-US" altLang="ja-JP" sz="2200" dirty="0"/>
              <a:t>TCMP-04 Feedback for next iteration</a:t>
            </a:r>
          </a:p>
          <a:p>
            <a:pPr algn="just">
              <a:spcAft>
                <a:spcPts val="600"/>
              </a:spcAft>
            </a:pP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550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9F5D54-BA65-457F-A3B7-FE9E11E925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492"/>
            <a:ext cx="5731510" cy="3224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39229" y="-14863"/>
            <a:ext cx="7496535" cy="1143000"/>
          </a:xfrm>
        </p:spPr>
        <p:txBody>
          <a:bodyPr>
            <a:normAutofit/>
          </a:bodyPr>
          <a:lstStyle/>
          <a:p>
            <a:pPr algn="just"/>
            <a:r>
              <a:rPr lang="en-AU" altLang="ko-KR" sz="2800" b="1" dirty="0"/>
              <a:t>Report Appendix 2 – MP Robustness Test 1</a:t>
            </a:r>
            <a:br>
              <a:rPr lang="en-AU" altLang="ko-KR" sz="2800" b="1" dirty="0"/>
            </a:br>
            <a:r>
              <a:rPr lang="en-AU" sz="2800" dirty="0"/>
              <a:t>8 quarters of poor recruitment</a:t>
            </a:r>
            <a:endParaRPr lang="ko-KR" altLang="en-US" sz="2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1D17-D644-4DA6-96F9-B6890AF0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693" y="4696688"/>
            <a:ext cx="3401289" cy="2149347"/>
          </a:xfrm>
        </p:spPr>
        <p:txBody>
          <a:bodyPr/>
          <a:lstStyle/>
          <a:p>
            <a:r>
              <a:rPr lang="en-AU" dirty="0"/>
              <a:t>Decline in average stock status</a:t>
            </a:r>
          </a:p>
          <a:p>
            <a:endParaRPr lang="en-AU" dirty="0"/>
          </a:p>
          <a:p>
            <a:r>
              <a:rPr lang="en-AU" dirty="0"/>
              <a:t>Biomass Limits unlikely to be breached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B5D6F-4E12-45AD-A010-6E317A03C0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90" y="3573016"/>
            <a:ext cx="5731510" cy="32245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D1FDB-74EF-4A9D-8246-2C6101C095B1}"/>
              </a:ext>
            </a:extLst>
          </p:cNvPr>
          <p:cNvSpPr txBox="1"/>
          <p:nvPr/>
        </p:nvSpPr>
        <p:spPr>
          <a:xfrm>
            <a:off x="3412490" y="1212273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Reference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6FDF8-0EDA-4D8A-B099-8C60C1905714}"/>
              </a:ext>
            </a:extLst>
          </p:cNvPr>
          <p:cNvSpPr txBox="1"/>
          <p:nvPr/>
        </p:nvSpPr>
        <p:spPr>
          <a:xfrm>
            <a:off x="6357631" y="3223553"/>
            <a:ext cx="192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Poor Recruitment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D63D9-C3D7-4946-8593-11088A8852E5}"/>
              </a:ext>
            </a:extLst>
          </p:cNvPr>
          <p:cNvCxnSpPr>
            <a:cxnSpLocks/>
          </p:cNvCxnSpPr>
          <p:nvPr/>
        </p:nvCxnSpPr>
        <p:spPr>
          <a:xfrm flipH="1" flipV="1">
            <a:off x="6278245" y="5366202"/>
            <a:ext cx="739082" cy="4734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2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08F424-419A-42FF-84E7-617065236B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" y="1665741"/>
            <a:ext cx="4418429" cy="354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39229" y="-14863"/>
            <a:ext cx="7496535" cy="1143000"/>
          </a:xfrm>
        </p:spPr>
        <p:txBody>
          <a:bodyPr>
            <a:normAutofit/>
          </a:bodyPr>
          <a:lstStyle/>
          <a:p>
            <a:pPr algn="just"/>
            <a:r>
              <a:rPr lang="en-AU" altLang="ko-KR" sz="2800" b="1" dirty="0"/>
              <a:t>Report Appendix 2 – MP Robustness Test 1</a:t>
            </a:r>
            <a:br>
              <a:rPr lang="en-AU" altLang="ko-KR" sz="2800" b="1" dirty="0"/>
            </a:br>
            <a:r>
              <a:rPr lang="en-AU" sz="2800" dirty="0"/>
              <a:t>8 quarters of poor recruitment</a:t>
            </a:r>
            <a:endParaRPr lang="ko-KR" altLang="en-US" sz="2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1D17-D644-4DA6-96F9-B6890AF0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250" y="5438765"/>
            <a:ext cx="3401289" cy="1100147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Biomass declines earlier, but stabilizes</a:t>
            </a:r>
          </a:p>
          <a:p>
            <a:r>
              <a:rPr lang="en-AU" dirty="0"/>
              <a:t>All MPs similarly affected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D1FDB-74EF-4A9D-8246-2C6101C095B1}"/>
              </a:ext>
            </a:extLst>
          </p:cNvPr>
          <p:cNvSpPr txBox="1"/>
          <p:nvPr/>
        </p:nvSpPr>
        <p:spPr>
          <a:xfrm>
            <a:off x="1444415" y="1375135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Reference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6FDF8-0EDA-4D8A-B099-8C60C1905714}"/>
              </a:ext>
            </a:extLst>
          </p:cNvPr>
          <p:cNvSpPr txBox="1"/>
          <p:nvPr/>
        </p:nvSpPr>
        <p:spPr>
          <a:xfrm>
            <a:off x="5867123" y="2979875"/>
            <a:ext cx="192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Poor Recruitment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CBFCE1-37D0-4DBA-B6E1-A431971E838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66" y="3245816"/>
            <a:ext cx="4045089" cy="354254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FBCECB-4A47-4019-AA93-14B3A70064D2}"/>
              </a:ext>
            </a:extLst>
          </p:cNvPr>
          <p:cNvSpPr txBox="1"/>
          <p:nvPr/>
        </p:nvSpPr>
        <p:spPr>
          <a:xfrm>
            <a:off x="5274565" y="1036581"/>
            <a:ext cx="289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Spawning Biomass</a:t>
            </a:r>
            <a:r>
              <a:rPr lang="en-AU" dirty="0"/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121E3-B7B8-4F3B-89B4-5A89BC1B6BCE}"/>
              </a:ext>
            </a:extLst>
          </p:cNvPr>
          <p:cNvCxnSpPr>
            <a:cxnSpLocks/>
          </p:cNvCxnSpPr>
          <p:nvPr/>
        </p:nvCxnSpPr>
        <p:spPr>
          <a:xfrm flipV="1">
            <a:off x="369394" y="2718977"/>
            <a:ext cx="896232" cy="30761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FBB679-6888-4149-A10F-81219B47B4C5}"/>
              </a:ext>
            </a:extLst>
          </p:cNvPr>
          <p:cNvCxnSpPr>
            <a:cxnSpLocks/>
          </p:cNvCxnSpPr>
          <p:nvPr/>
        </p:nvCxnSpPr>
        <p:spPr>
          <a:xfrm>
            <a:off x="1444415" y="2718365"/>
            <a:ext cx="862374" cy="2615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C7C62D-F643-4785-964C-EFE265269BBC}"/>
              </a:ext>
            </a:extLst>
          </p:cNvPr>
          <p:cNvCxnSpPr>
            <a:cxnSpLocks/>
          </p:cNvCxnSpPr>
          <p:nvPr/>
        </p:nvCxnSpPr>
        <p:spPr>
          <a:xfrm flipV="1">
            <a:off x="5003358" y="4317548"/>
            <a:ext cx="423893" cy="2167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7998B-86E9-48D1-928F-9A76E875B60B}"/>
              </a:ext>
            </a:extLst>
          </p:cNvPr>
          <p:cNvCxnSpPr>
            <a:cxnSpLocks/>
          </p:cNvCxnSpPr>
          <p:nvPr/>
        </p:nvCxnSpPr>
        <p:spPr>
          <a:xfrm>
            <a:off x="5427251" y="4317548"/>
            <a:ext cx="439872" cy="2167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97CEA5-D5F2-4834-9D79-576AE815B997}"/>
              </a:ext>
            </a:extLst>
          </p:cNvPr>
          <p:cNvCxnSpPr>
            <a:cxnSpLocks/>
          </p:cNvCxnSpPr>
          <p:nvPr/>
        </p:nvCxnSpPr>
        <p:spPr>
          <a:xfrm>
            <a:off x="5940569" y="4517169"/>
            <a:ext cx="720623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1B543E5-3F49-408B-8513-5B2CFB6670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459"/>
            <a:ext cx="4437998" cy="34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8D06B3-35AB-4D26-B15C-D901F9FA9FD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44" y="3305918"/>
            <a:ext cx="4632556" cy="3494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39229" y="-14863"/>
            <a:ext cx="7496535" cy="1143000"/>
          </a:xfrm>
        </p:spPr>
        <p:txBody>
          <a:bodyPr>
            <a:normAutofit/>
          </a:bodyPr>
          <a:lstStyle/>
          <a:p>
            <a:pPr algn="just"/>
            <a:r>
              <a:rPr lang="en-AU" altLang="ko-KR" sz="2800" b="1" dirty="0"/>
              <a:t>Report Appendix 2 – MP Robustness Test 1</a:t>
            </a:r>
            <a:br>
              <a:rPr lang="en-AU" altLang="ko-KR" sz="2800" b="1" dirty="0"/>
            </a:br>
            <a:r>
              <a:rPr lang="en-AU" sz="2800" dirty="0"/>
              <a:t>8 quarters of poor recruitment</a:t>
            </a:r>
            <a:endParaRPr lang="ko-KR" altLang="en-US" sz="2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1D17-D644-4DA6-96F9-B6890AF0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250" y="5438765"/>
            <a:ext cx="3401289" cy="1100147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Catch remains stable, likely above recent levels</a:t>
            </a:r>
          </a:p>
          <a:p>
            <a:r>
              <a:rPr lang="en-AU" dirty="0"/>
              <a:t>All MPs similarly affected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D1FDB-74EF-4A9D-8246-2C6101C095B1}"/>
              </a:ext>
            </a:extLst>
          </p:cNvPr>
          <p:cNvSpPr txBox="1"/>
          <p:nvPr/>
        </p:nvSpPr>
        <p:spPr>
          <a:xfrm>
            <a:off x="1444415" y="1375135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Reference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6FDF8-0EDA-4D8A-B099-8C60C1905714}"/>
              </a:ext>
            </a:extLst>
          </p:cNvPr>
          <p:cNvSpPr txBox="1"/>
          <p:nvPr/>
        </p:nvSpPr>
        <p:spPr>
          <a:xfrm>
            <a:off x="5867123" y="2979875"/>
            <a:ext cx="192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Poor Recruitment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CECB-4A47-4019-AA93-14B3A70064D2}"/>
              </a:ext>
            </a:extLst>
          </p:cNvPr>
          <p:cNvSpPr txBox="1"/>
          <p:nvPr/>
        </p:nvSpPr>
        <p:spPr>
          <a:xfrm>
            <a:off x="5274565" y="1036581"/>
            <a:ext cx="289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Catch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121E3-B7B8-4F3B-89B4-5A89BC1B6BCE}"/>
              </a:ext>
            </a:extLst>
          </p:cNvPr>
          <p:cNvCxnSpPr>
            <a:cxnSpLocks/>
          </p:cNvCxnSpPr>
          <p:nvPr/>
        </p:nvCxnSpPr>
        <p:spPr>
          <a:xfrm flipV="1">
            <a:off x="829622" y="2725033"/>
            <a:ext cx="1271681" cy="16833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97CEA5-D5F2-4834-9D79-576AE815B997}"/>
              </a:ext>
            </a:extLst>
          </p:cNvPr>
          <p:cNvCxnSpPr>
            <a:cxnSpLocks/>
          </p:cNvCxnSpPr>
          <p:nvPr/>
        </p:nvCxnSpPr>
        <p:spPr>
          <a:xfrm>
            <a:off x="5674126" y="4517169"/>
            <a:ext cx="109606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39229" y="-14863"/>
            <a:ext cx="7496535" cy="1143000"/>
          </a:xfrm>
        </p:spPr>
        <p:txBody>
          <a:bodyPr>
            <a:normAutofit/>
          </a:bodyPr>
          <a:lstStyle/>
          <a:p>
            <a:pPr algn="just"/>
            <a:r>
              <a:rPr lang="en-AU" altLang="ko-KR" sz="2800" b="1" dirty="0"/>
              <a:t>Report Appendix 2 – MP Robustness Tests</a:t>
            </a:r>
            <a:endParaRPr lang="ko-KR" altLang="en-US" sz="2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EBBE161-2242-42E4-BA74-D6937D33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26634"/>
            <a:ext cx="8158976" cy="5315415"/>
          </a:xfrm>
        </p:spPr>
        <p:txBody>
          <a:bodyPr>
            <a:normAutofit/>
          </a:bodyPr>
          <a:lstStyle/>
          <a:p>
            <a:r>
              <a:rPr lang="en-AU" dirty="0"/>
              <a:t>The other 6 robustness tests have a similar or lesser effect on  MP performance over the medium term</a:t>
            </a:r>
          </a:p>
          <a:p>
            <a:endParaRPr lang="en-AU" dirty="0"/>
          </a:p>
          <a:p>
            <a:r>
              <a:rPr lang="en-AU" dirty="0"/>
              <a:t>None of the Robustness tests provide much new information to help discriminate which MP would be preferable.</a:t>
            </a:r>
          </a:p>
          <a:p>
            <a:pPr marL="0" lvl="0" indent="0">
              <a:buNone/>
            </a:pPr>
            <a:endParaRPr lang="en-AU" dirty="0"/>
          </a:p>
          <a:p>
            <a:pPr marL="0" lv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295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39229" y="-14863"/>
            <a:ext cx="7496535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ko-KR" sz="2800" b="1" dirty="0"/>
              <a:t>Report Appendix 3 – Miscellaneous MPs</a:t>
            </a:r>
            <a:br>
              <a:rPr lang="en-AU" altLang="ko-KR" sz="2800" b="1" dirty="0"/>
            </a:br>
            <a:r>
              <a:rPr lang="en-AU" sz="2200" dirty="0"/>
              <a:t>The 6 MPs presented are subset from 32 in Appendix 3</a:t>
            </a:r>
            <a:br>
              <a:rPr lang="en-AU" sz="2200" dirty="0"/>
            </a:br>
            <a:endParaRPr lang="ko-KR" altLang="en-US" sz="22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EBBE161-2242-42E4-BA74-D6937D33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360449"/>
            <a:ext cx="8158976" cy="5181600"/>
          </a:xfrm>
        </p:spPr>
        <p:txBody>
          <a:bodyPr>
            <a:normAutofit/>
          </a:bodyPr>
          <a:lstStyle/>
          <a:p>
            <a:r>
              <a:rPr lang="en-AU" i="1" dirty="0">
                <a:solidFill>
                  <a:schemeClr val="tx2"/>
                </a:solidFill>
              </a:rPr>
              <a:t>TCMP Tuning choice largely drives the performance</a:t>
            </a:r>
          </a:p>
          <a:p>
            <a:pPr marL="0" lvl="0" indent="0">
              <a:buNone/>
            </a:pPr>
            <a:endParaRPr lang="en-AU" dirty="0"/>
          </a:p>
          <a:p>
            <a:pPr marL="0" lvl="0" indent="0">
              <a:buNone/>
            </a:pPr>
            <a:endParaRPr lang="en-AU" dirty="0"/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83554B09-2D2F-4E5B-9CE0-1FF18E32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6" y="2165350"/>
            <a:ext cx="448945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2">
            <a:extLst>
              <a:ext uri="{FF2B5EF4-FFF2-40B4-BE49-F238E27FC236}">
                <a16:creationId xmlns:a16="http://schemas.microsoft.com/office/drawing/2014/main" id="{B2D845A0-0E9B-4720-AD6F-9DE1DBCC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76" y="4478841"/>
            <a:ext cx="41021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1471A4E-CFE4-4FA4-8D3B-5A6C5A3D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5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3200" b="1" dirty="0"/>
              <a:t>MP Performance Conclusions for Bigeye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504" cy="498944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AU" dirty="0"/>
              <a:t>All of the MPs tested represent low risk of exceeding SB limits.</a:t>
            </a:r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All of the MPs tested are likely to recommend average catches that are higher than recent levels over the medium term.</a:t>
            </a:r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AU" dirty="0"/>
              <a:t>Tuning objectives set by the TCMP largely determine the MP performance</a:t>
            </a:r>
          </a:p>
          <a:p>
            <a:pPr marL="514350" indent="-514350">
              <a:buAutoNum type="arabicParenR"/>
            </a:pPr>
            <a:endParaRPr lang="en-AU" b="1" dirty="0"/>
          </a:p>
          <a:p>
            <a:pPr marL="514350" indent="-514350">
              <a:buAutoNum type="arabicParenR"/>
            </a:pPr>
            <a:r>
              <a:rPr lang="en-AU" dirty="0"/>
              <a:t>All tuned MPs Perform similarly, however:</a:t>
            </a:r>
          </a:p>
          <a:p>
            <a:pPr lvl="1"/>
            <a:r>
              <a:rPr lang="en-AU" dirty="0"/>
              <a:t>CPUE-based MPs:</a:t>
            </a:r>
          </a:p>
          <a:p>
            <a:pPr lvl="2"/>
            <a:r>
              <a:rPr lang="en-AU" dirty="0"/>
              <a:t>Unstable biomass trends in the long term </a:t>
            </a:r>
          </a:p>
          <a:p>
            <a:pPr lvl="2"/>
            <a:r>
              <a:rPr lang="en-AU" dirty="0"/>
              <a:t>greater catch variability</a:t>
            </a:r>
          </a:p>
          <a:p>
            <a:pPr lvl="1"/>
            <a:r>
              <a:rPr lang="en-AU" dirty="0"/>
              <a:t>Projection-based MPs: </a:t>
            </a:r>
          </a:p>
          <a:p>
            <a:pPr lvl="2"/>
            <a:r>
              <a:rPr lang="en-AU" dirty="0"/>
              <a:t>Biomass trends stabilize in the long term</a:t>
            </a:r>
          </a:p>
          <a:p>
            <a:pPr lvl="2"/>
            <a:r>
              <a:rPr lang="en-AU" dirty="0"/>
              <a:t>lowest catch variability</a:t>
            </a:r>
          </a:p>
          <a:p>
            <a:pPr lvl="1"/>
            <a:r>
              <a:rPr lang="en-AU" dirty="0" err="1"/>
              <a:t>Hockeystick</a:t>
            </a:r>
            <a:r>
              <a:rPr lang="en-AU" dirty="0"/>
              <a:t> MPs are intermediate</a:t>
            </a:r>
          </a:p>
          <a:p>
            <a:pPr marL="1314450" lvl="2" indent="-514350"/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06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3200" b="1" dirty="0"/>
              <a:t>Considerations for next iteration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504" cy="498944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AU" dirty="0"/>
              <a:t>Operating Model still requires SC endorsement</a:t>
            </a:r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Current bigeye stock status is not over-exploited. </a:t>
            </a:r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Catches have been declining in recent years. </a:t>
            </a:r>
          </a:p>
          <a:p>
            <a:pPr lvl="1"/>
            <a:r>
              <a:rPr lang="en-AU" dirty="0"/>
              <a:t>Tuning objectives tend to require substantial catch increases.</a:t>
            </a:r>
          </a:p>
          <a:p>
            <a:pPr lvl="1"/>
            <a:r>
              <a:rPr lang="en-AU" dirty="0"/>
              <a:t>There appears to be no incentive for industry to increase catches at this time. </a:t>
            </a:r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53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3200" b="1" dirty="0"/>
              <a:t>MP development questions for TCMP-04  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92676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arenR"/>
            </a:pPr>
            <a:r>
              <a:rPr lang="en-AU" sz="2400" dirty="0"/>
              <a:t>Are B2 and B3 tuning objectives still appropriate?</a:t>
            </a:r>
          </a:p>
          <a:p>
            <a:pPr lvl="2"/>
            <a:r>
              <a:rPr lang="en-AU" sz="2000" dirty="0"/>
              <a:t>Time Window:    (2030-2034) or (first TAC +10y to first TAC +14y)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9E780-20B7-4EAF-8DC2-77C7B868D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0" y="2735854"/>
            <a:ext cx="7598875" cy="412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1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3200" b="1" dirty="0"/>
              <a:t>MP development questions for TCMP-04  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0101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Arial" pitchFamily="34" charset="0"/>
              <a:buAutoNum type="arabicParenR"/>
            </a:pPr>
            <a:r>
              <a:rPr lang="en-AU" dirty="0"/>
              <a:t>Are B2 and B3 tuning objectives appropriate?</a:t>
            </a:r>
          </a:p>
          <a:p>
            <a:pPr lvl="2"/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Frequency of quota setting?</a:t>
            </a:r>
          </a:p>
          <a:p>
            <a:pPr marL="1314450" lvl="2" indent="-514350"/>
            <a:r>
              <a:rPr lang="en-AU" dirty="0"/>
              <a:t>First MP application 2022 for 2023 </a:t>
            </a:r>
            <a:r>
              <a:rPr lang="en-AU"/>
              <a:t>TAC setting?</a:t>
            </a:r>
            <a:endParaRPr lang="en-AU" dirty="0"/>
          </a:p>
          <a:p>
            <a:pPr marL="1314450" lvl="2" indent="-514350"/>
            <a:r>
              <a:rPr lang="en-AU" dirty="0"/>
              <a:t>Then every 3 years </a:t>
            </a:r>
          </a:p>
          <a:p>
            <a:pPr marL="514350" indent="-514350">
              <a:buAutoNum type="arabicParenR"/>
            </a:pPr>
            <a:r>
              <a:rPr lang="en-AU" dirty="0"/>
              <a:t>15% TAC change constraint?</a:t>
            </a:r>
          </a:p>
          <a:p>
            <a:pPr marL="1314450" lvl="2" indent="-514350"/>
            <a:r>
              <a:rPr lang="en-AU" dirty="0"/>
              <a:t>May be possible to increase initial stability</a:t>
            </a:r>
          </a:p>
          <a:p>
            <a:pPr marL="0" indent="0">
              <a:buNone/>
            </a:pPr>
            <a:r>
              <a:rPr lang="en-AU" dirty="0"/>
              <a:t>4)  Implementation lag?</a:t>
            </a:r>
          </a:p>
          <a:p>
            <a:pPr lvl="2"/>
            <a:r>
              <a:rPr lang="en-AU" dirty="0"/>
              <a:t>MP data (CPUE) available to 2021 for 2023 TAC</a:t>
            </a:r>
          </a:p>
          <a:p>
            <a:pPr marL="0" indent="0">
              <a:buNone/>
            </a:pPr>
            <a:r>
              <a:rPr lang="en-AU" dirty="0"/>
              <a:t>5)  Are there any MP performance preferences?</a:t>
            </a:r>
          </a:p>
          <a:p>
            <a:pPr lvl="2"/>
            <a:r>
              <a:rPr lang="en-AU" dirty="0"/>
              <a:t> e.g. Time series behaviour of catch and biomass?</a:t>
            </a:r>
          </a:p>
          <a:p>
            <a:pPr marL="0" indent="0">
              <a:buNone/>
            </a:pPr>
            <a:r>
              <a:rPr lang="en-AU" dirty="0"/>
              <a:t>6)  Other TCMP concerns?</a:t>
            </a:r>
          </a:p>
          <a:p>
            <a:pPr marL="914400" lvl="2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4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Picture 4" descr="Thunnus obe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35" y="3705655"/>
            <a:ext cx="4325082" cy="20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9" y="2656714"/>
            <a:ext cx="1559016" cy="17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69" y="5333746"/>
            <a:ext cx="1465431" cy="1465431"/>
          </a:xfrm>
          <a:prstGeom prst="rect">
            <a:avLst/>
          </a:prstGeom>
        </p:spPr>
      </p:pic>
      <p:sp>
        <p:nvSpPr>
          <p:cNvPr id="12" name="직사각형 10"/>
          <p:cNvSpPr/>
          <p:nvPr/>
        </p:nvSpPr>
        <p:spPr>
          <a:xfrm>
            <a:off x="-33701" y="44624"/>
            <a:ext cx="914400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</a:pPr>
            <a:endParaRPr lang="en-AU" sz="4800" b="1" dirty="0"/>
          </a:p>
          <a:p>
            <a:pPr lvl="0" algn="ctr">
              <a:spcAft>
                <a:spcPts val="600"/>
              </a:spcAft>
            </a:pPr>
            <a:r>
              <a:rPr lang="en-AU" sz="4800" b="1" dirty="0" err="1"/>
              <a:t>Merci</a:t>
            </a:r>
            <a:endParaRPr lang="en-AU" sz="4800" b="1" dirty="0"/>
          </a:p>
          <a:p>
            <a:pPr lvl="0" algn="ctr">
              <a:spcAft>
                <a:spcPts val="600"/>
              </a:spcAft>
            </a:pPr>
            <a:r>
              <a:rPr lang="en-AU" sz="4800" b="1" dirty="0"/>
              <a:t>Thanks!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255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3200" b="1" dirty="0"/>
              <a:t>TCMP-03 (2019) : 2 Tuning Objectives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169506"/>
            <a:ext cx="8595360" cy="49566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600" b="1" dirty="0"/>
          </a:p>
          <a:p>
            <a:pPr marL="0" indent="0" algn="ctr">
              <a:buNone/>
            </a:pPr>
            <a:endParaRPr lang="en-AU" sz="2600" b="1" dirty="0"/>
          </a:p>
          <a:p>
            <a:pPr marL="0" indent="0" algn="ctr">
              <a:buNone/>
            </a:pPr>
            <a:r>
              <a:rPr lang="en-AU" sz="2600" b="1" dirty="0"/>
              <a:t>B1:</a:t>
            </a:r>
            <a:r>
              <a:rPr lang="en-AU" sz="2600" dirty="0"/>
              <a:t> </a:t>
            </a:r>
            <a:r>
              <a:rPr lang="en-AU" sz="2600" dirty="0" err="1"/>
              <a:t>Pr</a:t>
            </a:r>
            <a:r>
              <a:rPr lang="en-AU" sz="2600" dirty="0"/>
              <a:t>(Kobe green zone 2030:2034) = </a:t>
            </a:r>
            <a:r>
              <a:rPr lang="en-AU" sz="2600" b="1" dirty="0">
                <a:solidFill>
                  <a:schemeClr val="accent1"/>
                </a:solidFill>
              </a:rPr>
              <a:t>0.5</a:t>
            </a:r>
            <a:r>
              <a:rPr lang="en-AU" sz="2600" dirty="0"/>
              <a:t>  </a:t>
            </a:r>
          </a:p>
          <a:p>
            <a:pPr marL="0" indent="0" algn="ctr">
              <a:buNone/>
            </a:pPr>
            <a:r>
              <a:rPr lang="en-AU" sz="2600" b="1" dirty="0"/>
              <a:t>B2:</a:t>
            </a:r>
            <a:r>
              <a:rPr lang="en-AU" sz="2600" dirty="0"/>
              <a:t> </a:t>
            </a:r>
            <a:r>
              <a:rPr lang="en-AU" sz="2600" dirty="0" err="1"/>
              <a:t>Pr</a:t>
            </a:r>
            <a:r>
              <a:rPr lang="en-AU" sz="2600" dirty="0"/>
              <a:t>(Kobe green zone 2030:2034) = </a:t>
            </a:r>
            <a:r>
              <a:rPr lang="en-AU" sz="2600" b="1" dirty="0">
                <a:solidFill>
                  <a:schemeClr val="accent1"/>
                </a:solidFill>
              </a:rPr>
              <a:t>0.6</a:t>
            </a:r>
            <a:r>
              <a:rPr lang="en-AU" sz="2600" dirty="0"/>
              <a:t>  </a:t>
            </a:r>
          </a:p>
          <a:p>
            <a:pPr marL="0" indent="0" algn="ctr">
              <a:buNone/>
            </a:pPr>
            <a:r>
              <a:rPr lang="en-AU" sz="2600" b="1" dirty="0"/>
              <a:t>B3:</a:t>
            </a:r>
            <a:r>
              <a:rPr lang="en-AU" sz="2600" dirty="0"/>
              <a:t> </a:t>
            </a:r>
            <a:r>
              <a:rPr lang="en-AU" sz="2600" dirty="0" err="1"/>
              <a:t>Pr</a:t>
            </a:r>
            <a:r>
              <a:rPr lang="en-AU" sz="2600" dirty="0"/>
              <a:t>(Kobe green zone 2030:2034) = </a:t>
            </a:r>
            <a:r>
              <a:rPr lang="en-AU" sz="2600" b="1" dirty="0">
                <a:solidFill>
                  <a:schemeClr val="accent1"/>
                </a:solidFill>
              </a:rPr>
              <a:t>0.7</a:t>
            </a:r>
            <a:r>
              <a:rPr lang="en-AU" sz="2600" dirty="0"/>
              <a:t> 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/>
              <a:t>The stock status is in the Kobe green quadrant over the period 2030:2034 exactly 60 or 70 % of the time (averaged over all simulations). </a:t>
            </a:r>
          </a:p>
          <a:p>
            <a:endParaRPr lang="en-AU" sz="2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35F1B0-D6B0-456B-8260-154E6CFCF122}"/>
              </a:ext>
            </a:extLst>
          </p:cNvPr>
          <p:cNvCxnSpPr>
            <a:cxnSpLocks/>
          </p:cNvCxnSpPr>
          <p:nvPr/>
        </p:nvCxnSpPr>
        <p:spPr>
          <a:xfrm>
            <a:off x="1701632" y="2258750"/>
            <a:ext cx="6067740" cy="224058"/>
          </a:xfrm>
          <a:prstGeom prst="line">
            <a:avLst/>
          </a:prstGeom>
          <a:ln w="85725">
            <a:solidFill>
              <a:srgbClr val="FF0000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270A8E-E9B2-401B-B069-387E6ED326E6}"/>
              </a:ext>
            </a:extLst>
          </p:cNvPr>
          <p:cNvSpPr/>
          <p:nvPr/>
        </p:nvSpPr>
        <p:spPr>
          <a:xfrm>
            <a:off x="1792466" y="2634199"/>
            <a:ext cx="5922406" cy="90228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57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3200" b="1" dirty="0"/>
              <a:t>MP development questions for TCMP-04  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169505"/>
            <a:ext cx="8229600" cy="5551971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arenR"/>
            </a:pPr>
            <a:r>
              <a:rPr lang="en-AU" dirty="0"/>
              <a:t>Are B2 and B3 tuning objectives appropriate?</a:t>
            </a:r>
          </a:p>
          <a:p>
            <a:pPr lvl="2"/>
            <a:r>
              <a:rPr lang="en-AU" dirty="0"/>
              <a:t>Could approximately translate to one of the standard performance graphics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8E008-A84A-41F8-84C9-99E211E330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59" y="4521720"/>
            <a:ext cx="2911379" cy="2351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D4FB48C-2C53-4673-973D-B26F0DF847AB}"/>
              </a:ext>
            </a:extLst>
          </p:cNvPr>
          <p:cNvGrpSpPr/>
          <p:nvPr/>
        </p:nvGrpSpPr>
        <p:grpSpPr>
          <a:xfrm>
            <a:off x="4790657" y="2950367"/>
            <a:ext cx="4189624" cy="3212042"/>
            <a:chOff x="4913502" y="3500153"/>
            <a:chExt cx="2911379" cy="23517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82ABDB-2AD3-4817-9566-1BFF5BCFBE58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502" y="3500153"/>
              <a:ext cx="2911379" cy="2351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986620-8E97-483D-B982-BF07973947E2}"/>
                </a:ext>
              </a:extLst>
            </p:cNvPr>
            <p:cNvSpPr/>
            <p:nvPr/>
          </p:nvSpPr>
          <p:spPr>
            <a:xfrm>
              <a:off x="6292477" y="4265679"/>
              <a:ext cx="1079873" cy="442052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62C6C4-D6DE-4F0B-BDCA-EA6B962948CD}"/>
                </a:ext>
              </a:extLst>
            </p:cNvPr>
            <p:cNvSpPr/>
            <p:nvPr/>
          </p:nvSpPr>
          <p:spPr>
            <a:xfrm>
              <a:off x="5736430" y="4602279"/>
              <a:ext cx="556047" cy="9912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A33013-D8AC-4075-9A5D-AE20B97B7F14}"/>
                </a:ext>
              </a:extLst>
            </p:cNvPr>
            <p:cNvSpPr/>
            <p:nvPr/>
          </p:nvSpPr>
          <p:spPr>
            <a:xfrm>
              <a:off x="6248045" y="4588036"/>
              <a:ext cx="1168736" cy="105340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581434F5-5A85-4286-A5D2-4E42F9DC3386}"/>
              </a:ext>
            </a:extLst>
          </p:cNvPr>
          <p:cNvSpPr/>
          <p:nvPr/>
        </p:nvSpPr>
        <p:spPr>
          <a:xfrm>
            <a:off x="3371848" y="4631898"/>
            <a:ext cx="912285" cy="411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FFC944-81BB-4755-8095-178A96CAD601}"/>
              </a:ext>
            </a:extLst>
          </p:cNvPr>
          <p:cNvSpPr/>
          <p:nvPr/>
        </p:nvSpPr>
        <p:spPr>
          <a:xfrm>
            <a:off x="8394292" y="3770222"/>
            <a:ext cx="547706" cy="1465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7E191F-E948-4D68-BA91-63AEA291D4F3}"/>
              </a:ext>
            </a:extLst>
          </p:cNvPr>
          <p:cNvSpPr/>
          <p:nvPr/>
        </p:nvSpPr>
        <p:spPr>
          <a:xfrm>
            <a:off x="7022307" y="4632135"/>
            <a:ext cx="131171" cy="16151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C9A73C-3B7C-4D31-927D-DCB78703C801}"/>
              </a:ext>
            </a:extLst>
          </p:cNvPr>
          <p:cNvSpPr/>
          <p:nvPr/>
        </p:nvSpPr>
        <p:spPr>
          <a:xfrm>
            <a:off x="7024684" y="4898835"/>
            <a:ext cx="131171" cy="16151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7DE2F4-4551-4900-BBD1-3FAEB3D923B7}"/>
              </a:ext>
            </a:extLst>
          </p:cNvPr>
          <p:cNvSpPr/>
          <p:nvPr/>
        </p:nvSpPr>
        <p:spPr>
          <a:xfrm>
            <a:off x="7028090" y="5138091"/>
            <a:ext cx="131171" cy="16151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81799F-58AE-4A9B-9097-2C6CC1A70902}"/>
              </a:ext>
            </a:extLst>
          </p:cNvPr>
          <p:cNvSpPr txBox="1"/>
          <p:nvPr/>
        </p:nvSpPr>
        <p:spPr>
          <a:xfrm>
            <a:off x="79571" y="2815857"/>
            <a:ext cx="301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/>
              <a:t>Pr</a:t>
            </a:r>
            <a:r>
              <a:rPr lang="en-AU" sz="1600" dirty="0"/>
              <a:t>(Green Kobe, 2030-2034) = 60%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BFF90-E35D-407A-83FC-05F048A743E8}"/>
              </a:ext>
            </a:extLst>
          </p:cNvPr>
          <p:cNvSpPr txBox="1"/>
          <p:nvPr/>
        </p:nvSpPr>
        <p:spPr>
          <a:xfrm>
            <a:off x="4738702" y="6070276"/>
            <a:ext cx="411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/>
              <a:t>Pr</a:t>
            </a:r>
            <a:r>
              <a:rPr lang="en-AU" sz="1600" dirty="0"/>
              <a:t>(average SB/SB(MSY) 2022-2037 &gt; 1.2) = 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86BE6-26C5-4ADD-A0CE-79F7F5B23DA9}"/>
              </a:ext>
            </a:extLst>
          </p:cNvPr>
          <p:cNvSpPr txBox="1"/>
          <p:nvPr/>
        </p:nvSpPr>
        <p:spPr>
          <a:xfrm>
            <a:off x="6856893" y="57650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9A61A3-15BC-477E-8F0C-BD2762DD4806}"/>
              </a:ext>
            </a:extLst>
          </p:cNvPr>
          <p:cNvCxnSpPr>
            <a:cxnSpLocks/>
          </p:cNvCxnSpPr>
          <p:nvPr/>
        </p:nvCxnSpPr>
        <p:spPr>
          <a:xfrm>
            <a:off x="7080748" y="2971806"/>
            <a:ext cx="7207" cy="295036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067D0AD-2406-4C15-A666-3144C7340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78" y="3160240"/>
            <a:ext cx="2903708" cy="1430327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3BFE6ABF-6D02-44A4-A969-DC0E57BA77CF}"/>
              </a:ext>
            </a:extLst>
          </p:cNvPr>
          <p:cNvSpPr/>
          <p:nvPr/>
        </p:nvSpPr>
        <p:spPr>
          <a:xfrm>
            <a:off x="3153367" y="3154411"/>
            <a:ext cx="403547" cy="3367833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07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5D189D-455E-4FEA-8B96-3477E6A7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25" y="3191316"/>
            <a:ext cx="5176494" cy="3666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4FAA39-5F41-4ECB-AA95-B1FFBBA4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35" y="139282"/>
            <a:ext cx="7960125" cy="666119"/>
          </a:xfrm>
        </p:spPr>
        <p:txBody>
          <a:bodyPr>
            <a:normAutofit fontScale="90000"/>
          </a:bodyPr>
          <a:lstStyle/>
          <a:p>
            <a:r>
              <a:rPr lang="en-AU" sz="2400" dirty="0"/>
              <a:t>Bigeye Operating Model – Reference Set Ensemble</a:t>
            </a:r>
            <a:br>
              <a:rPr lang="en-AU" sz="2400" dirty="0"/>
            </a:br>
            <a:r>
              <a:rPr lang="en-AU" sz="2000" i="1" dirty="0">
                <a:solidFill>
                  <a:schemeClr val="accent1"/>
                </a:solidFill>
              </a:rPr>
              <a:t>from IOTC-2021-WPM12(MSE)-04)</a:t>
            </a:r>
            <a:endParaRPr lang="en-A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B80B6-6F91-4086-A995-7BE3F759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A9F2C-EF16-4366-8E78-75986376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08" y="1238141"/>
            <a:ext cx="4846848" cy="50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12A83-3788-4823-A741-DA154E7C4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2" y="685911"/>
            <a:ext cx="3818175" cy="6035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00455-AA32-477C-8D2A-A384D31A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FEC49-7B2E-436B-8D38-080176CBE9C1}"/>
              </a:ext>
            </a:extLst>
          </p:cNvPr>
          <p:cNvSpPr/>
          <p:nvPr/>
        </p:nvSpPr>
        <p:spPr>
          <a:xfrm>
            <a:off x="2386584" y="4928616"/>
            <a:ext cx="640079" cy="1335024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D163B-B14A-4C2B-8A90-D434EDD4EA02}"/>
              </a:ext>
            </a:extLst>
          </p:cNvPr>
          <p:cNvSpPr/>
          <p:nvPr/>
        </p:nvSpPr>
        <p:spPr>
          <a:xfrm>
            <a:off x="2377440" y="2994754"/>
            <a:ext cx="649223" cy="1408971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A31715-EABF-4181-9A1B-412203AFEA74}"/>
              </a:ext>
            </a:extLst>
          </p:cNvPr>
          <p:cNvSpPr/>
          <p:nvPr/>
        </p:nvSpPr>
        <p:spPr>
          <a:xfrm>
            <a:off x="2386583" y="1143798"/>
            <a:ext cx="649224" cy="1502797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E0BCAE-EB0E-4065-B442-812382AA6DD5}"/>
              </a:ext>
            </a:extLst>
          </p:cNvPr>
          <p:cNvSpPr/>
          <p:nvPr/>
        </p:nvSpPr>
        <p:spPr>
          <a:xfrm>
            <a:off x="3621026" y="1462703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dirty="0"/>
              <a:t>B1: </a:t>
            </a:r>
            <a:r>
              <a:rPr lang="en-AU" sz="2400" b="1" dirty="0">
                <a:solidFill>
                  <a:srgbClr val="00B050"/>
                </a:solidFill>
              </a:rPr>
              <a:t>50%</a:t>
            </a:r>
            <a:r>
              <a:rPr lang="en-AU" sz="2400" b="1" dirty="0"/>
              <a:t> K</a:t>
            </a:r>
            <a:r>
              <a:rPr lang="en-AU" sz="2400" dirty="0"/>
              <a:t>obe green zone</a:t>
            </a:r>
          </a:p>
          <a:p>
            <a:pPr algn="ctr"/>
            <a:endParaRPr lang="en-AU" sz="2400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r>
              <a:rPr lang="en-AU" sz="2400" b="1" dirty="0"/>
              <a:t>B2: </a:t>
            </a:r>
            <a:r>
              <a:rPr lang="en-AU" sz="2400" b="1" dirty="0">
                <a:solidFill>
                  <a:srgbClr val="00B050"/>
                </a:solidFill>
              </a:rPr>
              <a:t>60%</a:t>
            </a:r>
            <a:r>
              <a:rPr lang="en-AU" sz="2400" b="1" dirty="0"/>
              <a:t> K</a:t>
            </a:r>
            <a:r>
              <a:rPr lang="en-AU" sz="2400" dirty="0"/>
              <a:t>obe green zone</a:t>
            </a:r>
          </a:p>
          <a:p>
            <a:pPr algn="ctr"/>
            <a:endParaRPr lang="en-AU" sz="2400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r>
              <a:rPr lang="en-AU" sz="2400" b="1" dirty="0"/>
              <a:t>B3: </a:t>
            </a:r>
            <a:r>
              <a:rPr lang="en-AU" sz="2400" b="1" dirty="0">
                <a:solidFill>
                  <a:srgbClr val="00B050"/>
                </a:solidFill>
              </a:rPr>
              <a:t>70%</a:t>
            </a:r>
            <a:r>
              <a:rPr lang="en-AU" sz="2400" b="1" dirty="0"/>
              <a:t> K</a:t>
            </a:r>
            <a:r>
              <a:rPr lang="en-AU" sz="2400" dirty="0"/>
              <a:t>obe green zone</a:t>
            </a:r>
          </a:p>
          <a:p>
            <a:pPr algn="ctr"/>
            <a:endParaRPr lang="en-AU" sz="2400" dirty="0"/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020CB3B7-62E4-4903-9E37-972083C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77" y="99949"/>
            <a:ext cx="7164288" cy="728135"/>
          </a:xfrm>
        </p:spPr>
        <p:txBody>
          <a:bodyPr>
            <a:normAutofit fontScale="90000"/>
          </a:bodyPr>
          <a:lstStyle/>
          <a:p>
            <a:r>
              <a:rPr lang="en-AU" sz="3200" b="1" dirty="0"/>
              <a:t>Visualizing the 2018 Tuning Objectives:</a:t>
            </a:r>
            <a:br>
              <a:rPr lang="en-AU" sz="3200" b="1" dirty="0"/>
            </a:br>
            <a:r>
              <a:rPr lang="en-AU" sz="3200" b="1" dirty="0"/>
              <a:t>Time series of Kobe quadrant probabilities</a:t>
            </a:r>
            <a:endParaRPr lang="ko-KR" altLang="en-US" sz="32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884534-F0FF-43C6-B343-FD20E2DE4F4F}"/>
              </a:ext>
            </a:extLst>
          </p:cNvPr>
          <p:cNvCxnSpPr>
            <a:cxnSpLocks/>
          </p:cNvCxnSpPr>
          <p:nvPr/>
        </p:nvCxnSpPr>
        <p:spPr>
          <a:xfrm flipV="1">
            <a:off x="175613" y="1683463"/>
            <a:ext cx="8247767" cy="48449"/>
          </a:xfrm>
          <a:prstGeom prst="line">
            <a:avLst/>
          </a:prstGeom>
          <a:ln w="146050">
            <a:solidFill>
              <a:srgbClr val="FF0000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2234-FBEE-4AC4-8A6F-01F3DDD7F2D0}"/>
              </a:ext>
            </a:extLst>
          </p:cNvPr>
          <p:cNvSpPr/>
          <p:nvPr/>
        </p:nvSpPr>
        <p:spPr>
          <a:xfrm>
            <a:off x="256032" y="2646595"/>
            <a:ext cx="7458840" cy="4002486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6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2800" b="1" dirty="0"/>
              <a:t>TCMP-03 MP development guidance</a:t>
            </a:r>
            <a:endParaRPr lang="ko-KR" alt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79813" y="1235075"/>
            <a:ext cx="8229600" cy="51212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endParaRPr lang="en-AU" dirty="0"/>
          </a:p>
          <a:p>
            <a:pPr marL="0" indent="0">
              <a:buNone/>
            </a:pPr>
            <a:r>
              <a:rPr lang="en-AU" dirty="0"/>
              <a:t>Other MP implementation constraints: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Frequency of quota setting</a:t>
            </a:r>
          </a:p>
          <a:p>
            <a:pPr lvl="1"/>
            <a:r>
              <a:rPr lang="en-AU" dirty="0"/>
              <a:t>First MP setting in 2022 for 2023 TAC</a:t>
            </a:r>
          </a:p>
          <a:p>
            <a:pPr lvl="1"/>
            <a:r>
              <a:rPr lang="en-AU" dirty="0"/>
              <a:t>Then every 3 years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TAC change constraints</a:t>
            </a:r>
          </a:p>
          <a:p>
            <a:pPr lvl="1"/>
            <a:r>
              <a:rPr lang="en-AU" dirty="0"/>
              <a:t>Maximum 15% change (increase or decrease)</a:t>
            </a:r>
          </a:p>
          <a:p>
            <a:pPr lvl="1"/>
            <a:r>
              <a:rPr lang="en-AU" dirty="0">
                <a:solidFill>
                  <a:srgbClr val="00B050"/>
                </a:solidFill>
              </a:rPr>
              <a:t> (easily achievable for all BET tuning objectives)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2 year Implementation data lag</a:t>
            </a:r>
          </a:p>
          <a:p>
            <a:pPr lvl="1"/>
            <a:r>
              <a:rPr lang="en-AU" dirty="0"/>
              <a:t>E.g. 2021 CPUE available for 2023 TAC setting</a:t>
            </a:r>
          </a:p>
          <a:p>
            <a:pPr lvl="2"/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878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D22-F550-4F30-9F06-61E9D5AB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Fig. 1. “Empirical” CPUE-based 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6C52-01B3-46E4-A5C0-F34A60A0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3E893-0876-4766-9037-FC6B4C56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578"/>
            <a:ext cx="9144000" cy="49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D22-F550-4F30-9F06-61E9D5AB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Fig. 2. Original Model-based 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6C52-01B3-46E4-A5C0-F34A60A0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6A76B-9DBE-4612-8968-29CD9477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831"/>
            <a:ext cx="9144000" cy="47984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36D5B0-D3C3-4377-9FEF-AE138ADEA528}"/>
              </a:ext>
            </a:extLst>
          </p:cNvPr>
          <p:cNvSpPr/>
          <p:nvPr/>
        </p:nvSpPr>
        <p:spPr>
          <a:xfrm>
            <a:off x="4650724" y="3379662"/>
            <a:ext cx="1401878" cy="272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6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6C52-01B3-46E4-A5C0-F34A60A0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412D9C-2D12-4AC1-91DA-5AD68CA95AA2}"/>
              </a:ext>
            </a:extLst>
          </p:cNvPr>
          <p:cNvSpPr txBox="1">
            <a:spLocks/>
          </p:cNvSpPr>
          <p:nvPr/>
        </p:nvSpPr>
        <p:spPr>
          <a:xfrm>
            <a:off x="358776" y="329135"/>
            <a:ext cx="8461374" cy="65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Fig. 3. New Model-based MP with internal projection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71DAE9-2353-427E-8959-7F9C102E2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199015"/>
            <a:ext cx="8709025" cy="461196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AU" sz="2400" dirty="0">
                <a:solidFill>
                  <a:schemeClr val="tx2"/>
                </a:solidFill>
              </a:rPr>
              <a:t>Fit simple population model</a:t>
            </a:r>
          </a:p>
          <a:p>
            <a:pPr marL="457200" indent="-457200">
              <a:buAutoNum type="arabicParenR"/>
            </a:pPr>
            <a:r>
              <a:rPr lang="en-AU" sz="2400" dirty="0">
                <a:solidFill>
                  <a:schemeClr val="tx2"/>
                </a:solidFill>
              </a:rPr>
              <a:t>Find constant TAC that hits target depletion at target date</a:t>
            </a:r>
          </a:p>
          <a:p>
            <a:pPr marL="457200" indent="-457200">
              <a:buAutoNum type="arabicParenR"/>
            </a:pPr>
            <a:r>
              <a:rPr lang="en-AU" sz="2400" dirty="0">
                <a:solidFill>
                  <a:schemeClr val="tx2"/>
                </a:solidFill>
              </a:rPr>
              <a:t>Resembles Kobe 2 Strategy Matrix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8D1D36-17D0-4901-BF9C-96D8135963CB}"/>
              </a:ext>
            </a:extLst>
          </p:cNvPr>
          <p:cNvSpPr/>
          <p:nvPr/>
        </p:nvSpPr>
        <p:spPr>
          <a:xfrm>
            <a:off x="457200" y="2479275"/>
            <a:ext cx="7010400" cy="4153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636798-FAED-4D0A-B876-255A4603D108}"/>
              </a:ext>
            </a:extLst>
          </p:cNvPr>
          <p:cNvCxnSpPr>
            <a:cxnSpLocks/>
          </p:cNvCxnSpPr>
          <p:nvPr/>
        </p:nvCxnSpPr>
        <p:spPr>
          <a:xfrm flipV="1">
            <a:off x="1295400" y="3088875"/>
            <a:ext cx="0" cy="2971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55A83-0947-4CAA-AD16-8A0016B27163}"/>
              </a:ext>
            </a:extLst>
          </p:cNvPr>
          <p:cNvCxnSpPr>
            <a:cxnSpLocks/>
          </p:cNvCxnSpPr>
          <p:nvPr/>
        </p:nvCxnSpPr>
        <p:spPr>
          <a:xfrm>
            <a:off x="1295400" y="6060675"/>
            <a:ext cx="5867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80B909-2C73-411B-A183-FFA3B66DE565}"/>
              </a:ext>
            </a:extLst>
          </p:cNvPr>
          <p:cNvSpPr txBox="1"/>
          <p:nvPr/>
        </p:nvSpPr>
        <p:spPr>
          <a:xfrm>
            <a:off x="1524000" y="6072343"/>
            <a:ext cx="83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8A60F-870E-4749-A004-D7755028A9F5}"/>
              </a:ext>
            </a:extLst>
          </p:cNvPr>
          <p:cNvSpPr/>
          <p:nvPr/>
        </p:nvSpPr>
        <p:spPr>
          <a:xfrm>
            <a:off x="1981200" y="3927080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0004BE-FB5F-48D2-B38A-7A11F478F83C}"/>
              </a:ext>
            </a:extLst>
          </p:cNvPr>
          <p:cNvSpPr/>
          <p:nvPr/>
        </p:nvSpPr>
        <p:spPr>
          <a:xfrm>
            <a:off x="2362200" y="4281966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A4906-03AB-403D-B58B-BBE172BB3DBF}"/>
              </a:ext>
            </a:extLst>
          </p:cNvPr>
          <p:cNvSpPr/>
          <p:nvPr/>
        </p:nvSpPr>
        <p:spPr>
          <a:xfrm flipH="1" flipV="1">
            <a:off x="2057396" y="4955777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C7E3D-2820-4DAB-9FB3-67275DDA2C6E}"/>
              </a:ext>
            </a:extLst>
          </p:cNvPr>
          <p:cNvSpPr/>
          <p:nvPr/>
        </p:nvSpPr>
        <p:spPr>
          <a:xfrm flipH="1" flipV="1">
            <a:off x="1752637" y="4460479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6B0CE-B7B2-4622-9551-BEAC0514FCFF}"/>
              </a:ext>
            </a:extLst>
          </p:cNvPr>
          <p:cNvSpPr/>
          <p:nvPr/>
        </p:nvSpPr>
        <p:spPr>
          <a:xfrm flipH="1" flipV="1">
            <a:off x="2514637" y="4917675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C8BCA-E36A-41F4-8068-07868C7BE7F7}"/>
              </a:ext>
            </a:extLst>
          </p:cNvPr>
          <p:cNvSpPr/>
          <p:nvPr/>
        </p:nvSpPr>
        <p:spPr>
          <a:xfrm flipH="1" flipV="1">
            <a:off x="2819400" y="5108177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C8D98-FF18-4F49-B7A3-2A2B044935E1}"/>
              </a:ext>
            </a:extLst>
          </p:cNvPr>
          <p:cNvSpPr/>
          <p:nvPr/>
        </p:nvSpPr>
        <p:spPr>
          <a:xfrm flipH="1" flipV="1">
            <a:off x="2209796" y="5108177"/>
            <a:ext cx="76163" cy="7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85EEDC-141F-41CD-B88D-8173BD5D65E7}"/>
              </a:ext>
            </a:extLst>
          </p:cNvPr>
          <p:cNvSpPr/>
          <p:nvPr/>
        </p:nvSpPr>
        <p:spPr>
          <a:xfrm>
            <a:off x="1371600" y="4064961"/>
            <a:ext cx="2605314" cy="1168400"/>
          </a:xfrm>
          <a:custGeom>
            <a:avLst/>
            <a:gdLst>
              <a:gd name="connsiteX0" fmla="*/ 0 w 2605314"/>
              <a:gd name="connsiteY0" fmla="*/ 0 h 1168400"/>
              <a:gd name="connsiteX1" fmla="*/ 159657 w 2605314"/>
              <a:gd name="connsiteY1" fmla="*/ 7257 h 1168400"/>
              <a:gd name="connsiteX2" fmla="*/ 210457 w 2605314"/>
              <a:gd name="connsiteY2" fmla="*/ 21771 h 1168400"/>
              <a:gd name="connsiteX3" fmla="*/ 239486 w 2605314"/>
              <a:gd name="connsiteY3" fmla="*/ 36285 h 1168400"/>
              <a:gd name="connsiteX4" fmla="*/ 275771 w 2605314"/>
              <a:gd name="connsiteY4" fmla="*/ 43543 h 1168400"/>
              <a:gd name="connsiteX5" fmla="*/ 341086 w 2605314"/>
              <a:gd name="connsiteY5" fmla="*/ 65314 h 1168400"/>
              <a:gd name="connsiteX6" fmla="*/ 362857 w 2605314"/>
              <a:gd name="connsiteY6" fmla="*/ 72571 h 1168400"/>
              <a:gd name="connsiteX7" fmla="*/ 384629 w 2605314"/>
              <a:gd name="connsiteY7" fmla="*/ 79828 h 1168400"/>
              <a:gd name="connsiteX8" fmla="*/ 449943 w 2605314"/>
              <a:gd name="connsiteY8" fmla="*/ 130628 h 1168400"/>
              <a:gd name="connsiteX9" fmla="*/ 493486 w 2605314"/>
              <a:gd name="connsiteY9" fmla="*/ 174171 h 1168400"/>
              <a:gd name="connsiteX10" fmla="*/ 544286 w 2605314"/>
              <a:gd name="connsiteY10" fmla="*/ 217714 h 1168400"/>
              <a:gd name="connsiteX11" fmla="*/ 602343 w 2605314"/>
              <a:gd name="connsiteY11" fmla="*/ 283028 h 1168400"/>
              <a:gd name="connsiteX12" fmla="*/ 645886 w 2605314"/>
              <a:gd name="connsiteY12" fmla="*/ 319314 h 1168400"/>
              <a:gd name="connsiteX13" fmla="*/ 718457 w 2605314"/>
              <a:gd name="connsiteY13" fmla="*/ 406400 h 1168400"/>
              <a:gd name="connsiteX14" fmla="*/ 732971 w 2605314"/>
              <a:gd name="connsiteY14" fmla="*/ 435428 h 1168400"/>
              <a:gd name="connsiteX15" fmla="*/ 754743 w 2605314"/>
              <a:gd name="connsiteY15" fmla="*/ 449943 h 1168400"/>
              <a:gd name="connsiteX16" fmla="*/ 762000 w 2605314"/>
              <a:gd name="connsiteY16" fmla="*/ 486228 h 1168400"/>
              <a:gd name="connsiteX17" fmla="*/ 783771 w 2605314"/>
              <a:gd name="connsiteY17" fmla="*/ 500743 h 1168400"/>
              <a:gd name="connsiteX18" fmla="*/ 798286 w 2605314"/>
              <a:gd name="connsiteY18" fmla="*/ 515257 h 1168400"/>
              <a:gd name="connsiteX19" fmla="*/ 812800 w 2605314"/>
              <a:gd name="connsiteY19" fmla="*/ 544285 h 1168400"/>
              <a:gd name="connsiteX20" fmla="*/ 841829 w 2605314"/>
              <a:gd name="connsiteY20" fmla="*/ 587828 h 1168400"/>
              <a:gd name="connsiteX21" fmla="*/ 856343 w 2605314"/>
              <a:gd name="connsiteY21" fmla="*/ 616857 h 1168400"/>
              <a:gd name="connsiteX22" fmla="*/ 863600 w 2605314"/>
              <a:gd name="connsiteY22" fmla="*/ 638628 h 1168400"/>
              <a:gd name="connsiteX23" fmla="*/ 878114 w 2605314"/>
              <a:gd name="connsiteY23" fmla="*/ 653143 h 1168400"/>
              <a:gd name="connsiteX24" fmla="*/ 899886 w 2605314"/>
              <a:gd name="connsiteY24" fmla="*/ 689428 h 1168400"/>
              <a:gd name="connsiteX25" fmla="*/ 921657 w 2605314"/>
              <a:gd name="connsiteY25" fmla="*/ 732971 h 1168400"/>
              <a:gd name="connsiteX26" fmla="*/ 943429 w 2605314"/>
              <a:gd name="connsiteY26" fmla="*/ 754743 h 1168400"/>
              <a:gd name="connsiteX27" fmla="*/ 979714 w 2605314"/>
              <a:gd name="connsiteY27" fmla="*/ 812800 h 1168400"/>
              <a:gd name="connsiteX28" fmla="*/ 1008743 w 2605314"/>
              <a:gd name="connsiteY28" fmla="*/ 863600 h 1168400"/>
              <a:gd name="connsiteX29" fmla="*/ 1052286 w 2605314"/>
              <a:gd name="connsiteY29" fmla="*/ 907143 h 1168400"/>
              <a:gd name="connsiteX30" fmla="*/ 1081314 w 2605314"/>
              <a:gd name="connsiteY30" fmla="*/ 928914 h 1168400"/>
              <a:gd name="connsiteX31" fmla="*/ 1103086 w 2605314"/>
              <a:gd name="connsiteY31" fmla="*/ 943428 h 1168400"/>
              <a:gd name="connsiteX32" fmla="*/ 1124857 w 2605314"/>
              <a:gd name="connsiteY32" fmla="*/ 965200 h 1168400"/>
              <a:gd name="connsiteX33" fmla="*/ 1182914 w 2605314"/>
              <a:gd name="connsiteY33" fmla="*/ 1008743 h 1168400"/>
              <a:gd name="connsiteX34" fmla="*/ 1219200 w 2605314"/>
              <a:gd name="connsiteY34" fmla="*/ 1037771 h 1168400"/>
              <a:gd name="connsiteX35" fmla="*/ 1248229 w 2605314"/>
              <a:gd name="connsiteY35" fmla="*/ 1059543 h 1168400"/>
              <a:gd name="connsiteX36" fmla="*/ 1277257 w 2605314"/>
              <a:gd name="connsiteY36" fmla="*/ 1066800 h 1168400"/>
              <a:gd name="connsiteX37" fmla="*/ 1299029 w 2605314"/>
              <a:gd name="connsiteY37" fmla="*/ 1074057 h 1168400"/>
              <a:gd name="connsiteX38" fmla="*/ 1335314 w 2605314"/>
              <a:gd name="connsiteY38" fmla="*/ 1095828 h 1168400"/>
              <a:gd name="connsiteX39" fmla="*/ 1371600 w 2605314"/>
              <a:gd name="connsiteY39" fmla="*/ 1103085 h 1168400"/>
              <a:gd name="connsiteX40" fmla="*/ 1473200 w 2605314"/>
              <a:gd name="connsiteY40" fmla="*/ 1117600 h 1168400"/>
              <a:gd name="connsiteX41" fmla="*/ 1872343 w 2605314"/>
              <a:gd name="connsiteY41" fmla="*/ 1124857 h 1168400"/>
              <a:gd name="connsiteX42" fmla="*/ 2220686 w 2605314"/>
              <a:gd name="connsiteY42" fmla="*/ 1146628 h 1168400"/>
              <a:gd name="connsiteX43" fmla="*/ 2249714 w 2605314"/>
              <a:gd name="connsiteY43" fmla="*/ 1161143 h 1168400"/>
              <a:gd name="connsiteX44" fmla="*/ 2300514 w 2605314"/>
              <a:gd name="connsiteY44" fmla="*/ 1168400 h 1168400"/>
              <a:gd name="connsiteX45" fmla="*/ 2554514 w 2605314"/>
              <a:gd name="connsiteY45" fmla="*/ 1161143 h 1168400"/>
              <a:gd name="connsiteX46" fmla="*/ 2576286 w 2605314"/>
              <a:gd name="connsiteY46" fmla="*/ 1153885 h 1168400"/>
              <a:gd name="connsiteX47" fmla="*/ 2605314 w 2605314"/>
              <a:gd name="connsiteY47" fmla="*/ 1146628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05314" h="1168400">
                <a:moveTo>
                  <a:pt x="0" y="0"/>
                </a:moveTo>
                <a:cubicBezTo>
                  <a:pt x="53219" y="2419"/>
                  <a:pt x="106540" y="3171"/>
                  <a:pt x="159657" y="7257"/>
                </a:cubicBezTo>
                <a:cubicBezTo>
                  <a:pt x="167138" y="7832"/>
                  <a:pt x="201441" y="17907"/>
                  <a:pt x="210457" y="21771"/>
                </a:cubicBezTo>
                <a:cubicBezTo>
                  <a:pt x="220401" y="26033"/>
                  <a:pt x="229223" y="32864"/>
                  <a:pt x="239486" y="36285"/>
                </a:cubicBezTo>
                <a:cubicBezTo>
                  <a:pt x="251188" y="40186"/>
                  <a:pt x="263911" y="40154"/>
                  <a:pt x="275771" y="43543"/>
                </a:cubicBezTo>
                <a:cubicBezTo>
                  <a:pt x="297837" y="49848"/>
                  <a:pt x="319314" y="58057"/>
                  <a:pt x="341086" y="65314"/>
                </a:cubicBezTo>
                <a:lnTo>
                  <a:pt x="362857" y="72571"/>
                </a:lnTo>
                <a:lnTo>
                  <a:pt x="384629" y="79828"/>
                </a:lnTo>
                <a:cubicBezTo>
                  <a:pt x="433580" y="128780"/>
                  <a:pt x="408698" y="116880"/>
                  <a:pt x="449943" y="130628"/>
                </a:cubicBezTo>
                <a:cubicBezTo>
                  <a:pt x="489566" y="157045"/>
                  <a:pt x="455681" y="130965"/>
                  <a:pt x="493486" y="174171"/>
                </a:cubicBezTo>
                <a:cubicBezTo>
                  <a:pt x="518126" y="202331"/>
                  <a:pt x="517856" y="200095"/>
                  <a:pt x="544286" y="217714"/>
                </a:cubicBezTo>
                <a:cubicBezTo>
                  <a:pt x="570187" y="256565"/>
                  <a:pt x="552631" y="233315"/>
                  <a:pt x="602343" y="283028"/>
                </a:cubicBezTo>
                <a:cubicBezTo>
                  <a:pt x="630284" y="310969"/>
                  <a:pt x="615572" y="299106"/>
                  <a:pt x="645886" y="319314"/>
                </a:cubicBezTo>
                <a:cubicBezTo>
                  <a:pt x="696138" y="394692"/>
                  <a:pt x="668497" y="368928"/>
                  <a:pt x="718457" y="406400"/>
                </a:cubicBezTo>
                <a:cubicBezTo>
                  <a:pt x="723295" y="416076"/>
                  <a:pt x="726045" y="427117"/>
                  <a:pt x="732971" y="435428"/>
                </a:cubicBezTo>
                <a:cubicBezTo>
                  <a:pt x="738555" y="442129"/>
                  <a:pt x="750415" y="442370"/>
                  <a:pt x="754743" y="449943"/>
                </a:cubicBezTo>
                <a:cubicBezTo>
                  <a:pt x="760863" y="460652"/>
                  <a:pt x="755880" y="475519"/>
                  <a:pt x="762000" y="486228"/>
                </a:cubicBezTo>
                <a:cubicBezTo>
                  <a:pt x="766327" y="493801"/>
                  <a:pt x="776960" y="495294"/>
                  <a:pt x="783771" y="500743"/>
                </a:cubicBezTo>
                <a:cubicBezTo>
                  <a:pt x="789114" y="505017"/>
                  <a:pt x="793448" y="510419"/>
                  <a:pt x="798286" y="515257"/>
                </a:cubicBezTo>
                <a:cubicBezTo>
                  <a:pt x="803124" y="524933"/>
                  <a:pt x="807234" y="535009"/>
                  <a:pt x="812800" y="544285"/>
                </a:cubicBezTo>
                <a:cubicBezTo>
                  <a:pt x="821775" y="559243"/>
                  <a:pt x="834028" y="572225"/>
                  <a:pt x="841829" y="587828"/>
                </a:cubicBezTo>
                <a:cubicBezTo>
                  <a:pt x="846667" y="597504"/>
                  <a:pt x="852081" y="606913"/>
                  <a:pt x="856343" y="616857"/>
                </a:cubicBezTo>
                <a:cubicBezTo>
                  <a:pt x="859356" y="623888"/>
                  <a:pt x="859664" y="632069"/>
                  <a:pt x="863600" y="638628"/>
                </a:cubicBezTo>
                <a:cubicBezTo>
                  <a:pt x="867120" y="644495"/>
                  <a:pt x="873276" y="648305"/>
                  <a:pt x="878114" y="653143"/>
                </a:cubicBezTo>
                <a:cubicBezTo>
                  <a:pt x="898673" y="714819"/>
                  <a:pt x="869999" y="639618"/>
                  <a:pt x="899886" y="689428"/>
                </a:cubicBezTo>
                <a:cubicBezTo>
                  <a:pt x="927943" y="736189"/>
                  <a:pt x="882329" y="685778"/>
                  <a:pt x="921657" y="732971"/>
                </a:cubicBezTo>
                <a:cubicBezTo>
                  <a:pt x="928227" y="740856"/>
                  <a:pt x="937392" y="746443"/>
                  <a:pt x="943429" y="754743"/>
                </a:cubicBezTo>
                <a:cubicBezTo>
                  <a:pt x="956852" y="773199"/>
                  <a:pt x="969508" y="792388"/>
                  <a:pt x="979714" y="812800"/>
                </a:cubicBezTo>
                <a:cubicBezTo>
                  <a:pt x="987221" y="827814"/>
                  <a:pt x="997023" y="850415"/>
                  <a:pt x="1008743" y="863600"/>
                </a:cubicBezTo>
                <a:cubicBezTo>
                  <a:pt x="1022380" y="878942"/>
                  <a:pt x="1035865" y="894827"/>
                  <a:pt x="1052286" y="907143"/>
                </a:cubicBezTo>
                <a:cubicBezTo>
                  <a:pt x="1061962" y="914400"/>
                  <a:pt x="1071472" y="921884"/>
                  <a:pt x="1081314" y="928914"/>
                </a:cubicBezTo>
                <a:cubicBezTo>
                  <a:pt x="1088412" y="933984"/>
                  <a:pt x="1096386" y="937844"/>
                  <a:pt x="1103086" y="943428"/>
                </a:cubicBezTo>
                <a:cubicBezTo>
                  <a:pt x="1110970" y="949998"/>
                  <a:pt x="1116914" y="958701"/>
                  <a:pt x="1124857" y="965200"/>
                </a:cubicBezTo>
                <a:cubicBezTo>
                  <a:pt x="1143579" y="980518"/>
                  <a:pt x="1165808" y="991638"/>
                  <a:pt x="1182914" y="1008743"/>
                </a:cubicBezTo>
                <a:cubicBezTo>
                  <a:pt x="1207189" y="1033016"/>
                  <a:pt x="1187157" y="1014883"/>
                  <a:pt x="1219200" y="1037771"/>
                </a:cubicBezTo>
                <a:cubicBezTo>
                  <a:pt x="1229042" y="1044801"/>
                  <a:pt x="1237411" y="1054134"/>
                  <a:pt x="1248229" y="1059543"/>
                </a:cubicBezTo>
                <a:cubicBezTo>
                  <a:pt x="1257150" y="1064003"/>
                  <a:pt x="1267667" y="1064060"/>
                  <a:pt x="1277257" y="1066800"/>
                </a:cubicBezTo>
                <a:cubicBezTo>
                  <a:pt x="1284613" y="1068902"/>
                  <a:pt x="1292187" y="1070636"/>
                  <a:pt x="1299029" y="1074057"/>
                </a:cubicBezTo>
                <a:cubicBezTo>
                  <a:pt x="1311645" y="1080365"/>
                  <a:pt x="1322218" y="1090590"/>
                  <a:pt x="1335314" y="1095828"/>
                </a:cubicBezTo>
                <a:cubicBezTo>
                  <a:pt x="1346767" y="1100409"/>
                  <a:pt x="1359559" y="1100409"/>
                  <a:pt x="1371600" y="1103085"/>
                </a:cubicBezTo>
                <a:cubicBezTo>
                  <a:pt x="1419614" y="1113755"/>
                  <a:pt x="1401917" y="1115407"/>
                  <a:pt x="1473200" y="1117600"/>
                </a:cubicBezTo>
                <a:cubicBezTo>
                  <a:pt x="1606207" y="1121692"/>
                  <a:pt x="1739295" y="1122438"/>
                  <a:pt x="1872343" y="1124857"/>
                </a:cubicBezTo>
                <a:cubicBezTo>
                  <a:pt x="2000954" y="1167727"/>
                  <a:pt x="1837090" y="1115314"/>
                  <a:pt x="2220686" y="1146628"/>
                </a:cubicBezTo>
                <a:cubicBezTo>
                  <a:pt x="2231468" y="1147508"/>
                  <a:pt x="2239277" y="1158296"/>
                  <a:pt x="2249714" y="1161143"/>
                </a:cubicBezTo>
                <a:cubicBezTo>
                  <a:pt x="2266216" y="1165644"/>
                  <a:pt x="2283581" y="1165981"/>
                  <a:pt x="2300514" y="1168400"/>
                </a:cubicBezTo>
                <a:cubicBezTo>
                  <a:pt x="2385181" y="1165981"/>
                  <a:pt x="2469930" y="1165595"/>
                  <a:pt x="2554514" y="1161143"/>
                </a:cubicBezTo>
                <a:cubicBezTo>
                  <a:pt x="2562153" y="1160741"/>
                  <a:pt x="2568930" y="1155987"/>
                  <a:pt x="2576286" y="1153885"/>
                </a:cubicBezTo>
                <a:cubicBezTo>
                  <a:pt x="2585876" y="1151145"/>
                  <a:pt x="2605314" y="1146628"/>
                  <a:pt x="2605314" y="1146628"/>
                </a:cubicBez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680090-EC9B-4827-8D6B-AE6B62C6432B}"/>
              </a:ext>
            </a:extLst>
          </p:cNvPr>
          <p:cNvSpPr/>
          <p:nvPr/>
        </p:nvSpPr>
        <p:spPr>
          <a:xfrm>
            <a:off x="3352802" y="4917675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D2A366-1121-4A93-958D-DF82E99ECA9F}"/>
              </a:ext>
            </a:extLst>
          </p:cNvPr>
          <p:cNvSpPr/>
          <p:nvPr/>
        </p:nvSpPr>
        <p:spPr>
          <a:xfrm>
            <a:off x="3657602" y="5298680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975BC-1741-4ED0-BB29-2145F96B3344}"/>
              </a:ext>
            </a:extLst>
          </p:cNvPr>
          <p:cNvSpPr/>
          <p:nvPr/>
        </p:nvSpPr>
        <p:spPr>
          <a:xfrm>
            <a:off x="1524003" y="3774675"/>
            <a:ext cx="76198" cy="7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EB039E-0F91-4E64-8FC9-33EA9739768D}"/>
              </a:ext>
            </a:extLst>
          </p:cNvPr>
          <p:cNvSpPr txBox="1"/>
          <p:nvPr/>
        </p:nvSpPr>
        <p:spPr>
          <a:xfrm rot="16200000">
            <a:off x="-319351" y="382949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B/B0 (Depletion)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050C3D-48BA-4BB3-8343-44A65383B262}"/>
              </a:ext>
            </a:extLst>
          </p:cNvPr>
          <p:cNvCxnSpPr>
            <a:cxnSpLocks/>
          </p:cNvCxnSpPr>
          <p:nvPr/>
        </p:nvCxnSpPr>
        <p:spPr>
          <a:xfrm flipV="1">
            <a:off x="1371600" y="4840603"/>
            <a:ext cx="5562600" cy="872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8652BE-7451-4CED-88D2-E64CD2A0F889}"/>
              </a:ext>
            </a:extLst>
          </p:cNvPr>
          <p:cNvSpPr txBox="1"/>
          <p:nvPr/>
        </p:nvSpPr>
        <p:spPr>
          <a:xfrm>
            <a:off x="2266017" y="4476023"/>
            <a:ext cx="207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Target depletion</a:t>
            </a:r>
          </a:p>
          <a:p>
            <a:endParaRPr lang="en-AU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B7A65F-1BD0-47D4-B56D-EFC2BEAD2AE1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3379161"/>
            <a:ext cx="14516" cy="2681514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5CF5D3-3990-4729-BF56-F5DAA0DE45A3}"/>
              </a:ext>
            </a:extLst>
          </p:cNvPr>
          <p:cNvSpPr txBox="1"/>
          <p:nvPr/>
        </p:nvSpPr>
        <p:spPr>
          <a:xfrm>
            <a:off x="3657600" y="6072343"/>
            <a:ext cx="83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TAC setting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157BAC-B882-4459-A439-CEA5A4E1DF51}"/>
              </a:ext>
            </a:extLst>
          </p:cNvPr>
          <p:cNvGrpSpPr/>
          <p:nvPr/>
        </p:nvGrpSpPr>
        <p:grpSpPr>
          <a:xfrm>
            <a:off x="3944257" y="4062736"/>
            <a:ext cx="2321706" cy="1462793"/>
            <a:chOff x="3944257" y="3336061"/>
            <a:chExt cx="2321706" cy="146279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9E03E5-0927-43C8-82AA-544F50BD46E9}"/>
                </a:ext>
              </a:extLst>
            </p:cNvPr>
            <p:cNvSpPr/>
            <p:nvPr/>
          </p:nvSpPr>
          <p:spPr>
            <a:xfrm>
              <a:off x="3944257" y="4111702"/>
              <a:ext cx="2304143" cy="384097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428534-090D-466B-B5A6-1CD35645EA1A}"/>
                </a:ext>
              </a:extLst>
            </p:cNvPr>
            <p:cNvSpPr/>
            <p:nvPr/>
          </p:nvSpPr>
          <p:spPr>
            <a:xfrm>
              <a:off x="3962401" y="3852568"/>
              <a:ext cx="2282950" cy="646330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22D992-5D0C-444C-98EA-26765634679E}"/>
                </a:ext>
              </a:extLst>
            </p:cNvPr>
            <p:cNvSpPr/>
            <p:nvPr/>
          </p:nvSpPr>
          <p:spPr>
            <a:xfrm>
              <a:off x="3995057" y="4376160"/>
              <a:ext cx="2238827" cy="119639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9EB1CD6-0643-400A-A3DE-EE0F20F9A248}"/>
                </a:ext>
              </a:extLst>
            </p:cNvPr>
            <p:cNvSpPr/>
            <p:nvPr/>
          </p:nvSpPr>
          <p:spPr>
            <a:xfrm flipV="1">
              <a:off x="3962400" y="4495800"/>
              <a:ext cx="2282913" cy="303054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844FDE-7A55-45BD-A32C-BBAF1856980B}"/>
                </a:ext>
              </a:extLst>
            </p:cNvPr>
            <p:cNvSpPr/>
            <p:nvPr/>
          </p:nvSpPr>
          <p:spPr>
            <a:xfrm>
              <a:off x="3955138" y="3336061"/>
              <a:ext cx="2310825" cy="1162837"/>
            </a:xfrm>
            <a:custGeom>
              <a:avLst/>
              <a:gdLst>
                <a:gd name="connsiteX0" fmla="*/ 0 w 3142343"/>
                <a:gd name="connsiteY0" fmla="*/ 1030514 h 1030514"/>
                <a:gd name="connsiteX1" fmla="*/ 2097315 w 3142343"/>
                <a:gd name="connsiteY1" fmla="*/ 573314 h 1030514"/>
                <a:gd name="connsiteX2" fmla="*/ 3142343 w 3142343"/>
                <a:gd name="connsiteY2" fmla="*/ 0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343" h="1030514">
                  <a:moveTo>
                    <a:pt x="0" y="1030514"/>
                  </a:moveTo>
                  <a:cubicBezTo>
                    <a:pt x="786795" y="887790"/>
                    <a:pt x="1573591" y="745066"/>
                    <a:pt x="2097315" y="573314"/>
                  </a:cubicBezTo>
                  <a:cubicBezTo>
                    <a:pt x="2621039" y="401562"/>
                    <a:pt x="2881691" y="200781"/>
                    <a:pt x="3142343" y="0"/>
                  </a:cubicBezTo>
                </a:path>
              </a:pathLst>
            </a:custGeom>
            <a:noFill/>
            <a:ln w="412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87483E9-E2E8-4C5B-9C2A-8523253B736A}"/>
              </a:ext>
            </a:extLst>
          </p:cNvPr>
          <p:cNvSpPr txBox="1"/>
          <p:nvPr/>
        </p:nvSpPr>
        <p:spPr>
          <a:xfrm>
            <a:off x="1981200" y="5691343"/>
            <a:ext cx="10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Historical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A4BEC-EBAB-4594-98DB-CF8FF352B037}"/>
              </a:ext>
            </a:extLst>
          </p:cNvPr>
          <p:cNvSpPr txBox="1"/>
          <p:nvPr/>
        </p:nvSpPr>
        <p:spPr>
          <a:xfrm>
            <a:off x="4426829" y="5691343"/>
            <a:ext cx="128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EB2463-E384-4772-A05C-7F8E09923451}"/>
              </a:ext>
            </a:extLst>
          </p:cNvPr>
          <p:cNvGrpSpPr/>
          <p:nvPr/>
        </p:nvGrpSpPr>
        <p:grpSpPr>
          <a:xfrm>
            <a:off x="5867400" y="3379161"/>
            <a:ext cx="836353" cy="3327845"/>
            <a:chOff x="5867400" y="2652486"/>
            <a:chExt cx="836353" cy="33278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D92BD0-9945-4DB1-9F1E-6B5C32D2CC4F}"/>
                </a:ext>
              </a:extLst>
            </p:cNvPr>
            <p:cNvSpPr txBox="1"/>
            <p:nvPr/>
          </p:nvSpPr>
          <p:spPr>
            <a:xfrm>
              <a:off x="5867400" y="5334000"/>
              <a:ext cx="836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Target Date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210FF0-B516-45E5-BF9D-49315B466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8400" y="2652486"/>
              <a:ext cx="14516" cy="2681514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Or 39">
              <a:extLst>
                <a:ext uri="{FF2B5EF4-FFF2-40B4-BE49-F238E27FC236}">
                  <a16:creationId xmlns:a16="http://schemas.microsoft.com/office/drawing/2014/main" id="{1F6BD3A3-328A-43AC-9B62-3C6468DF8F38}"/>
                </a:ext>
              </a:extLst>
            </p:cNvPr>
            <p:cNvSpPr/>
            <p:nvPr/>
          </p:nvSpPr>
          <p:spPr>
            <a:xfrm>
              <a:off x="5943600" y="3787215"/>
              <a:ext cx="624115" cy="632385"/>
            </a:xfrm>
            <a:prstGeom prst="flowChar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5B60BAA-5C5A-4C0F-A320-B73B84A42E93}"/>
              </a:ext>
            </a:extLst>
          </p:cNvPr>
          <p:cNvSpPr txBox="1"/>
          <p:nvPr/>
        </p:nvSpPr>
        <p:spPr>
          <a:xfrm>
            <a:off x="6878571" y="4661093"/>
            <a:ext cx="5708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CP1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BAF857-D4DB-41A2-8222-4FC5261B79DB}"/>
              </a:ext>
            </a:extLst>
          </p:cNvPr>
          <p:cNvCxnSpPr>
            <a:cxnSpLocks/>
          </p:cNvCxnSpPr>
          <p:nvPr/>
        </p:nvCxnSpPr>
        <p:spPr>
          <a:xfrm>
            <a:off x="6934200" y="4408498"/>
            <a:ext cx="0" cy="8901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6739EB-1057-44A6-8BC9-D9147222E766}"/>
              </a:ext>
            </a:extLst>
          </p:cNvPr>
          <p:cNvSpPr txBox="1"/>
          <p:nvPr/>
        </p:nvSpPr>
        <p:spPr>
          <a:xfrm>
            <a:off x="5983347" y="3196641"/>
            <a:ext cx="5708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CP2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278325-F56B-4D4E-951C-75064A7B4961}"/>
              </a:ext>
            </a:extLst>
          </p:cNvPr>
          <p:cNvCxnSpPr>
            <a:cxnSpLocks/>
          </p:cNvCxnSpPr>
          <p:nvPr/>
        </p:nvCxnSpPr>
        <p:spPr>
          <a:xfrm flipH="1">
            <a:off x="5715000" y="3512768"/>
            <a:ext cx="106730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/>
      <p:bldP spid="43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F2393-17B4-48EF-AECE-51AF797E07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92" y="1548785"/>
            <a:ext cx="6187254" cy="3224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" y="884662"/>
            <a:ext cx="2797640" cy="52923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Fig. 4</a:t>
            </a:r>
          </a:p>
          <a:p>
            <a:pPr marL="0" indent="0">
              <a:buNone/>
            </a:pPr>
            <a:r>
              <a:rPr lang="en-AU" sz="2000" dirty="0"/>
              <a:t>2023-2037 </a:t>
            </a:r>
          </a:p>
          <a:p>
            <a:pPr marL="0" indent="0">
              <a:buNone/>
            </a:pPr>
            <a:r>
              <a:rPr lang="en-AU" sz="2000" dirty="0"/>
              <a:t>MP Performance Summary</a:t>
            </a:r>
          </a:p>
          <a:p>
            <a:pPr marL="0" indent="0">
              <a:buNone/>
            </a:pPr>
            <a:endParaRPr lang="en-AU" sz="3000" dirty="0"/>
          </a:p>
          <a:p>
            <a:r>
              <a:rPr lang="en-AU" sz="2400" dirty="0">
                <a:solidFill>
                  <a:schemeClr val="tx2"/>
                </a:solidFill>
              </a:rPr>
              <a:t>Results similar to 2019 (TCMP-03)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All MPs have similar     low conservation risk         (</a:t>
            </a:r>
            <a:r>
              <a:rPr lang="en-AU" sz="2400" b="1" dirty="0">
                <a:solidFill>
                  <a:schemeClr val="tx2"/>
                </a:solidFill>
              </a:rPr>
              <a:t>B2</a:t>
            </a:r>
            <a:r>
              <a:rPr lang="en-AU" sz="2400" dirty="0">
                <a:solidFill>
                  <a:schemeClr val="tx2"/>
                </a:solidFill>
              </a:rPr>
              <a:t> lower SB than </a:t>
            </a:r>
            <a:r>
              <a:rPr lang="en-AU" sz="2400" b="1" dirty="0">
                <a:solidFill>
                  <a:srgbClr val="00B050"/>
                </a:solidFill>
              </a:rPr>
              <a:t>B3</a:t>
            </a:r>
            <a:r>
              <a:rPr lang="en-AU" sz="2400" dirty="0">
                <a:solidFill>
                  <a:schemeClr val="tx2"/>
                </a:solidFill>
              </a:rPr>
              <a:t>)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All MPs likely to result in catch that exceeds recent catch</a:t>
            </a:r>
          </a:p>
          <a:p>
            <a:endParaRPr lang="en-AU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Higher Catch = Lower SB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Projection-based MP, has less catch variability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917571" y="3657600"/>
            <a:ext cx="2256380" cy="617034"/>
          </a:xfrm>
          <a:prstGeom prst="line">
            <a:avLst/>
          </a:prstGeom>
          <a:ln w="666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671354" y="4184440"/>
            <a:ext cx="1558863" cy="559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8C7280-2D85-4DEE-94A8-F0161EAC7593}"/>
              </a:ext>
            </a:extLst>
          </p:cNvPr>
          <p:cNvCxnSpPr>
            <a:cxnSpLocks/>
          </p:cNvCxnSpPr>
          <p:nvPr/>
        </p:nvCxnSpPr>
        <p:spPr>
          <a:xfrm flipV="1">
            <a:off x="3648305" y="2300998"/>
            <a:ext cx="1" cy="1148443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4DB4E-C360-4704-8A88-CC408A71DBC1}"/>
              </a:ext>
            </a:extLst>
          </p:cNvPr>
          <p:cNvGrpSpPr/>
          <p:nvPr/>
        </p:nvGrpSpPr>
        <p:grpSpPr>
          <a:xfrm flipH="1">
            <a:off x="3375848" y="2394392"/>
            <a:ext cx="8549" cy="928675"/>
            <a:chOff x="154064769" y="4274635"/>
            <a:chExt cx="34567169" cy="142735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B4860F-8C2B-4616-B590-97218C169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064769" y="5025602"/>
              <a:ext cx="0" cy="676388"/>
            </a:xfrm>
            <a:prstGeom prst="straightConnector1">
              <a:avLst/>
            </a:prstGeom>
            <a:ln w="635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571E5D-66A5-4B31-8C9D-354C5BC61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8631938" y="4274635"/>
              <a:ext cx="0" cy="695213"/>
            </a:xfrm>
            <a:prstGeom prst="straightConnector1">
              <a:avLst/>
            </a:prstGeom>
            <a:ln w="635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96478A-BEDC-4BFB-AA63-1086BAA1DEB4}"/>
              </a:ext>
            </a:extLst>
          </p:cNvPr>
          <p:cNvGrpSpPr/>
          <p:nvPr/>
        </p:nvGrpSpPr>
        <p:grpSpPr>
          <a:xfrm>
            <a:off x="3290943" y="736138"/>
            <a:ext cx="1139808" cy="1245463"/>
            <a:chOff x="3290943" y="736138"/>
            <a:chExt cx="1139808" cy="12454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BBD29F-E2AA-49D8-BB64-1711DA2F863A}"/>
                </a:ext>
              </a:extLst>
            </p:cNvPr>
            <p:cNvSpPr txBox="1"/>
            <p:nvPr/>
          </p:nvSpPr>
          <p:spPr>
            <a:xfrm>
              <a:off x="3290943" y="736138"/>
              <a:ext cx="455868" cy="369332"/>
            </a:xfrm>
            <a:prstGeom prst="rect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chemeClr val="tx2"/>
                  </a:solidFill>
                </a:rPr>
                <a:t>B2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23B632-414F-471B-88D0-E1AA0F1B6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848" y="1097637"/>
              <a:ext cx="143029" cy="842675"/>
            </a:xfrm>
            <a:prstGeom prst="straightConnector1">
              <a:avLst/>
            </a:prstGeom>
            <a:ln w="63500">
              <a:solidFill>
                <a:schemeClr val="accent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21994B-B384-4260-ABB3-C9D2F219EBA9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518877" y="1105470"/>
              <a:ext cx="366207" cy="868298"/>
            </a:xfrm>
            <a:prstGeom prst="straightConnector1">
              <a:avLst/>
            </a:prstGeom>
            <a:ln w="63500">
              <a:solidFill>
                <a:schemeClr val="accent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5C30DA-53D3-411F-A149-ED2DD66EA94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518877" y="1105470"/>
              <a:ext cx="911874" cy="876131"/>
            </a:xfrm>
            <a:prstGeom prst="straightConnector1">
              <a:avLst/>
            </a:prstGeom>
            <a:ln w="63500">
              <a:solidFill>
                <a:schemeClr val="accent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32A65DB-D8D1-46D0-BD41-0FA3341BCBA5}"/>
              </a:ext>
            </a:extLst>
          </p:cNvPr>
          <p:cNvGrpSpPr/>
          <p:nvPr/>
        </p:nvGrpSpPr>
        <p:grpSpPr>
          <a:xfrm>
            <a:off x="3603782" y="717555"/>
            <a:ext cx="1180089" cy="1256213"/>
            <a:chOff x="3603782" y="717555"/>
            <a:chExt cx="1180089" cy="12562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E35851-2A9D-4297-9AA3-3BE19827BE24}"/>
                </a:ext>
              </a:extLst>
            </p:cNvPr>
            <p:cNvSpPr txBox="1"/>
            <p:nvPr/>
          </p:nvSpPr>
          <p:spPr>
            <a:xfrm>
              <a:off x="4328003" y="717555"/>
              <a:ext cx="455868" cy="369332"/>
            </a:xfrm>
            <a:prstGeom prst="rect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B3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C72D08A-FE5D-45E8-AAB6-08340841752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3603782" y="1086887"/>
              <a:ext cx="952155" cy="853425"/>
            </a:xfrm>
            <a:prstGeom prst="straightConnector1">
              <a:avLst/>
            </a:prstGeom>
            <a:ln w="63500">
              <a:solidFill>
                <a:srgbClr val="00B05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01A06F-B591-4F24-8D64-60BADBD8CA5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192955" y="1086887"/>
              <a:ext cx="362982" cy="853425"/>
            </a:xfrm>
            <a:prstGeom prst="straightConnector1">
              <a:avLst/>
            </a:prstGeom>
            <a:ln w="63500">
              <a:solidFill>
                <a:srgbClr val="00B05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2EBD9D0-0F41-4017-8F3A-7CC6C54C75A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4555937" y="1086887"/>
              <a:ext cx="152682" cy="886881"/>
            </a:xfrm>
            <a:prstGeom prst="straightConnector1">
              <a:avLst/>
            </a:prstGeom>
            <a:ln w="63500">
              <a:solidFill>
                <a:srgbClr val="00B05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BBE16B-6022-4D9B-BDCA-2024B070A3D8}"/>
              </a:ext>
            </a:extLst>
          </p:cNvPr>
          <p:cNvCxnSpPr>
            <a:cxnSpLocks/>
          </p:cNvCxnSpPr>
          <p:nvPr/>
        </p:nvCxnSpPr>
        <p:spPr>
          <a:xfrm flipV="1">
            <a:off x="2700811" y="4069383"/>
            <a:ext cx="3263984" cy="13536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0A5A24-8874-4B49-86FB-FE41CCDF51FE}"/>
              </a:ext>
            </a:extLst>
          </p:cNvPr>
          <p:cNvGrpSpPr/>
          <p:nvPr/>
        </p:nvGrpSpPr>
        <p:grpSpPr>
          <a:xfrm>
            <a:off x="7317571" y="400206"/>
            <a:ext cx="1139808" cy="1245463"/>
            <a:chOff x="3290943" y="736138"/>
            <a:chExt cx="1139808" cy="12454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A698AD-EDFE-43E8-9EC5-D07069554B47}"/>
                </a:ext>
              </a:extLst>
            </p:cNvPr>
            <p:cNvSpPr txBox="1"/>
            <p:nvPr/>
          </p:nvSpPr>
          <p:spPr>
            <a:xfrm>
              <a:off x="3290943" y="736138"/>
              <a:ext cx="4558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chemeClr val="tx2"/>
                  </a:solidFill>
                </a:rPr>
                <a:t>B2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2BF2076-E00B-46C2-8204-690A43282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848" y="1097637"/>
              <a:ext cx="143029" cy="842675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1C566C-E234-4541-AC65-FB6F8B22F580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3518877" y="1105470"/>
              <a:ext cx="366207" cy="868298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9B5BBD-5F06-4D47-90EC-33384CA3120F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3518877" y="1105470"/>
              <a:ext cx="911874" cy="876131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79B941-6419-49FC-9D58-507669C66AFB}"/>
              </a:ext>
            </a:extLst>
          </p:cNvPr>
          <p:cNvGrpSpPr/>
          <p:nvPr/>
        </p:nvGrpSpPr>
        <p:grpSpPr>
          <a:xfrm>
            <a:off x="7630410" y="526625"/>
            <a:ext cx="1180089" cy="1256213"/>
            <a:chOff x="3603782" y="717555"/>
            <a:chExt cx="1180089" cy="12562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4F3FAB-C6C9-4914-8340-492222548C01}"/>
                </a:ext>
              </a:extLst>
            </p:cNvPr>
            <p:cNvSpPr txBox="1"/>
            <p:nvPr/>
          </p:nvSpPr>
          <p:spPr>
            <a:xfrm>
              <a:off x="4328003" y="717555"/>
              <a:ext cx="4558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B3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39B609D-06B7-4FA7-8F2C-4C21BF9A202F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3603782" y="1086887"/>
              <a:ext cx="952155" cy="85342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0B3DBE3-FFD4-4D76-A3DF-BCE42425355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4192955" y="1086887"/>
              <a:ext cx="362982" cy="85342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4096BE-B058-440D-BD7E-24A9C628B85B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4555937" y="1086887"/>
              <a:ext cx="152682" cy="88688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8F22108-2955-4B43-A6C0-6F478E4DF6A0}"/>
              </a:ext>
            </a:extLst>
          </p:cNvPr>
          <p:cNvSpPr txBox="1"/>
          <p:nvPr/>
        </p:nvSpPr>
        <p:spPr>
          <a:xfrm>
            <a:off x="5176761" y="1055379"/>
            <a:ext cx="16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solidFill>
                  <a:schemeClr val="tx2"/>
                </a:solidFill>
              </a:rPr>
              <a:t>Minimal risk of </a:t>
            </a:r>
          </a:p>
          <a:p>
            <a:pPr algn="ctr"/>
            <a:r>
              <a:rPr lang="en-AU" sz="1600" dirty="0">
                <a:solidFill>
                  <a:schemeClr val="tx2"/>
                </a:solidFill>
              </a:rPr>
              <a:t>breaching SB limit</a:t>
            </a:r>
          </a:p>
        </p:txBody>
      </p:sp>
    </p:spTree>
    <p:extLst>
      <p:ext uri="{BB962C8B-B14F-4D97-AF65-F5344CB8AC3E}">
        <p14:creationId xmlns:p14="http://schemas.microsoft.com/office/powerpoint/2010/main" val="5429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14510</TotalTime>
  <Words>1239</Words>
  <Application>Microsoft Office PowerPoint</Application>
  <PresentationFormat>On-screen Show (4:3)</PresentationFormat>
  <Paragraphs>299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Bigeye MSE Outline    </vt:lpstr>
      <vt:lpstr>TCMP-03 (2019) : 2 Tuning Objectives</vt:lpstr>
      <vt:lpstr>Visualizing the 2018 Tuning Objectives: Time series of Kobe quadrant probabilities</vt:lpstr>
      <vt:lpstr>TCMP-03 MP development guidance</vt:lpstr>
      <vt:lpstr>Fig. 1. “Empirical” CPUE-based MP</vt:lpstr>
      <vt:lpstr>Fig. 2. Original Model-based 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Results of Candidate MP Evaluations</vt:lpstr>
      <vt:lpstr>Key Results of Candidate MP Evaluations</vt:lpstr>
      <vt:lpstr>Key Results of Candidate MP Evaluations</vt:lpstr>
      <vt:lpstr>Summary Tables for 15 year MP Performance</vt:lpstr>
      <vt:lpstr>Report Appendix 1 – MP Performance Tables</vt:lpstr>
      <vt:lpstr>Report Appendix 2 – MP Robustness Tests</vt:lpstr>
      <vt:lpstr>Report Appendix 2 – MP Robustness Tests</vt:lpstr>
      <vt:lpstr>Report Appendix 2 – MP Robustness Test 1 8 quarters of poor recruitment</vt:lpstr>
      <vt:lpstr>Report Appendix 2 – MP Robustness Test 1 8 quarters of poor recruitment</vt:lpstr>
      <vt:lpstr>Report Appendix 2 – MP Robustness Test 1 8 quarters of poor recruitment</vt:lpstr>
      <vt:lpstr>Report Appendix 2 – MP Robustness Tests</vt:lpstr>
      <vt:lpstr>Report Appendix 3 – Miscellaneous MPs The 6 MPs presented are subset from 32 in Appendix 3 </vt:lpstr>
      <vt:lpstr>MP Performance Conclusions for Bigeye</vt:lpstr>
      <vt:lpstr>Considerations for next iteration</vt:lpstr>
      <vt:lpstr>MP development questions for TCMP-04  </vt:lpstr>
      <vt:lpstr>MP development questions for TCMP-04  </vt:lpstr>
      <vt:lpstr>PowerPoint Presentation</vt:lpstr>
      <vt:lpstr>MP development questions for TCMP-04  </vt:lpstr>
      <vt:lpstr>Bigeye Operating Model – Reference Set Ensemble from IOTC-2021-WPM12(MSE)-04)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David Wilson</dc:creator>
  <cp:lastModifiedBy>Kolody, Dale (O&amp;A, Hobart)</cp:lastModifiedBy>
  <cp:revision>685</cp:revision>
  <dcterms:created xsi:type="dcterms:W3CDTF">2011-11-28T05:34:07Z</dcterms:created>
  <dcterms:modified xsi:type="dcterms:W3CDTF">2021-06-04T01:25:50Z</dcterms:modified>
</cp:coreProperties>
</file>