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11"/>
  </p:notesMasterIdLst>
  <p:sldIdLst>
    <p:sldId id="388" r:id="rId2"/>
    <p:sldId id="468" r:id="rId3"/>
    <p:sldId id="523" r:id="rId4"/>
    <p:sldId id="484" r:id="rId5"/>
    <p:sldId id="524" r:id="rId6"/>
    <p:sldId id="487" r:id="rId7"/>
    <p:sldId id="525" r:id="rId8"/>
    <p:sldId id="498" r:id="rId9"/>
    <p:sldId id="5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003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CF67CD-7258-4078-B7F4-680A02CDB0F1}" v="621" dt="2021-06-03T01:10:52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4" autoAdjust="0"/>
    <p:restoredTop sz="98201" autoAdjust="0"/>
  </p:normalViewPr>
  <p:slideViewPr>
    <p:cSldViewPr snapToGrid="0">
      <p:cViewPr varScale="1">
        <p:scale>
          <a:sx n="105" d="100"/>
          <a:sy n="105" d="100"/>
        </p:scale>
        <p:origin x="117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ody, Dale (O&amp;A, Hobart)" userId="6fce53b1-f6b4-437f-92e5-b29623dbcb9a" providerId="ADAL" clId="{8ACF67CD-7258-4078-B7F4-680A02CDB0F1}"/>
    <pc:docChg chg="undo custSel addSld delSld modSld sldOrd">
      <pc:chgData name="Kolody, Dale (O&amp;A, Hobart)" userId="6fce53b1-f6b4-437f-92e5-b29623dbcb9a" providerId="ADAL" clId="{8ACF67CD-7258-4078-B7F4-680A02CDB0F1}" dt="2021-06-03T01:11:32.499" v="2031" actId="1035"/>
      <pc:docMkLst>
        <pc:docMk/>
      </pc:docMkLst>
      <pc:sldChg chg="addSp delSp modSp mod">
        <pc:chgData name="Kolody, Dale (O&amp;A, Hobart)" userId="6fce53b1-f6b4-437f-92e5-b29623dbcb9a" providerId="ADAL" clId="{8ACF67CD-7258-4078-B7F4-680A02CDB0F1}" dt="2021-06-01T23:23:14.241" v="1930" actId="14100"/>
        <pc:sldMkLst>
          <pc:docMk/>
          <pc:sldMk cId="1795695150" sldId="388"/>
        </pc:sldMkLst>
        <pc:spChg chg="mod">
          <ac:chgData name="Kolody, Dale (O&amp;A, Hobart)" userId="6fce53b1-f6b4-437f-92e5-b29623dbcb9a" providerId="ADAL" clId="{8ACF67CD-7258-4078-B7F4-680A02CDB0F1}" dt="2021-06-01T23:23:14.241" v="1930" actId="14100"/>
          <ac:spMkLst>
            <pc:docMk/>
            <pc:sldMk cId="1795695150" sldId="388"/>
            <ac:spMk id="2" creationId="{00000000-0000-0000-0000-000000000000}"/>
          </ac:spMkLst>
        </pc:spChg>
        <pc:spChg chg="mod">
          <ac:chgData name="Kolody, Dale (O&amp;A, Hobart)" userId="6fce53b1-f6b4-437f-92e5-b29623dbcb9a" providerId="ADAL" clId="{8ACF67CD-7258-4078-B7F4-680A02CDB0F1}" dt="2021-05-18T05:42:52.235" v="1380" actId="20577"/>
          <ac:spMkLst>
            <pc:docMk/>
            <pc:sldMk cId="1795695150" sldId="388"/>
            <ac:spMk id="11" creationId="{00000000-0000-0000-0000-000000000000}"/>
          </ac:spMkLst>
        </pc:spChg>
        <pc:picChg chg="del">
          <ac:chgData name="Kolody, Dale (O&amp;A, Hobart)" userId="6fce53b1-f6b4-437f-92e5-b29623dbcb9a" providerId="ADAL" clId="{8ACF67CD-7258-4078-B7F4-680A02CDB0F1}" dt="2021-05-18T03:20:36.754" v="0" actId="478"/>
          <ac:picMkLst>
            <pc:docMk/>
            <pc:sldMk cId="1795695150" sldId="388"/>
            <ac:picMk id="12" creationId="{00000000-0000-0000-0000-000000000000}"/>
          </ac:picMkLst>
        </pc:picChg>
        <pc:picChg chg="add del mod">
          <ac:chgData name="Kolody, Dale (O&amp;A, Hobart)" userId="6fce53b1-f6b4-437f-92e5-b29623dbcb9a" providerId="ADAL" clId="{8ACF67CD-7258-4078-B7F4-680A02CDB0F1}" dt="2021-05-18T03:20:50.561" v="6" actId="478"/>
          <ac:picMkLst>
            <pc:docMk/>
            <pc:sldMk cId="1795695150" sldId="388"/>
            <ac:picMk id="13" creationId="{00000000-0000-0000-0000-000000000000}"/>
          </ac:picMkLst>
        </pc:picChg>
        <pc:picChg chg="del">
          <ac:chgData name="Kolody, Dale (O&amp;A, Hobart)" userId="6fce53b1-f6b4-437f-92e5-b29623dbcb9a" providerId="ADAL" clId="{8ACF67CD-7258-4078-B7F4-680A02CDB0F1}" dt="2021-05-18T03:20:37.687" v="1" actId="478"/>
          <ac:picMkLst>
            <pc:docMk/>
            <pc:sldMk cId="1795695150" sldId="388"/>
            <ac:picMk id="8194" creationId="{00000000-0000-0000-0000-000000000000}"/>
          </ac:picMkLst>
        </pc:picChg>
      </pc:sldChg>
      <pc:sldChg chg="modSp mod ord modAnim">
        <pc:chgData name="Kolody, Dale (O&amp;A, Hobart)" userId="6fce53b1-f6b4-437f-92e5-b29623dbcb9a" providerId="ADAL" clId="{8ACF67CD-7258-4078-B7F4-680A02CDB0F1}" dt="2021-05-31T05:20:38.918" v="1922" actId="20577"/>
        <pc:sldMkLst>
          <pc:docMk/>
          <pc:sldMk cId="4154917586" sldId="468"/>
        </pc:sldMkLst>
        <pc:spChg chg="mod">
          <ac:chgData name="Kolody, Dale (O&amp;A, Hobart)" userId="6fce53b1-f6b4-437f-92e5-b29623dbcb9a" providerId="ADAL" clId="{8ACF67CD-7258-4078-B7F4-680A02CDB0F1}" dt="2021-05-31T05:20:38.918" v="1922" actId="20577"/>
          <ac:spMkLst>
            <pc:docMk/>
            <pc:sldMk cId="4154917586" sldId="468"/>
            <ac:spMk id="9" creationId="{00000000-0000-0000-0000-000000000000}"/>
          </ac:spMkLst>
        </pc:spChg>
      </pc:sldChg>
      <pc:sldChg chg="delSp modSp mod delAnim modAnim">
        <pc:chgData name="Kolody, Dale (O&amp;A, Hobart)" userId="6fce53b1-f6b4-437f-92e5-b29623dbcb9a" providerId="ADAL" clId="{8ACF67CD-7258-4078-B7F4-680A02CDB0F1}" dt="2021-05-31T05:16:54.471" v="1908"/>
        <pc:sldMkLst>
          <pc:docMk/>
          <pc:sldMk cId="176429539" sldId="484"/>
        </pc:sldMkLst>
        <pc:spChg chg="mod">
          <ac:chgData name="Kolody, Dale (O&amp;A, Hobart)" userId="6fce53b1-f6b4-437f-92e5-b29623dbcb9a" providerId="ADAL" clId="{8ACF67CD-7258-4078-B7F4-680A02CDB0F1}" dt="2021-05-18T04:49:54.774" v="616" actId="6549"/>
          <ac:spMkLst>
            <pc:docMk/>
            <pc:sldMk cId="176429539" sldId="484"/>
            <ac:spMk id="3" creationId="{00000000-0000-0000-0000-000000000000}"/>
          </ac:spMkLst>
        </pc:spChg>
        <pc:spChg chg="del">
          <ac:chgData name="Kolody, Dale (O&amp;A, Hobart)" userId="6fce53b1-f6b4-437f-92e5-b29623dbcb9a" providerId="ADAL" clId="{8ACF67CD-7258-4078-B7F4-680A02CDB0F1}" dt="2021-05-18T05:19:05.452" v="820" actId="478"/>
          <ac:spMkLst>
            <pc:docMk/>
            <pc:sldMk cId="176429539" sldId="484"/>
            <ac:spMk id="8" creationId="{00000000-0000-0000-0000-000000000000}"/>
          </ac:spMkLst>
        </pc:spChg>
        <pc:spChg chg="mod">
          <ac:chgData name="Kolody, Dale (O&amp;A, Hobart)" userId="6fce53b1-f6b4-437f-92e5-b29623dbcb9a" providerId="ADAL" clId="{8ACF67CD-7258-4078-B7F4-680A02CDB0F1}" dt="2021-05-31T05:16:33.325" v="1906" actId="20577"/>
          <ac:spMkLst>
            <pc:docMk/>
            <pc:sldMk cId="176429539" sldId="484"/>
            <ac:spMk id="12" creationId="{00000000-0000-0000-0000-000000000000}"/>
          </ac:spMkLst>
        </pc:spChg>
        <pc:grpChg chg="del mod">
          <ac:chgData name="Kolody, Dale (O&amp;A, Hobart)" userId="6fce53b1-f6b4-437f-92e5-b29623dbcb9a" providerId="ADAL" clId="{8ACF67CD-7258-4078-B7F4-680A02CDB0F1}" dt="2021-05-18T05:19:00.364" v="819" actId="478"/>
          <ac:grpSpMkLst>
            <pc:docMk/>
            <pc:sldMk cId="176429539" sldId="484"/>
            <ac:grpSpMk id="28" creationId="{00000000-0000-0000-0000-000000000000}"/>
          </ac:grpSpMkLst>
        </pc:grpChg>
      </pc:sldChg>
      <pc:sldChg chg="modSp mod modAnim">
        <pc:chgData name="Kolody, Dale (O&amp;A, Hobart)" userId="6fce53b1-f6b4-437f-92e5-b29623dbcb9a" providerId="ADAL" clId="{8ACF67CD-7258-4078-B7F4-680A02CDB0F1}" dt="2021-05-31T05:22:29.582" v="1928"/>
        <pc:sldMkLst>
          <pc:docMk/>
          <pc:sldMk cId="2588786746" sldId="487"/>
        </pc:sldMkLst>
        <pc:spChg chg="mod">
          <ac:chgData name="Kolody, Dale (O&amp;A, Hobart)" userId="6fce53b1-f6b4-437f-92e5-b29623dbcb9a" providerId="ADAL" clId="{8ACF67CD-7258-4078-B7F4-680A02CDB0F1}" dt="2021-05-31T05:17:49.873" v="1913" actId="20577"/>
          <ac:spMkLst>
            <pc:docMk/>
            <pc:sldMk cId="2588786746" sldId="487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8ACF67CD-7258-4078-B7F4-680A02CDB0F1}" dt="2021-05-31T04:57:36.277" v="1739" actId="20577"/>
          <ac:spMkLst>
            <pc:docMk/>
            <pc:sldMk cId="2588786746" sldId="487"/>
            <ac:spMk id="12" creationId="{00000000-0000-0000-0000-000000000000}"/>
          </ac:spMkLst>
        </pc:spChg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405508181" sldId="488"/>
        </pc:sldMkLst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2623276366" sldId="492"/>
        </pc:sldMkLst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3035636776" sldId="493"/>
        </pc:sldMkLst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3333118903" sldId="494"/>
        </pc:sldMkLst>
      </pc:sldChg>
      <pc:sldChg chg="delSp mod">
        <pc:chgData name="Kolody, Dale (O&amp;A, Hobart)" userId="6fce53b1-f6b4-437f-92e5-b29623dbcb9a" providerId="ADAL" clId="{8ACF67CD-7258-4078-B7F4-680A02CDB0F1}" dt="2021-05-18T05:26:04.928" v="1022" actId="478"/>
        <pc:sldMkLst>
          <pc:docMk/>
          <pc:sldMk cId="3225557978" sldId="498"/>
        </pc:sldMkLst>
        <pc:spChg chg="del">
          <ac:chgData name="Kolody, Dale (O&amp;A, Hobart)" userId="6fce53b1-f6b4-437f-92e5-b29623dbcb9a" providerId="ADAL" clId="{8ACF67CD-7258-4078-B7F4-680A02CDB0F1}" dt="2021-05-18T05:26:01.122" v="1019" actId="478"/>
          <ac:spMkLst>
            <pc:docMk/>
            <pc:sldMk cId="3225557978" sldId="498"/>
            <ac:spMk id="5" creationId="{00000000-0000-0000-0000-000000000000}"/>
          </ac:spMkLst>
        </pc:spChg>
        <pc:picChg chg="del">
          <ac:chgData name="Kolody, Dale (O&amp;A, Hobart)" userId="6fce53b1-f6b4-437f-92e5-b29623dbcb9a" providerId="ADAL" clId="{8ACF67CD-7258-4078-B7F4-680A02CDB0F1}" dt="2021-05-18T05:26:02.371" v="1020" actId="478"/>
          <ac:picMkLst>
            <pc:docMk/>
            <pc:sldMk cId="3225557978" sldId="498"/>
            <ac:picMk id="2" creationId="{00000000-0000-0000-0000-000000000000}"/>
          </ac:picMkLst>
        </pc:picChg>
        <pc:picChg chg="del">
          <ac:chgData name="Kolody, Dale (O&amp;A, Hobart)" userId="6fce53b1-f6b4-437f-92e5-b29623dbcb9a" providerId="ADAL" clId="{8ACF67CD-7258-4078-B7F4-680A02CDB0F1}" dt="2021-05-18T05:26:04.928" v="1022" actId="478"/>
          <ac:picMkLst>
            <pc:docMk/>
            <pc:sldMk cId="3225557978" sldId="498"/>
            <ac:picMk id="4" creationId="{00000000-0000-0000-0000-000000000000}"/>
          </ac:picMkLst>
        </pc:picChg>
        <pc:picChg chg="del">
          <ac:chgData name="Kolody, Dale (O&amp;A, Hobart)" userId="6fce53b1-f6b4-437f-92e5-b29623dbcb9a" providerId="ADAL" clId="{8ACF67CD-7258-4078-B7F4-680A02CDB0F1}" dt="2021-05-18T05:26:03.195" v="1021" actId="478"/>
          <ac:picMkLst>
            <pc:docMk/>
            <pc:sldMk cId="3225557978" sldId="498"/>
            <ac:picMk id="12" creationId="{00000000-0000-0000-0000-000000000000}"/>
          </ac:picMkLst>
        </pc:picChg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4120945475" sldId="500"/>
        </pc:sldMkLst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2737886388" sldId="515"/>
        </pc:sldMkLst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1169187900" sldId="516"/>
        </pc:sldMkLst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3888454178" sldId="519"/>
        </pc:sldMkLst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3649666886" sldId="521"/>
        </pc:sldMkLst>
      </pc:sldChg>
      <pc:sldChg chg="del">
        <pc:chgData name="Kolody, Dale (O&amp;A, Hobart)" userId="6fce53b1-f6b4-437f-92e5-b29623dbcb9a" providerId="ADAL" clId="{8ACF67CD-7258-4078-B7F4-680A02CDB0F1}" dt="2021-05-18T05:25:52.407" v="1018" actId="47"/>
        <pc:sldMkLst>
          <pc:docMk/>
          <pc:sldMk cId="1419097098" sldId="522"/>
        </pc:sldMkLst>
      </pc:sldChg>
      <pc:sldChg chg="modSp add mod">
        <pc:chgData name="Kolody, Dale (O&amp;A, Hobart)" userId="6fce53b1-f6b4-437f-92e5-b29623dbcb9a" providerId="ADAL" clId="{8ACF67CD-7258-4078-B7F4-680A02CDB0F1}" dt="2021-05-31T04:53:53.640" v="1668" actId="207"/>
        <pc:sldMkLst>
          <pc:docMk/>
          <pc:sldMk cId="3416420107" sldId="524"/>
        </pc:sldMkLst>
        <pc:spChg chg="mod">
          <ac:chgData name="Kolody, Dale (O&amp;A, Hobart)" userId="6fce53b1-f6b4-437f-92e5-b29623dbcb9a" providerId="ADAL" clId="{8ACF67CD-7258-4078-B7F4-680A02CDB0F1}" dt="2021-05-31T04:50:16.810" v="1547" actId="20577"/>
          <ac:spMkLst>
            <pc:docMk/>
            <pc:sldMk cId="3416420107" sldId="524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8ACF67CD-7258-4078-B7F4-680A02CDB0F1}" dt="2021-05-31T04:53:53.640" v="1668" actId="207"/>
          <ac:spMkLst>
            <pc:docMk/>
            <pc:sldMk cId="3416420107" sldId="524"/>
            <ac:spMk id="12" creationId="{00000000-0000-0000-0000-000000000000}"/>
          </ac:spMkLst>
        </pc:spChg>
      </pc:sldChg>
      <pc:sldChg chg="new del">
        <pc:chgData name="Kolody, Dale (O&amp;A, Hobart)" userId="6fce53b1-f6b4-437f-92e5-b29623dbcb9a" providerId="ADAL" clId="{8ACF67CD-7258-4078-B7F4-680A02CDB0F1}" dt="2021-05-18T05:26:24.931" v="1026" actId="47"/>
        <pc:sldMkLst>
          <pc:docMk/>
          <pc:sldMk cId="1409334019" sldId="525"/>
        </pc:sldMkLst>
      </pc:sldChg>
      <pc:sldChg chg="modSp add mod modAnim">
        <pc:chgData name="Kolody, Dale (O&amp;A, Hobart)" userId="6fce53b1-f6b4-437f-92e5-b29623dbcb9a" providerId="ADAL" clId="{8ACF67CD-7258-4078-B7F4-680A02CDB0F1}" dt="2021-05-31T05:23:33.912" v="1929"/>
        <pc:sldMkLst>
          <pc:docMk/>
          <pc:sldMk cId="3618978079" sldId="525"/>
        </pc:sldMkLst>
        <pc:spChg chg="mod">
          <ac:chgData name="Kolody, Dale (O&amp;A, Hobart)" userId="6fce53b1-f6b4-437f-92e5-b29623dbcb9a" providerId="ADAL" clId="{8ACF67CD-7258-4078-B7F4-680A02CDB0F1}" dt="2021-05-18T05:26:49.430" v="1058" actId="6549"/>
          <ac:spMkLst>
            <pc:docMk/>
            <pc:sldMk cId="3618978079" sldId="525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8ACF67CD-7258-4078-B7F4-680A02CDB0F1}" dt="2021-05-31T04:59:06.180" v="1890" actId="20577"/>
          <ac:spMkLst>
            <pc:docMk/>
            <pc:sldMk cId="3618978079" sldId="525"/>
            <ac:spMk id="12" creationId="{00000000-0000-0000-0000-000000000000}"/>
          </ac:spMkLst>
        </pc:spChg>
      </pc:sldChg>
      <pc:sldChg chg="new del">
        <pc:chgData name="Kolody, Dale (O&amp;A, Hobart)" userId="6fce53b1-f6b4-437f-92e5-b29623dbcb9a" providerId="ADAL" clId="{8ACF67CD-7258-4078-B7F4-680A02CDB0F1}" dt="2021-05-31T04:49:05.140" v="1483" actId="47"/>
        <pc:sldMkLst>
          <pc:docMk/>
          <pc:sldMk cId="385501140" sldId="526"/>
        </pc:sldMkLst>
      </pc:sldChg>
      <pc:sldChg chg="addSp delSp modSp new mod">
        <pc:chgData name="Kolody, Dale (O&amp;A, Hobart)" userId="6fce53b1-f6b4-437f-92e5-b29623dbcb9a" providerId="ADAL" clId="{8ACF67CD-7258-4078-B7F4-680A02CDB0F1}" dt="2021-06-03T01:11:32.499" v="2031" actId="1035"/>
        <pc:sldMkLst>
          <pc:docMk/>
          <pc:sldMk cId="2496177581" sldId="526"/>
        </pc:sldMkLst>
        <pc:spChg chg="mod">
          <ac:chgData name="Kolody, Dale (O&amp;A, Hobart)" userId="6fce53b1-f6b4-437f-92e5-b29623dbcb9a" providerId="ADAL" clId="{8ACF67CD-7258-4078-B7F4-680A02CDB0F1}" dt="2021-06-03T01:10:13.184" v="2002" actId="255"/>
          <ac:spMkLst>
            <pc:docMk/>
            <pc:sldMk cId="2496177581" sldId="526"/>
            <ac:spMk id="2" creationId="{7360ECB7-593D-401A-AB5F-405E061F587F}"/>
          </ac:spMkLst>
        </pc:spChg>
        <pc:spChg chg="del">
          <ac:chgData name="Kolody, Dale (O&amp;A, Hobart)" userId="6fce53b1-f6b4-437f-92e5-b29623dbcb9a" providerId="ADAL" clId="{8ACF67CD-7258-4078-B7F4-680A02CDB0F1}" dt="2021-06-03T01:10:51.254" v="2003" actId="478"/>
          <ac:spMkLst>
            <pc:docMk/>
            <pc:sldMk cId="2496177581" sldId="526"/>
            <ac:spMk id="3" creationId="{0652F6E1-4527-4973-8324-62BF1FD47F43}"/>
          </ac:spMkLst>
        </pc:spChg>
        <pc:picChg chg="add mod">
          <ac:chgData name="Kolody, Dale (O&amp;A, Hobart)" userId="6fce53b1-f6b4-437f-92e5-b29623dbcb9a" providerId="ADAL" clId="{8ACF67CD-7258-4078-B7F4-680A02CDB0F1}" dt="2021-06-03T01:11:32.499" v="2031" actId="1035"/>
          <ac:picMkLst>
            <pc:docMk/>
            <pc:sldMk cId="2496177581" sldId="526"/>
            <ac:picMk id="5" creationId="{C627B749-2457-44BF-9F01-794E3872E851}"/>
          </ac:picMkLst>
        </pc:picChg>
        <pc:picChg chg="add mod ord">
          <ac:chgData name="Kolody, Dale (O&amp;A, Hobart)" userId="6fce53b1-f6b4-437f-92e5-b29623dbcb9a" providerId="ADAL" clId="{8ACF67CD-7258-4078-B7F4-680A02CDB0F1}" dt="2021-06-03T01:11:23.130" v="2008" actId="1076"/>
          <ac:picMkLst>
            <pc:docMk/>
            <pc:sldMk cId="2496177581" sldId="526"/>
            <ac:picMk id="6" creationId="{40675574-58E3-429E-8CEB-C0D117D8FE1B}"/>
          </ac:picMkLst>
        </pc:picChg>
      </pc:sldChg>
      <pc:sldChg chg="modSp add del mod ord">
        <pc:chgData name="Kolody, Dale (O&amp;A, Hobart)" userId="6fce53b1-f6b4-437f-92e5-b29623dbcb9a" providerId="ADAL" clId="{8ACF67CD-7258-4078-B7F4-680A02CDB0F1}" dt="2021-05-31T05:17:24.402" v="1909" actId="47"/>
        <pc:sldMkLst>
          <pc:docMk/>
          <pc:sldMk cId="1308629543" sldId="527"/>
        </pc:sldMkLst>
        <pc:spChg chg="mod">
          <ac:chgData name="Kolody, Dale (O&amp;A, Hobart)" userId="6fce53b1-f6b4-437f-92e5-b29623dbcb9a" providerId="ADAL" clId="{8ACF67CD-7258-4078-B7F4-680A02CDB0F1}" dt="2021-05-31T04:49:53.217" v="1541" actId="20577"/>
          <ac:spMkLst>
            <pc:docMk/>
            <pc:sldMk cId="1308629543" sldId="527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8ACF67CD-7258-4078-B7F4-680A02CDB0F1}" dt="2021-05-31T04:55:44.044" v="1720" actId="5793"/>
          <ac:spMkLst>
            <pc:docMk/>
            <pc:sldMk cId="1308629543" sldId="527"/>
            <ac:spMk id="12" creationId="{00000000-0000-0000-0000-000000000000}"/>
          </ac:spMkLst>
        </pc:spChg>
      </pc:sldChg>
    </pc:docChg>
  </pc:docChgLst>
  <pc:docChgLst>
    <pc:chgData name="Kolody, Dale (O&amp;A, Hobart)" userId="6fce53b1-f6b4-437f-92e5-b29623dbcb9a" providerId="ADAL" clId="{252EB08C-956D-4BE5-B832-50B57E35BE55}"/>
    <pc:docChg chg="undo custSel addSld modSld">
      <pc:chgData name="Kolody, Dale (O&amp;A, Hobart)" userId="6fce53b1-f6b4-437f-92e5-b29623dbcb9a" providerId="ADAL" clId="{252EB08C-956D-4BE5-B832-50B57E35BE55}" dt="2021-03-29T23:02:04.297" v="697" actId="164"/>
      <pc:docMkLst>
        <pc:docMk/>
      </pc:docMkLst>
      <pc:sldChg chg="addSp delSp modSp new mod">
        <pc:chgData name="Kolody, Dale (O&amp;A, Hobart)" userId="6fce53b1-f6b4-437f-92e5-b29623dbcb9a" providerId="ADAL" clId="{252EB08C-956D-4BE5-B832-50B57E35BE55}" dt="2021-03-29T23:02:04.297" v="697" actId="164"/>
        <pc:sldMkLst>
          <pc:docMk/>
          <pc:sldMk cId="859231609" sldId="523"/>
        </pc:sldMkLst>
        <pc:spChg chg="mod">
          <ac:chgData name="Kolody, Dale (O&amp;A, Hobart)" userId="6fce53b1-f6b4-437f-92e5-b29623dbcb9a" providerId="ADAL" clId="{252EB08C-956D-4BE5-B832-50B57E35BE55}" dt="2021-03-29T22:52:32.929" v="532" actId="1037"/>
          <ac:spMkLst>
            <pc:docMk/>
            <pc:sldMk cId="859231609" sldId="523"/>
            <ac:spMk id="2" creationId="{1E59B368-33F9-4262-B369-E2A50A87818A}"/>
          </ac:spMkLst>
        </pc:spChg>
        <pc:spChg chg="del">
          <ac:chgData name="Kolody, Dale (O&amp;A, Hobart)" userId="6fce53b1-f6b4-437f-92e5-b29623dbcb9a" providerId="ADAL" clId="{252EB08C-956D-4BE5-B832-50B57E35BE55}" dt="2021-03-29T22:39:22.587" v="1" actId="478"/>
          <ac:spMkLst>
            <pc:docMk/>
            <pc:sldMk cId="859231609" sldId="523"/>
            <ac:spMk id="3" creationId="{9B8E6A9A-E96E-4F12-BE09-4DC3D3FA52C3}"/>
          </ac:spMkLst>
        </pc:spChg>
        <pc:spChg chg="mod">
          <ac:chgData name="Kolody, Dale (O&amp;A, Hobart)" userId="6fce53b1-f6b4-437f-92e5-b29623dbcb9a" providerId="ADAL" clId="{252EB08C-956D-4BE5-B832-50B57E35BE55}" dt="2021-03-29T22:52:32.929" v="532" actId="1037"/>
          <ac:spMkLst>
            <pc:docMk/>
            <pc:sldMk cId="859231609" sldId="523"/>
            <ac:spMk id="4" creationId="{4B23EEC7-9F6D-4FF5-A2B8-BB887A743766}"/>
          </ac:spMkLst>
        </pc:spChg>
        <pc:spChg chg="add mod topLvl">
          <ac:chgData name="Kolody, Dale (O&amp;A, Hobart)" userId="6fce53b1-f6b4-437f-92e5-b29623dbcb9a" providerId="ADAL" clId="{252EB08C-956D-4BE5-B832-50B57E35BE55}" dt="2021-03-29T23:02:04.297" v="697" actId="164"/>
          <ac:spMkLst>
            <pc:docMk/>
            <pc:sldMk cId="859231609" sldId="523"/>
            <ac:spMk id="6" creationId="{6F1E509E-D806-41DE-965B-D707A4A44EF0}"/>
          </ac:spMkLst>
        </pc:spChg>
        <pc:spChg chg="add mod topLvl">
          <ac:chgData name="Kolody, Dale (O&amp;A, Hobart)" userId="6fce53b1-f6b4-437f-92e5-b29623dbcb9a" providerId="ADAL" clId="{252EB08C-956D-4BE5-B832-50B57E35BE55}" dt="2021-03-29T23:02:04.297" v="697" actId="164"/>
          <ac:spMkLst>
            <pc:docMk/>
            <pc:sldMk cId="859231609" sldId="523"/>
            <ac:spMk id="7" creationId="{E72FFE72-E2C4-45F6-BEC4-450EE0BFF372}"/>
          </ac:spMkLst>
        </pc:spChg>
        <pc:spChg chg="add mod topLvl">
          <ac:chgData name="Kolody, Dale (O&amp;A, Hobart)" userId="6fce53b1-f6b4-437f-92e5-b29623dbcb9a" providerId="ADAL" clId="{252EB08C-956D-4BE5-B832-50B57E35BE55}" dt="2021-03-29T23:02:04.297" v="697" actId="164"/>
          <ac:spMkLst>
            <pc:docMk/>
            <pc:sldMk cId="859231609" sldId="523"/>
            <ac:spMk id="8" creationId="{4CFE3155-8E06-49A3-9776-8BCCEA22C5DB}"/>
          </ac:spMkLst>
        </pc:spChg>
        <pc:spChg chg="add mod topLvl">
          <ac:chgData name="Kolody, Dale (O&amp;A, Hobart)" userId="6fce53b1-f6b4-437f-92e5-b29623dbcb9a" providerId="ADAL" clId="{252EB08C-956D-4BE5-B832-50B57E35BE55}" dt="2021-03-29T23:02:04.297" v="697" actId="164"/>
          <ac:spMkLst>
            <pc:docMk/>
            <pc:sldMk cId="859231609" sldId="523"/>
            <ac:spMk id="9" creationId="{C2EE9B0B-FEF7-41D5-8A8F-D0B67569549A}"/>
          </ac:spMkLst>
        </pc:spChg>
        <pc:spChg chg="add mod topLvl">
          <ac:chgData name="Kolody, Dale (O&amp;A, Hobart)" userId="6fce53b1-f6b4-437f-92e5-b29623dbcb9a" providerId="ADAL" clId="{252EB08C-956D-4BE5-B832-50B57E35BE55}" dt="2021-03-29T23:02:04.297" v="697" actId="164"/>
          <ac:spMkLst>
            <pc:docMk/>
            <pc:sldMk cId="859231609" sldId="523"/>
            <ac:spMk id="10" creationId="{3CE70D10-44D0-48CE-A8CF-778632D0C172}"/>
          </ac:spMkLst>
        </pc:spChg>
        <pc:spChg chg="add mod topLvl">
          <ac:chgData name="Kolody, Dale (O&amp;A, Hobart)" userId="6fce53b1-f6b4-437f-92e5-b29623dbcb9a" providerId="ADAL" clId="{252EB08C-956D-4BE5-B832-50B57E35BE55}" dt="2021-03-29T23:02:04.297" v="697" actId="164"/>
          <ac:spMkLst>
            <pc:docMk/>
            <pc:sldMk cId="859231609" sldId="523"/>
            <ac:spMk id="11" creationId="{F19710F2-9872-46C2-BBCB-3C2BAC7E96EA}"/>
          </ac:spMkLst>
        </pc:spChg>
        <pc:spChg chg="add del">
          <ac:chgData name="Kolody, Dale (O&amp;A, Hobart)" userId="6fce53b1-f6b4-437f-92e5-b29623dbcb9a" providerId="ADAL" clId="{252EB08C-956D-4BE5-B832-50B57E35BE55}" dt="2021-03-29T22:57:28.048" v="617"/>
          <ac:spMkLst>
            <pc:docMk/>
            <pc:sldMk cId="859231609" sldId="523"/>
            <ac:spMk id="13" creationId="{DBBC3AB1-6CD7-4C84-AF83-897F8D128A62}"/>
          </ac:spMkLst>
        </pc:spChg>
        <pc:spChg chg="add mod">
          <ac:chgData name="Kolody, Dale (O&amp;A, Hobart)" userId="6fce53b1-f6b4-437f-92e5-b29623dbcb9a" providerId="ADAL" clId="{252EB08C-956D-4BE5-B832-50B57E35BE55}" dt="2021-03-29T23:02:04.297" v="697" actId="164"/>
          <ac:spMkLst>
            <pc:docMk/>
            <pc:sldMk cId="859231609" sldId="523"/>
            <ac:spMk id="15" creationId="{0A7C53A8-A46F-4FD0-B593-6C7F3E617542}"/>
          </ac:spMkLst>
        </pc:spChg>
        <pc:spChg chg="add mod">
          <ac:chgData name="Kolody, Dale (O&amp;A, Hobart)" userId="6fce53b1-f6b4-437f-92e5-b29623dbcb9a" providerId="ADAL" clId="{252EB08C-956D-4BE5-B832-50B57E35BE55}" dt="2021-03-29T23:02:04.297" v="697" actId="164"/>
          <ac:spMkLst>
            <pc:docMk/>
            <pc:sldMk cId="859231609" sldId="523"/>
            <ac:spMk id="16" creationId="{DACCDB0B-0CF5-46B9-BC0A-2E3B5729735D}"/>
          </ac:spMkLst>
        </pc:spChg>
        <pc:grpChg chg="add del mod">
          <ac:chgData name="Kolody, Dale (O&amp;A, Hobart)" userId="6fce53b1-f6b4-437f-92e5-b29623dbcb9a" providerId="ADAL" clId="{252EB08C-956D-4BE5-B832-50B57E35BE55}" dt="2021-03-29T22:58:33.664" v="628" actId="165"/>
          <ac:grpSpMkLst>
            <pc:docMk/>
            <pc:sldMk cId="859231609" sldId="523"/>
            <ac:grpSpMk id="12" creationId="{441291BC-8AB6-4F83-88C3-EB4D6622E2CA}"/>
          </ac:grpSpMkLst>
        </pc:grpChg>
        <pc:grpChg chg="add mod">
          <ac:chgData name="Kolody, Dale (O&amp;A, Hobart)" userId="6fce53b1-f6b4-437f-92e5-b29623dbcb9a" providerId="ADAL" clId="{252EB08C-956D-4BE5-B832-50B57E35BE55}" dt="2021-03-29T23:02:04.297" v="697" actId="164"/>
          <ac:grpSpMkLst>
            <pc:docMk/>
            <pc:sldMk cId="859231609" sldId="523"/>
            <ac:grpSpMk id="17" creationId="{D24ACF59-634D-489C-8980-1DB3C84BE0F4}"/>
          </ac:grpSpMkLst>
        </pc:grpChg>
        <pc:picChg chg="add del mod topLvl">
          <ac:chgData name="Kolody, Dale (O&amp;A, Hobart)" userId="6fce53b1-f6b4-437f-92e5-b29623dbcb9a" providerId="ADAL" clId="{252EB08C-956D-4BE5-B832-50B57E35BE55}" dt="2021-03-29T22:58:40.062" v="629" actId="478"/>
          <ac:picMkLst>
            <pc:docMk/>
            <pc:sldMk cId="859231609" sldId="523"/>
            <ac:picMk id="5" creationId="{0714A324-1A14-4A8F-8B9E-C864518DE7C5}"/>
          </ac:picMkLst>
        </pc:picChg>
        <pc:picChg chg="add mod ord">
          <ac:chgData name="Kolody, Dale (O&amp;A, Hobart)" userId="6fce53b1-f6b4-437f-92e5-b29623dbcb9a" providerId="ADAL" clId="{252EB08C-956D-4BE5-B832-50B57E35BE55}" dt="2021-03-29T23:02:04.297" v="697" actId="164"/>
          <ac:picMkLst>
            <pc:docMk/>
            <pc:sldMk cId="859231609" sldId="523"/>
            <ac:picMk id="14" creationId="{2E2FCB0A-4049-42AB-9224-9FAD5AFA3A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DAC5E-E255-4563-9615-91E6093C9094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EBAAB-6117-4574-84C0-44F5FF7202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1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17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5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2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EBAAB-6117-4574-84C0-44F5FF7202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7A24-C933-48AD-A3CB-C45EB1C760D8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526-17E0-4999-94B3-23E049653250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4BFB-26BD-49DE-82DC-DDF060CBA4DF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5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3E09-AB8D-4D83-9B24-6B2450EEF964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0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BED8-E062-46E8-88C4-DA15524AC04B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4DB7-6B6E-4292-9EC0-FBCDD02BE259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9D86-9EA9-43F5-9C10-3F60C75BDEF9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6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DC3E5-BDAB-41F5-8FC3-F48B94BE2296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C033-110C-4C7E-A752-446EFB4CCFD5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CC6-5936-49FC-AEDE-3AF352FE5E42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09BC-4C4B-4944-94E5-150245D5EAD8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5EC3-A30B-41A1-AEBD-8965E6D8F43A}" type="datetime1">
              <a:rPr lang="en-US" altLang="ja-JP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7AE4-6826-4F79-AE2E-E8719FFB7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11639" y="-27836"/>
            <a:ext cx="9144000" cy="1908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IOTC-2021-TCMP04-09</a:t>
            </a:r>
          </a:p>
          <a:p>
            <a:pPr lvl="0" algn="ctr">
              <a:spcAft>
                <a:spcPts val="600"/>
              </a:spcAft>
            </a:pPr>
            <a:r>
              <a:rPr lang="en-GB" sz="4000" b="1" dirty="0"/>
              <a:t>CURRENT STATUS OF IOTC </a:t>
            </a:r>
          </a:p>
          <a:p>
            <a:pPr lvl="0" algn="ctr">
              <a:spcAft>
                <a:spcPts val="600"/>
              </a:spcAft>
            </a:pPr>
            <a:r>
              <a:rPr lang="en-GB" sz="4000" b="1" dirty="0"/>
              <a:t>MANAGEMENT STRATEGY EVALUATIONS</a:t>
            </a:r>
            <a:endParaRPr lang="en-AU" sz="4000" dirty="0">
              <a:solidFill>
                <a:srgbClr val="002060"/>
              </a:solidFill>
              <a:ea typeface="Calibri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1662" y="2889968"/>
            <a:ext cx="3761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Yellowfin Tuna</a:t>
            </a:r>
          </a:p>
        </p:txBody>
      </p:sp>
      <p:pic>
        <p:nvPicPr>
          <p:cNvPr id="5122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5" y="2439108"/>
            <a:ext cx="1559016" cy="17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67" y="5392569"/>
            <a:ext cx="1465431" cy="1465431"/>
          </a:xfrm>
          <a:prstGeom prst="rect">
            <a:avLst/>
          </a:prstGeom>
        </p:spPr>
      </p:pic>
      <p:pic>
        <p:nvPicPr>
          <p:cNvPr id="14" name="Picture 2" descr="Thunnus albaca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48" y="3659409"/>
            <a:ext cx="4265375" cy="22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92630" y="6172923"/>
            <a:ext cx="5266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/>
              <a:t>Dale Kolody &amp; Paavo Jumppanen – CSIRO</a:t>
            </a:r>
          </a:p>
          <a:p>
            <a:pPr algn="ctr"/>
            <a:r>
              <a:rPr lang="en-AU" b="1" dirty="0"/>
              <a:t>With guidance from the IOTC WPM MSE Task Force</a:t>
            </a:r>
          </a:p>
        </p:txBody>
      </p:sp>
    </p:spTree>
    <p:extLst>
      <p:ext uri="{BB962C8B-B14F-4D97-AF65-F5344CB8AC3E}">
        <p14:creationId xmlns:p14="http://schemas.microsoft.com/office/powerpoint/2010/main" val="17956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Yellowfin MSE Outline  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직사각형 10"/>
          <p:cNvSpPr/>
          <p:nvPr/>
        </p:nvSpPr>
        <p:spPr>
          <a:xfrm>
            <a:off x="179512" y="1166108"/>
            <a:ext cx="8784975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sz="2200" dirty="0"/>
              <a:t>Funding Support: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Phase 3 ends June 2021 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Phase 4 funding from Australia confirmed to June 2023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CSIRO and Department of Foreign Affairs and Trade, Australia </a:t>
            </a:r>
          </a:p>
          <a:p>
            <a:pPr algn="just">
              <a:spcAft>
                <a:spcPts val="600"/>
              </a:spcAft>
            </a:pPr>
            <a:r>
              <a:rPr lang="en-US" altLang="ja-JP" sz="2200" dirty="0"/>
              <a:t>Operating Model: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Not yet endorsed by WPTT, WPM and SC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Critical OM problems related to stock assessment problems</a:t>
            </a:r>
          </a:p>
          <a:p>
            <a:pPr algn="just">
              <a:spcAft>
                <a:spcPts val="600"/>
              </a:spcAft>
            </a:pPr>
            <a:r>
              <a:rPr lang="en-US" altLang="ja-JP" sz="2200" dirty="0"/>
              <a:t>Tuning Objectives: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Proposed by TCMP 2019</a:t>
            </a:r>
          </a:p>
          <a:p>
            <a:pPr algn="just">
              <a:spcAft>
                <a:spcPts val="600"/>
              </a:spcAft>
            </a:pPr>
            <a:r>
              <a:rPr lang="en-US" altLang="ja-JP" sz="2200" dirty="0"/>
              <a:t>Candidate Management Procedures (same as for bigeye tuna)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CPUE-based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Model-based “</a:t>
            </a:r>
            <a:r>
              <a:rPr lang="en-US" altLang="ja-JP" sz="2000" i="1" dirty="0" err="1">
                <a:solidFill>
                  <a:schemeClr val="tx2"/>
                </a:solidFill>
              </a:rPr>
              <a:t>hockeystick</a:t>
            </a:r>
            <a:r>
              <a:rPr lang="en-US" altLang="ja-JP" sz="2000" i="1" dirty="0">
                <a:solidFill>
                  <a:schemeClr val="tx2"/>
                </a:solidFill>
              </a:rPr>
              <a:t>” function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 i="1" dirty="0">
                <a:solidFill>
                  <a:schemeClr val="tx2"/>
                </a:solidFill>
              </a:rPr>
              <a:t>Model-based with projections (K2SM analogy)</a:t>
            </a:r>
            <a:endParaRPr lang="en-US" altLang="ja-JP" sz="2200" dirty="0"/>
          </a:p>
          <a:p>
            <a:pPr algn="just">
              <a:spcAft>
                <a:spcPts val="600"/>
              </a:spcAft>
            </a:pPr>
            <a:r>
              <a:rPr lang="en-US" altLang="ja-JP" sz="2200" dirty="0"/>
              <a:t>TCMP-04 Feedback for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41549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B368-33F9-4262-B369-E2A50A87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/>
              <a:t>Current Yellowfin OM is not realistic:</a:t>
            </a:r>
            <a:br>
              <a:rPr lang="en-AU" dirty="0"/>
            </a:br>
            <a:r>
              <a:rPr lang="en-AU" sz="3100" dirty="0"/>
              <a:t>It cannot account for catches observed in 2018-2020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3EEC7-9F6D-4FF5-A2B8-BB887A74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3000" y="6356350"/>
            <a:ext cx="2133600" cy="365125"/>
          </a:xfrm>
        </p:spPr>
        <p:txBody>
          <a:bodyPr/>
          <a:lstStyle/>
          <a:p>
            <a:fld id="{A3AA7AE4-6826-4F79-AE2E-E8719FFB7DBA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4ACF59-634D-489C-8980-1DB3C84BE0F4}"/>
              </a:ext>
            </a:extLst>
          </p:cNvPr>
          <p:cNvGrpSpPr/>
          <p:nvPr/>
        </p:nvGrpSpPr>
        <p:grpSpPr>
          <a:xfrm>
            <a:off x="712269" y="1407325"/>
            <a:ext cx="5752031" cy="5459981"/>
            <a:chOff x="712269" y="1407325"/>
            <a:chExt cx="5752031" cy="545998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E2FCB0A-4049-42AB-9224-9FAD5AFA3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269" y="1407325"/>
              <a:ext cx="5578124" cy="54599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1E509E-D806-41DE-965B-D707A4A44EF0}"/>
                </a:ext>
              </a:extLst>
            </p:cNvPr>
            <p:cNvSpPr txBox="1"/>
            <p:nvPr/>
          </p:nvSpPr>
          <p:spPr>
            <a:xfrm>
              <a:off x="1831110" y="5239556"/>
              <a:ext cx="2899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Reported Catches 2018-2019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2FFE72-E2C4-45F6-BEC4-450EE0BFF372}"/>
                </a:ext>
              </a:extLst>
            </p:cNvPr>
            <p:cNvSpPr txBox="1"/>
            <p:nvPr/>
          </p:nvSpPr>
          <p:spPr>
            <a:xfrm>
              <a:off x="1842193" y="5615938"/>
              <a:ext cx="2140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Assumed Catch 2020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FE3155-8E06-49A3-9776-8BCCEA22C5DB}"/>
                </a:ext>
              </a:extLst>
            </p:cNvPr>
            <p:cNvSpPr/>
            <p:nvPr/>
          </p:nvSpPr>
          <p:spPr>
            <a:xfrm>
              <a:off x="1593850" y="5745162"/>
              <a:ext cx="125037" cy="1156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EE9B0B-FEF7-41D5-8A8F-D0B67569549A}"/>
                </a:ext>
              </a:extLst>
            </p:cNvPr>
            <p:cNvSpPr/>
            <p:nvPr/>
          </p:nvSpPr>
          <p:spPr>
            <a:xfrm>
              <a:off x="1593850" y="5366379"/>
              <a:ext cx="125037" cy="1156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3CE70D10-44D0-48CE-A8CF-778632D0C172}"/>
                </a:ext>
              </a:extLst>
            </p:cNvPr>
            <p:cNvSpPr/>
            <p:nvPr/>
          </p:nvSpPr>
          <p:spPr>
            <a:xfrm>
              <a:off x="4387850" y="3352800"/>
              <a:ext cx="343156" cy="1377950"/>
            </a:xfrm>
            <a:prstGeom prst="righ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710F2-9872-46C2-BBCB-3C2BAC7E96EA}"/>
                </a:ext>
              </a:extLst>
            </p:cNvPr>
            <p:cNvSpPr txBox="1"/>
            <p:nvPr/>
          </p:nvSpPr>
          <p:spPr>
            <a:xfrm>
              <a:off x="4800600" y="3562350"/>
              <a:ext cx="1663700" cy="1169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OM cannot remove observed and assumed catches, even with 20 X increase in F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7C53A8-A46F-4FD0-B593-6C7F3E617542}"/>
                </a:ext>
              </a:extLst>
            </p:cNvPr>
            <p:cNvSpPr txBox="1"/>
            <p:nvPr/>
          </p:nvSpPr>
          <p:spPr>
            <a:xfrm>
              <a:off x="1468813" y="1741778"/>
              <a:ext cx="1316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Historical Catch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CDB0B-0CF5-46B9-BC0A-2E3B5729735D}"/>
                </a:ext>
              </a:extLst>
            </p:cNvPr>
            <p:cNvSpPr txBox="1"/>
            <p:nvPr/>
          </p:nvSpPr>
          <p:spPr>
            <a:xfrm>
              <a:off x="3066512" y="2797195"/>
              <a:ext cx="139961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Projected 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923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3200" b="1" dirty="0"/>
              <a:t>Plan for Operating Model Revision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5802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arenR"/>
            </a:pPr>
            <a:r>
              <a:rPr lang="en-AU" sz="2400" b="1" dirty="0"/>
              <a:t>Co-ordinate with the 2021 stock assessment team effort to resolve shared data interpretation and modelling issues</a:t>
            </a:r>
          </a:p>
          <a:p>
            <a:pPr marL="457200" indent="-457200">
              <a:buAutoNum type="arabicParenR"/>
            </a:pPr>
            <a:endParaRPr lang="en-AU" sz="2400" b="1" dirty="0"/>
          </a:p>
          <a:p>
            <a:pPr marL="457200" indent="-457200">
              <a:buAutoNum type="arabicParenR"/>
            </a:pPr>
            <a:r>
              <a:rPr lang="en-AU" sz="2400" b="1" dirty="0"/>
              <a:t>If necessary, expand OM uncertainty dimensions in new directions</a:t>
            </a:r>
          </a:p>
          <a:p>
            <a:pPr marL="457200" indent="-457200">
              <a:buAutoNum type="arabicParenR"/>
            </a:pPr>
            <a:endParaRPr lang="en-AU" sz="2400" b="1" dirty="0"/>
          </a:p>
          <a:p>
            <a:pPr marL="457200" indent="-457200">
              <a:buAutoNum type="arabicParenR"/>
            </a:pPr>
            <a:r>
              <a:rPr lang="en-AU" sz="2400" b="1" dirty="0"/>
              <a:t>Seek endorsement for revised OM by SC 2021 or more likely 2022</a:t>
            </a:r>
          </a:p>
          <a:p>
            <a:pPr marL="457200" indent="-457200">
              <a:buAutoNum type="arabicParenR"/>
            </a:pPr>
            <a:endParaRPr lang="en-AU" sz="2400" b="1" dirty="0"/>
          </a:p>
          <a:p>
            <a:pPr marL="457200" indent="-457200">
              <a:buAutoNum type="arabicParenR"/>
            </a:pPr>
            <a:r>
              <a:rPr lang="en-AU" sz="2400" b="1" dirty="0"/>
              <a:t>Target adoption of first MP-based TAC setting in 2023 (for 2024 fishing year)</a:t>
            </a:r>
          </a:p>
          <a:p>
            <a:endParaRPr lang="en-AU" dirty="0"/>
          </a:p>
          <a:p>
            <a:pPr marL="800100" lvl="2" indent="0">
              <a:buNone/>
            </a:pPr>
            <a:endParaRPr lang="en-AU" dirty="0"/>
          </a:p>
          <a:p>
            <a:pPr lvl="2"/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3200" b="1" dirty="0"/>
              <a:t>TCMP-03 (2019): 2 Tuning Objectives</a:t>
            </a:r>
            <a:endParaRPr lang="ko-KR" alt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5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/>
              <a:t>Rebuild: </a:t>
            </a:r>
            <a:r>
              <a:rPr lang="en-AU" sz="2400" dirty="0"/>
              <a:t>SB</a:t>
            </a:r>
            <a:r>
              <a:rPr lang="en-AU" sz="2400" baseline="-25000" dirty="0"/>
              <a:t>T </a:t>
            </a:r>
            <a:r>
              <a:rPr lang="en-AU" sz="2400" b="1" dirty="0"/>
              <a:t>≥</a:t>
            </a:r>
            <a:r>
              <a:rPr lang="en-AU" sz="2400" dirty="0"/>
              <a:t> SB</a:t>
            </a:r>
            <a:r>
              <a:rPr lang="en-AU" sz="2400" baseline="-25000" dirty="0"/>
              <a:t>MSY</a:t>
            </a:r>
            <a:r>
              <a:rPr lang="en-AU" sz="2400" b="1" dirty="0"/>
              <a:t> in year T, in exactly 50% of simulations</a:t>
            </a:r>
          </a:p>
          <a:p>
            <a:pPr marL="0" indent="0" algn="ctr">
              <a:buNone/>
            </a:pPr>
            <a:r>
              <a:rPr lang="en-AU" sz="2400" b="1" dirty="0"/>
              <a:t>Y2:</a:t>
            </a:r>
            <a:r>
              <a:rPr lang="en-AU" sz="2400" dirty="0"/>
              <a:t>  </a:t>
            </a:r>
            <a:r>
              <a:rPr lang="en-AU" sz="2400" dirty="0" err="1"/>
              <a:t>Pr</a:t>
            </a:r>
            <a:r>
              <a:rPr lang="en-AU" sz="2400" dirty="0"/>
              <a:t>(SB(T=</a:t>
            </a:r>
            <a:r>
              <a:rPr lang="en-AU" sz="2400" b="1" dirty="0">
                <a:solidFill>
                  <a:schemeClr val="tx2"/>
                </a:solidFill>
              </a:rPr>
              <a:t>2029</a:t>
            </a:r>
            <a:r>
              <a:rPr lang="en-AU" sz="2400" dirty="0"/>
              <a:t>)</a:t>
            </a:r>
            <a:r>
              <a:rPr lang="en-AU" sz="2400" b="1" dirty="0"/>
              <a:t> ≥ </a:t>
            </a:r>
            <a:r>
              <a:rPr lang="en-AU" sz="2400" dirty="0"/>
              <a:t>SB(MSY) ) = 0.5 </a:t>
            </a:r>
          </a:p>
          <a:p>
            <a:pPr marL="0" indent="0" algn="ctr">
              <a:buNone/>
            </a:pPr>
            <a:r>
              <a:rPr lang="en-AU" sz="2400" b="1" dirty="0"/>
              <a:t>Y3:</a:t>
            </a:r>
            <a:r>
              <a:rPr lang="en-AU" sz="2400" dirty="0"/>
              <a:t>  </a:t>
            </a:r>
            <a:r>
              <a:rPr lang="en-AU" sz="2400" dirty="0" err="1"/>
              <a:t>Pr</a:t>
            </a:r>
            <a:r>
              <a:rPr lang="en-AU" sz="2400" dirty="0"/>
              <a:t>(SB(T=</a:t>
            </a:r>
            <a:r>
              <a:rPr lang="en-AU" sz="2400" b="1" dirty="0">
                <a:solidFill>
                  <a:schemeClr val="tx2"/>
                </a:solidFill>
              </a:rPr>
              <a:t>2034</a:t>
            </a:r>
            <a:r>
              <a:rPr lang="en-AU" sz="2400" dirty="0"/>
              <a:t>)</a:t>
            </a:r>
            <a:r>
              <a:rPr lang="en-AU" sz="2400" b="1" dirty="0"/>
              <a:t> ≥ </a:t>
            </a:r>
            <a:r>
              <a:rPr lang="en-AU" sz="2400" dirty="0"/>
              <a:t>SB(MSY) ) = 0.5</a:t>
            </a:r>
            <a:endParaRPr lang="en-AU" dirty="0"/>
          </a:p>
          <a:p>
            <a:pPr marL="0" indent="0">
              <a:buNone/>
            </a:pPr>
            <a:r>
              <a:rPr lang="en-AU" b="1" dirty="0"/>
              <a:t>	</a:t>
            </a:r>
            <a:r>
              <a:rPr lang="en-AU" sz="1800" b="1" dirty="0"/>
              <a:t>	</a:t>
            </a:r>
            <a:r>
              <a:rPr lang="en-AU" sz="1800" i="1" dirty="0">
                <a:solidFill>
                  <a:schemeClr val="bg1">
                    <a:lumMod val="65000"/>
                  </a:schemeClr>
                </a:solidFill>
              </a:rPr>
              <a:t>(Y1: from TCMP-02 (2018) - rebuild by 2024 - dropped in 2019)  </a:t>
            </a:r>
          </a:p>
          <a:p>
            <a:endParaRPr lang="en-AU" dirty="0"/>
          </a:p>
          <a:p>
            <a:pPr marL="800100" lvl="2" indent="0">
              <a:buNone/>
            </a:pPr>
            <a:endParaRPr lang="en-AU" dirty="0"/>
          </a:p>
          <a:p>
            <a:pPr lvl="2"/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95190" y="3801649"/>
            <a:ext cx="6281323" cy="3060428"/>
            <a:chOff x="1695190" y="3410184"/>
            <a:chExt cx="6840683" cy="3451893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1898650" y="6126163"/>
              <a:ext cx="4346219" cy="2199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051050" y="3670300"/>
              <a:ext cx="57150" cy="2630257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295650" y="6282083"/>
              <a:ext cx="586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Year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95190" y="3410184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Biomass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5386646" y="4840771"/>
              <a:ext cx="9046" cy="138934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79709" y="6215746"/>
              <a:ext cx="12289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Rebuilding </a:t>
              </a:r>
            </a:p>
            <a:p>
              <a:r>
                <a:rPr lang="en-AU" dirty="0"/>
                <a:t>Target year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089150" y="4130426"/>
              <a:ext cx="3879850" cy="1597498"/>
            </a:xfrm>
            <a:custGeom>
              <a:avLst/>
              <a:gdLst>
                <a:gd name="connsiteX0" fmla="*/ 0 w 3879850"/>
                <a:gd name="connsiteY0" fmla="*/ 1540124 h 1597498"/>
                <a:gd name="connsiteX1" fmla="*/ 869950 w 3879850"/>
                <a:gd name="connsiteY1" fmla="*/ 1533774 h 1597498"/>
                <a:gd name="connsiteX2" fmla="*/ 1504950 w 3879850"/>
                <a:gd name="connsiteY2" fmla="*/ 1514724 h 1597498"/>
                <a:gd name="connsiteX3" fmla="*/ 2114550 w 3879850"/>
                <a:gd name="connsiteY3" fmla="*/ 473324 h 1597498"/>
                <a:gd name="connsiteX4" fmla="*/ 2457450 w 3879850"/>
                <a:gd name="connsiteY4" fmla="*/ 16124 h 1597498"/>
                <a:gd name="connsiteX5" fmla="*/ 3879850 w 3879850"/>
                <a:gd name="connsiteY5" fmla="*/ 1006724 h 159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79850" h="1597498">
                  <a:moveTo>
                    <a:pt x="0" y="1540124"/>
                  </a:moveTo>
                  <a:lnTo>
                    <a:pt x="869950" y="1533774"/>
                  </a:lnTo>
                  <a:cubicBezTo>
                    <a:pt x="1120775" y="1529541"/>
                    <a:pt x="1297517" y="1691466"/>
                    <a:pt x="1504950" y="1514724"/>
                  </a:cubicBezTo>
                  <a:cubicBezTo>
                    <a:pt x="1712383" y="1337982"/>
                    <a:pt x="1955800" y="723091"/>
                    <a:pt x="2114550" y="473324"/>
                  </a:cubicBezTo>
                  <a:cubicBezTo>
                    <a:pt x="2273300" y="223557"/>
                    <a:pt x="2163233" y="-72776"/>
                    <a:pt x="2457450" y="16124"/>
                  </a:cubicBezTo>
                  <a:cubicBezTo>
                    <a:pt x="2751667" y="105024"/>
                    <a:pt x="3315758" y="555874"/>
                    <a:pt x="3879850" y="1006724"/>
                  </a:cubicBezTo>
                </a:path>
              </a:pathLst>
            </a:custGeom>
            <a:noFill/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063750" y="4521200"/>
              <a:ext cx="3930650" cy="1169585"/>
            </a:xfrm>
            <a:custGeom>
              <a:avLst/>
              <a:gdLst>
                <a:gd name="connsiteX0" fmla="*/ 0 w 3930650"/>
                <a:gd name="connsiteY0" fmla="*/ 1143000 h 1169585"/>
                <a:gd name="connsiteX1" fmla="*/ 412750 w 3930650"/>
                <a:gd name="connsiteY1" fmla="*/ 1143000 h 1169585"/>
                <a:gd name="connsiteX2" fmla="*/ 876300 w 3930650"/>
                <a:gd name="connsiteY2" fmla="*/ 1130300 h 1169585"/>
                <a:gd name="connsiteX3" fmla="*/ 1670050 w 3930650"/>
                <a:gd name="connsiteY3" fmla="*/ 654050 h 1169585"/>
                <a:gd name="connsiteX4" fmla="*/ 3930650 w 3930650"/>
                <a:gd name="connsiteY4" fmla="*/ 0 h 116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650" h="1169585">
                  <a:moveTo>
                    <a:pt x="0" y="1143000"/>
                  </a:moveTo>
                  <a:lnTo>
                    <a:pt x="412750" y="1143000"/>
                  </a:lnTo>
                  <a:cubicBezTo>
                    <a:pt x="558800" y="1140883"/>
                    <a:pt x="666750" y="1211792"/>
                    <a:pt x="876300" y="1130300"/>
                  </a:cubicBezTo>
                  <a:cubicBezTo>
                    <a:pt x="1085850" y="1048808"/>
                    <a:pt x="1160992" y="842433"/>
                    <a:pt x="1670050" y="654050"/>
                  </a:cubicBezTo>
                  <a:cubicBezTo>
                    <a:pt x="2179108" y="465667"/>
                    <a:pt x="3054879" y="232833"/>
                    <a:pt x="39306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089150" y="4684517"/>
              <a:ext cx="423545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89524" y="4988847"/>
              <a:ext cx="2309212" cy="416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7030A0"/>
                  </a:solidFill>
                </a:rPr>
                <a:t>MP-A 50</a:t>
              </a:r>
              <a:r>
                <a:rPr lang="en-AU" baseline="30000" dirty="0">
                  <a:solidFill>
                    <a:srgbClr val="7030A0"/>
                  </a:solidFill>
                </a:rPr>
                <a:t>th</a:t>
              </a:r>
              <a:r>
                <a:rPr lang="en-AU" dirty="0">
                  <a:solidFill>
                    <a:srgbClr val="7030A0"/>
                  </a:solidFill>
                </a:rPr>
                <a:t> percentile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41962" y="4310123"/>
              <a:ext cx="2300483" cy="416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MP-B 50</a:t>
              </a:r>
              <a:r>
                <a:rPr lang="en-AU" baseline="30000" dirty="0">
                  <a:solidFill>
                    <a:schemeClr val="accent1">
                      <a:lumMod val="75000"/>
                    </a:schemeClr>
                  </a:solidFill>
                </a:rPr>
                <a:t>th</a:t>
              </a:r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 percentile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79709" y="3634344"/>
              <a:ext cx="3656164" cy="416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Many ways to reach a single point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43809" y="4725719"/>
            <a:ext cx="96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50"/>
                </a:solidFill>
              </a:rPr>
              <a:t>SB(MSY)</a:t>
            </a:r>
          </a:p>
        </p:txBody>
      </p:sp>
    </p:spTree>
    <p:extLst>
      <p:ext uri="{BB962C8B-B14F-4D97-AF65-F5344CB8AC3E}">
        <p14:creationId xmlns:p14="http://schemas.microsoft.com/office/powerpoint/2010/main" val="34164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2800" b="1" dirty="0"/>
              <a:t>TCMP-03 (2019) MP development guidance</a:t>
            </a:r>
            <a:endParaRPr lang="ko-KR" alt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endParaRPr lang="en-AU" dirty="0"/>
          </a:p>
          <a:p>
            <a:pPr marL="0" indent="0">
              <a:buNone/>
            </a:pPr>
            <a:r>
              <a:rPr lang="en-AU" dirty="0"/>
              <a:t>Other MP implementation constraints: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sz="2200" dirty="0"/>
              <a:t>Frequency of quota setting</a:t>
            </a:r>
          </a:p>
          <a:p>
            <a:pPr lvl="2"/>
            <a:r>
              <a:rPr lang="en-AU" sz="1800" i="1" dirty="0">
                <a:solidFill>
                  <a:schemeClr val="tx2"/>
                </a:solidFill>
              </a:rPr>
              <a:t>First MP setting: 2023 for 2024 quota year</a:t>
            </a:r>
          </a:p>
          <a:p>
            <a:pPr lvl="2"/>
            <a:r>
              <a:rPr lang="en-AU" sz="1800" i="1" dirty="0">
                <a:solidFill>
                  <a:schemeClr val="tx2"/>
                </a:solidFill>
              </a:rPr>
              <a:t>Then every 3 years </a:t>
            </a:r>
          </a:p>
          <a:p>
            <a:r>
              <a:rPr lang="en-AU" sz="2200" dirty="0"/>
              <a:t>TAC change constraints</a:t>
            </a:r>
          </a:p>
          <a:p>
            <a:pPr lvl="2"/>
            <a:r>
              <a:rPr lang="en-AU" sz="1600" dirty="0">
                <a:solidFill>
                  <a:schemeClr val="tx2"/>
                </a:solidFill>
              </a:rPr>
              <a:t>Maximum 15% change (increase or decrease)</a:t>
            </a:r>
          </a:p>
          <a:p>
            <a:pPr lvl="2"/>
            <a:r>
              <a:rPr lang="en-AU" sz="1600" dirty="0">
                <a:solidFill>
                  <a:schemeClr val="tx2"/>
                </a:solidFill>
              </a:rPr>
              <a:t>If not achievable – find limit that can achieve rebuilding</a:t>
            </a:r>
          </a:p>
          <a:p>
            <a:pPr lvl="2"/>
            <a:r>
              <a:rPr lang="en-AU" sz="1600" i="1" dirty="0"/>
              <a:t>“…demonstrate how long rebuilding will take if TAC change constraints are limited to 15% [and alternative options at the discretion of the MP development team]…”</a:t>
            </a:r>
          </a:p>
          <a:p>
            <a:pPr lvl="2"/>
            <a:endParaRPr lang="en-AU" sz="1600" dirty="0">
              <a:solidFill>
                <a:schemeClr val="tx2"/>
              </a:solidFill>
            </a:endParaRPr>
          </a:p>
          <a:p>
            <a:r>
              <a:rPr lang="en-AU" sz="2200" dirty="0"/>
              <a:t>2 year Implementation data lag</a:t>
            </a:r>
          </a:p>
          <a:p>
            <a:pPr lvl="2"/>
            <a:r>
              <a:rPr lang="en-AU" sz="1800" dirty="0">
                <a:solidFill>
                  <a:schemeClr val="tx2"/>
                </a:solidFill>
              </a:rPr>
              <a:t>E.g. 2022 CPUE available for 2024 TAC</a:t>
            </a:r>
          </a:p>
          <a:p>
            <a:pPr lvl="2"/>
            <a:endParaRPr lang="en-AU" dirty="0"/>
          </a:p>
          <a:p>
            <a:pPr marL="514350" indent="-514350">
              <a:buAutoNum type="arabi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878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Y:\01 - Administration\Correspondence\IOTC Newsletters\IOTC e-News Issue No 1 2011\03 - Final Version - June 2011 newsletter\IOTC e-News June 2011 - FINAL_files\image0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36" y="3393"/>
            <a:ext cx="9144000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45125" y="24077"/>
            <a:ext cx="7164288" cy="1124744"/>
          </a:xfrm>
        </p:spPr>
        <p:txBody>
          <a:bodyPr>
            <a:normAutofit/>
          </a:bodyPr>
          <a:lstStyle/>
          <a:p>
            <a:pPr algn="just"/>
            <a:r>
              <a:rPr lang="en-AU" sz="2800" b="1" dirty="0"/>
              <a:t>Feedback requests for TCMP-04 (2021)</a:t>
            </a:r>
            <a:endParaRPr lang="ko-KR" altLang="en-US" sz="28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AU" sz="2000" dirty="0"/>
              <a:t>Tuning Objectives:</a:t>
            </a:r>
          </a:p>
          <a:p>
            <a:pPr lvl="2"/>
            <a:r>
              <a:rPr lang="en-AU" sz="1800" i="1" dirty="0">
                <a:solidFill>
                  <a:schemeClr val="tx2"/>
                </a:solidFill>
              </a:rPr>
              <a:t>Rebuilding by 2029 or 2034</a:t>
            </a:r>
          </a:p>
          <a:p>
            <a:pPr lvl="2"/>
            <a:r>
              <a:rPr lang="en-AU" sz="1800" i="1" dirty="0">
                <a:solidFill>
                  <a:schemeClr val="tx2"/>
                </a:solidFill>
              </a:rPr>
              <a:t>(Or 10 and 15y from first quota setting?)</a:t>
            </a:r>
          </a:p>
          <a:p>
            <a:pPr marL="514350" indent="-514350">
              <a:buAutoNum type="arabicParenR"/>
            </a:pPr>
            <a:endParaRPr lang="en-AU" sz="2600" dirty="0"/>
          </a:p>
          <a:p>
            <a:pPr marL="514350" indent="-514350">
              <a:buAutoNum type="arabicParenR"/>
            </a:pPr>
            <a:r>
              <a:rPr lang="en-AU" sz="2000" dirty="0"/>
              <a:t>Other MP implementation constraints:</a:t>
            </a:r>
          </a:p>
          <a:p>
            <a:pPr lvl="2"/>
            <a:r>
              <a:rPr lang="en-AU" sz="1900" i="1" dirty="0">
                <a:solidFill>
                  <a:schemeClr val="tx2"/>
                </a:solidFill>
              </a:rPr>
              <a:t>Frequency of quota setting</a:t>
            </a:r>
          </a:p>
          <a:p>
            <a:pPr lvl="3"/>
            <a:r>
              <a:rPr lang="en-AU" sz="1900" i="1" dirty="0">
                <a:solidFill>
                  <a:schemeClr val="tx2"/>
                </a:solidFill>
              </a:rPr>
              <a:t>First MP setting: 2023 (for 2024 TAC) ?</a:t>
            </a:r>
          </a:p>
          <a:p>
            <a:pPr lvl="3"/>
            <a:r>
              <a:rPr lang="en-AU" sz="1900" i="1" dirty="0">
                <a:solidFill>
                  <a:schemeClr val="tx2"/>
                </a:solidFill>
              </a:rPr>
              <a:t>Then every 3 years?</a:t>
            </a:r>
          </a:p>
          <a:p>
            <a:pPr lvl="3"/>
            <a:endParaRPr lang="en-AU" sz="2600" dirty="0"/>
          </a:p>
          <a:p>
            <a:pPr marL="0" indent="0">
              <a:buNone/>
            </a:pPr>
            <a:r>
              <a:rPr lang="en-AU" sz="2000" dirty="0"/>
              <a:t>3)      TAC change constraints</a:t>
            </a:r>
          </a:p>
          <a:p>
            <a:pPr lvl="2"/>
            <a:r>
              <a:rPr lang="en-AU" sz="2000" i="1" dirty="0">
                <a:solidFill>
                  <a:schemeClr val="tx2"/>
                </a:solidFill>
              </a:rPr>
              <a:t>Maximum 15% change (increase or decrease)</a:t>
            </a:r>
          </a:p>
          <a:p>
            <a:pPr lvl="2"/>
            <a:r>
              <a:rPr lang="en-AU" sz="2000" i="1" dirty="0">
                <a:solidFill>
                  <a:schemeClr val="tx2"/>
                </a:solidFill>
              </a:rPr>
              <a:t>(If not achievable – find minimum that can achieve rebuilding)</a:t>
            </a:r>
          </a:p>
          <a:p>
            <a:pPr lvl="2"/>
            <a:r>
              <a:rPr lang="en-AU" sz="2000" i="1" dirty="0">
                <a:solidFill>
                  <a:schemeClr val="tx2"/>
                </a:solidFill>
              </a:rPr>
              <a:t>Demonstrate how long rebuilding will take with 15% constraint (and sensible range of alternatives)</a:t>
            </a:r>
          </a:p>
          <a:p>
            <a:pPr lvl="2"/>
            <a:endParaRPr lang="en-AU" sz="2000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AU" sz="2000" dirty="0"/>
              <a:t>4)       Other TCMP concerns?</a:t>
            </a:r>
          </a:p>
          <a:p>
            <a:pPr marL="514350" indent="-514350">
              <a:buAutoNum type="arabi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897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-33701" y="44624"/>
            <a:ext cx="9144000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</a:pPr>
            <a:endParaRPr lang="en-AU" sz="4800" b="1" dirty="0"/>
          </a:p>
          <a:p>
            <a:pPr lvl="0" algn="ctr">
              <a:spcAft>
                <a:spcPts val="600"/>
              </a:spcAft>
            </a:pPr>
            <a:r>
              <a:rPr lang="en-AU" sz="4800" b="1" dirty="0" err="1"/>
              <a:t>Merci</a:t>
            </a:r>
            <a:endParaRPr lang="en-AU" sz="4800" b="1" dirty="0"/>
          </a:p>
          <a:p>
            <a:pPr lvl="0" algn="ctr">
              <a:spcAft>
                <a:spcPts val="600"/>
              </a:spcAft>
            </a:pPr>
            <a:r>
              <a:rPr lang="en-AU" sz="4800" b="1" dirty="0"/>
              <a:t>Thanks!</a:t>
            </a:r>
            <a:endParaRPr lang="en-US" sz="4800" b="1" dirty="0"/>
          </a:p>
        </p:txBody>
      </p:sp>
      <p:pic>
        <p:nvPicPr>
          <p:cNvPr id="5122" name="Picture 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39" y="2656714"/>
            <a:ext cx="1559016" cy="177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69" y="5392569"/>
            <a:ext cx="1465431" cy="1465431"/>
          </a:xfrm>
          <a:prstGeom prst="rect">
            <a:avLst/>
          </a:prstGeom>
        </p:spPr>
      </p:pic>
      <p:pic>
        <p:nvPicPr>
          <p:cNvPr id="10" name="Picture 2" descr="Thunnus albaca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157" y="3381902"/>
            <a:ext cx="4773731" cy="255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55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675574-58E3-429E-8CEB-C0D117D8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21" y="3175233"/>
            <a:ext cx="5201174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60ECB7-593D-401A-AB5F-405E061F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Yellowfin Operating Model – Reference Set Ensemble</a:t>
            </a:r>
            <a:br>
              <a:rPr lang="en-AU" sz="2400" dirty="0"/>
            </a:br>
            <a:r>
              <a:rPr lang="en-AU" sz="2000" i="1" dirty="0">
                <a:solidFill>
                  <a:schemeClr val="accent1"/>
                </a:solidFill>
              </a:rPr>
              <a:t>from IOTC-2021-WPM12(MSE)-03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A786D-2E0E-469F-A9FA-8AF870A6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7AE4-6826-4F79-AE2E-E8719FFB7DB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7B749-2457-44BF-9F01-794E3872E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0" y="1284406"/>
            <a:ext cx="4867117" cy="512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7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15358</TotalTime>
  <Words>536</Words>
  <Application>Microsoft Office PowerPoint</Application>
  <PresentationFormat>On-screen Show (4:3)</PresentationFormat>
  <Paragraphs>102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Yellowfin MSE Outline   </vt:lpstr>
      <vt:lpstr>Current Yellowfin OM is not realistic: It cannot account for catches observed in 2018-2020</vt:lpstr>
      <vt:lpstr>Plan for Operating Model Revision</vt:lpstr>
      <vt:lpstr>TCMP-03 (2019): 2 Tuning Objectives</vt:lpstr>
      <vt:lpstr>TCMP-03 (2019) MP development guidance</vt:lpstr>
      <vt:lpstr>Feedback requests for TCMP-04 (2021)</vt:lpstr>
      <vt:lpstr>PowerPoint Presentation</vt:lpstr>
      <vt:lpstr>Yellowfin Operating Model – Reference Set Ensemble from IOTC-2021-WPM12(MSE)-03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David Wilson</dc:creator>
  <cp:lastModifiedBy>Kolody, Dale (O&amp;A, Hobart)</cp:lastModifiedBy>
  <cp:revision>707</cp:revision>
  <dcterms:created xsi:type="dcterms:W3CDTF">2011-11-28T05:34:07Z</dcterms:created>
  <dcterms:modified xsi:type="dcterms:W3CDTF">2021-06-03T01:11:41Z</dcterms:modified>
</cp:coreProperties>
</file>