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57" r:id="rId3"/>
    <p:sldId id="258" r:id="rId4"/>
    <p:sldId id="268" r:id="rId5"/>
    <p:sldId id="295" r:id="rId6"/>
    <p:sldId id="294" r:id="rId7"/>
    <p:sldId id="262" r:id="rId8"/>
    <p:sldId id="259" r:id="rId9"/>
    <p:sldId id="298" r:id="rId10"/>
    <p:sldId id="299" r:id="rId11"/>
    <p:sldId id="263" r:id="rId12"/>
    <p:sldId id="302" r:id="rId13"/>
    <p:sldId id="300" r:id="rId14"/>
    <p:sldId id="304" r:id="rId15"/>
    <p:sldId id="303" r:id="rId16"/>
    <p:sldId id="301" r:id="rId17"/>
    <p:sldId id="306" r:id="rId18"/>
    <p:sldId id="260" r:id="rId19"/>
    <p:sldId id="309" r:id="rId20"/>
    <p:sldId id="308" r:id="rId21"/>
    <p:sldId id="26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52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BF2A3D-EC59-4901-9309-FF52E10EF0E1}">
  <a:tblStyle styleId="{A0BF2A3D-EC59-4901-9309-FF52E10EF0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14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0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2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013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76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86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653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02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996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3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7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90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048498" y="2611717"/>
            <a:ext cx="3303107" cy="643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accent1"/>
                </a:solidFill>
              </a:rPr>
              <a:t>프로젝트 수행계획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22005" y="3195956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빅데이터 기반 이미지 편집 온라인 솔루션</a:t>
            </a:r>
            <a:endParaRPr b="1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10;p22">
            <a:extLst>
              <a:ext uri="{FF2B5EF4-FFF2-40B4-BE49-F238E27FC236}">
                <a16:creationId xmlns:a16="http://schemas.microsoft.com/office/drawing/2014/main" id="{126BFDF3-9452-4484-8307-A37240069BA8}"/>
              </a:ext>
            </a:extLst>
          </p:cNvPr>
          <p:cNvSpPr txBox="1">
            <a:spLocks/>
          </p:cNvSpPr>
          <p:nvPr/>
        </p:nvSpPr>
        <p:spPr>
          <a:xfrm>
            <a:off x="5222005" y="4261371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ko-KR" altLang="en-US" b="1" dirty="0"/>
              <a:t>교수님</a:t>
            </a:r>
            <a:r>
              <a:rPr lang="en-US" altLang="ko-KR" b="1" dirty="0"/>
              <a:t>: </a:t>
            </a:r>
            <a:r>
              <a:rPr lang="ko-KR" altLang="en-US" b="1" dirty="0" err="1"/>
              <a:t>정설영</a:t>
            </a:r>
            <a:endParaRPr lang="en-US" altLang="ko-KR" b="1" dirty="0"/>
          </a:p>
          <a:p>
            <a:pPr marL="0" indent="0"/>
            <a:r>
              <a:rPr lang="ko-KR" altLang="en-US" b="1" dirty="0"/>
              <a:t>과목</a:t>
            </a:r>
            <a:r>
              <a:rPr lang="en-US" altLang="ko-KR" b="1" dirty="0"/>
              <a:t>: </a:t>
            </a:r>
            <a:r>
              <a:rPr lang="ko-KR" altLang="en-US" b="1" dirty="0"/>
              <a:t>종합프로젝트</a:t>
            </a:r>
            <a:r>
              <a:rPr lang="en-US" altLang="ko-KR" b="1" dirty="0"/>
              <a:t>1</a:t>
            </a:r>
          </a:p>
          <a:p>
            <a:pPr marL="0" indent="0"/>
            <a:r>
              <a:rPr lang="en-US" altLang="ko-KR" sz="1100" b="1" dirty="0"/>
              <a:t>4 </a:t>
            </a:r>
            <a:r>
              <a:rPr lang="ko-KR" altLang="en-US" sz="1100" b="1" dirty="0"/>
              <a:t>팀</a:t>
            </a:r>
            <a:r>
              <a:rPr lang="en-US" altLang="ko-KR" sz="1100" b="1" dirty="0"/>
              <a:t>(</a:t>
            </a:r>
            <a:r>
              <a:rPr lang="ko-KR" altLang="en-US" sz="1100" b="1" dirty="0" err="1"/>
              <a:t>가파로브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자혼기르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박준서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이상준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정지후</a:t>
            </a:r>
            <a:r>
              <a:rPr lang="en-US" altLang="ko-KR" sz="1100" b="1" dirty="0"/>
              <a:t>) </a:t>
            </a:r>
            <a:r>
              <a:rPr lang="ko-KR" altLang="en-US" sz="1100" b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내용</a:t>
            </a:r>
            <a:endParaRPr b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6631D56-2D8B-41BE-B861-2100C053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8" y="1509200"/>
            <a:ext cx="7790043" cy="33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3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4466932" y="665288"/>
            <a:ext cx="467706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FFFFFF"/>
                </a:solidFill>
              </a:rPr>
              <a:t>프로젝트 추진방법 및 일정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7929630" y="18599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46791" y="1977101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929630" y="32679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008797" y="335915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5393881" y="1195336"/>
            <a:ext cx="382934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E2A47"/>
                </a:solidFill>
              </a:rPr>
              <a:t>프로젝트 추진일정</a:t>
            </a:r>
            <a:endParaRPr b="1"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E2A47"/>
                </a:solidFill>
              </a:rPr>
              <a:t>프로젝트 </a:t>
            </a:r>
            <a:r>
              <a:rPr lang="en-US" altLang="ko-KR" b="1" dirty="0">
                <a:solidFill>
                  <a:srgbClr val="0E2A47"/>
                </a:solidFill>
              </a:rPr>
              <a:t>Ground Rule</a:t>
            </a:r>
            <a:endParaRPr b="1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E2A47"/>
                </a:solidFill>
              </a:rPr>
              <a:t>의사소통방법</a:t>
            </a:r>
            <a:endParaRPr b="1" dirty="0">
              <a:solidFill>
                <a:srgbClr val="0E2A47"/>
              </a:solidFill>
            </a:endParaRPr>
          </a:p>
        </p:txBody>
      </p:sp>
      <p:sp>
        <p:nvSpPr>
          <p:cNvPr id="2" name="Google Shape;419;p28">
            <a:extLst>
              <a:ext uri="{FF2B5EF4-FFF2-40B4-BE49-F238E27FC236}">
                <a16:creationId xmlns:a16="http://schemas.microsoft.com/office/drawing/2014/main" id="{031F3E08-7532-CDDD-AC4C-3A050D3B7C6E}"/>
              </a:ext>
            </a:extLst>
          </p:cNvPr>
          <p:cNvSpPr/>
          <p:nvPr/>
        </p:nvSpPr>
        <p:spPr>
          <a:xfrm>
            <a:off x="848365" y="1975102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20;p28">
            <a:extLst>
              <a:ext uri="{FF2B5EF4-FFF2-40B4-BE49-F238E27FC236}">
                <a16:creationId xmlns:a16="http://schemas.microsoft.com/office/drawing/2014/main" id="{2758BE6D-0B87-B226-E0C0-C06235EA4EC0}"/>
              </a:ext>
            </a:extLst>
          </p:cNvPr>
          <p:cNvSpPr/>
          <p:nvPr/>
        </p:nvSpPr>
        <p:spPr>
          <a:xfrm>
            <a:off x="976727" y="2107259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" name="Google Shape;421;p28">
            <a:extLst>
              <a:ext uri="{FF2B5EF4-FFF2-40B4-BE49-F238E27FC236}">
                <a16:creationId xmlns:a16="http://schemas.microsoft.com/office/drawing/2014/main" id="{0A4AE7BB-C00B-6AE6-2B9A-9DE2DE8DE480}"/>
              </a:ext>
            </a:extLst>
          </p:cNvPr>
          <p:cNvSpPr/>
          <p:nvPr/>
        </p:nvSpPr>
        <p:spPr>
          <a:xfrm>
            <a:off x="607539" y="3702207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22;p28">
            <a:extLst>
              <a:ext uri="{FF2B5EF4-FFF2-40B4-BE49-F238E27FC236}">
                <a16:creationId xmlns:a16="http://schemas.microsoft.com/office/drawing/2014/main" id="{9BB074DE-0670-606D-A4EE-9319598DE8F4}"/>
              </a:ext>
            </a:extLst>
          </p:cNvPr>
          <p:cNvSpPr/>
          <p:nvPr/>
        </p:nvSpPr>
        <p:spPr>
          <a:xfrm>
            <a:off x="976727" y="2107259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23;p28">
            <a:extLst>
              <a:ext uri="{FF2B5EF4-FFF2-40B4-BE49-F238E27FC236}">
                <a16:creationId xmlns:a16="http://schemas.microsoft.com/office/drawing/2014/main" id="{2122EC49-8AB2-2C3D-5428-EF78BB61B33B}"/>
              </a:ext>
            </a:extLst>
          </p:cNvPr>
          <p:cNvSpPr/>
          <p:nvPr/>
        </p:nvSpPr>
        <p:spPr>
          <a:xfrm>
            <a:off x="1115244" y="2308060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24;p28">
            <a:extLst>
              <a:ext uri="{FF2B5EF4-FFF2-40B4-BE49-F238E27FC236}">
                <a16:creationId xmlns:a16="http://schemas.microsoft.com/office/drawing/2014/main" id="{072A1E3B-279F-BAF0-5774-C6CDA59AD680}"/>
              </a:ext>
            </a:extLst>
          </p:cNvPr>
          <p:cNvSpPr/>
          <p:nvPr/>
        </p:nvSpPr>
        <p:spPr>
          <a:xfrm>
            <a:off x="1192768" y="2399565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25;p28">
            <a:extLst>
              <a:ext uri="{FF2B5EF4-FFF2-40B4-BE49-F238E27FC236}">
                <a16:creationId xmlns:a16="http://schemas.microsoft.com/office/drawing/2014/main" id="{FDB0FA54-78A1-2298-A7B8-B42626D44B74}"/>
              </a:ext>
            </a:extLst>
          </p:cNvPr>
          <p:cNvSpPr/>
          <p:nvPr/>
        </p:nvSpPr>
        <p:spPr>
          <a:xfrm>
            <a:off x="1472354" y="3101079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6;p28">
            <a:extLst>
              <a:ext uri="{FF2B5EF4-FFF2-40B4-BE49-F238E27FC236}">
                <a16:creationId xmlns:a16="http://schemas.microsoft.com/office/drawing/2014/main" id="{4984AD58-E242-36D8-7604-44E29DF0F7FE}"/>
              </a:ext>
            </a:extLst>
          </p:cNvPr>
          <p:cNvSpPr/>
          <p:nvPr/>
        </p:nvSpPr>
        <p:spPr>
          <a:xfrm>
            <a:off x="1532087" y="3176053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0" name="Google Shape;427;p28">
            <a:extLst>
              <a:ext uri="{FF2B5EF4-FFF2-40B4-BE49-F238E27FC236}">
                <a16:creationId xmlns:a16="http://schemas.microsoft.com/office/drawing/2014/main" id="{91F37331-9AB3-9FE7-55C6-F16B63F3BCA6}"/>
              </a:ext>
            </a:extLst>
          </p:cNvPr>
          <p:cNvSpPr/>
          <p:nvPr/>
        </p:nvSpPr>
        <p:spPr>
          <a:xfrm>
            <a:off x="1532087" y="3276453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" name="Google Shape;428;p28">
            <a:extLst>
              <a:ext uri="{FF2B5EF4-FFF2-40B4-BE49-F238E27FC236}">
                <a16:creationId xmlns:a16="http://schemas.microsoft.com/office/drawing/2014/main" id="{AFA8BB6D-3137-8853-5567-2B39063FBBC8}"/>
              </a:ext>
            </a:extLst>
          </p:cNvPr>
          <p:cNvSpPr/>
          <p:nvPr/>
        </p:nvSpPr>
        <p:spPr>
          <a:xfrm>
            <a:off x="1152101" y="3101079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29;p28">
            <a:extLst>
              <a:ext uri="{FF2B5EF4-FFF2-40B4-BE49-F238E27FC236}">
                <a16:creationId xmlns:a16="http://schemas.microsoft.com/office/drawing/2014/main" id="{F797BF3F-8172-415E-26DD-A97B3A3BEED7}"/>
              </a:ext>
            </a:extLst>
          </p:cNvPr>
          <p:cNvSpPr/>
          <p:nvPr/>
        </p:nvSpPr>
        <p:spPr>
          <a:xfrm>
            <a:off x="1214370" y="3210223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30;p28">
            <a:extLst>
              <a:ext uri="{FF2B5EF4-FFF2-40B4-BE49-F238E27FC236}">
                <a16:creationId xmlns:a16="http://schemas.microsoft.com/office/drawing/2014/main" id="{C0713053-1E91-E170-9903-7298A66AD29D}"/>
              </a:ext>
            </a:extLst>
          </p:cNvPr>
          <p:cNvSpPr/>
          <p:nvPr/>
        </p:nvSpPr>
        <p:spPr>
          <a:xfrm>
            <a:off x="1655364" y="2858351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31;p28">
            <a:extLst>
              <a:ext uri="{FF2B5EF4-FFF2-40B4-BE49-F238E27FC236}">
                <a16:creationId xmlns:a16="http://schemas.microsoft.com/office/drawing/2014/main" id="{92520E64-647E-A6CB-B6DC-4362BA8835D5}"/>
              </a:ext>
            </a:extLst>
          </p:cNvPr>
          <p:cNvSpPr/>
          <p:nvPr/>
        </p:nvSpPr>
        <p:spPr>
          <a:xfrm>
            <a:off x="1655364" y="2666445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32;p28">
            <a:extLst>
              <a:ext uri="{FF2B5EF4-FFF2-40B4-BE49-F238E27FC236}">
                <a16:creationId xmlns:a16="http://schemas.microsoft.com/office/drawing/2014/main" id="{5BA0CA2B-2AC9-B80A-7384-7AD7EEB25195}"/>
              </a:ext>
            </a:extLst>
          </p:cNvPr>
          <p:cNvSpPr/>
          <p:nvPr/>
        </p:nvSpPr>
        <p:spPr>
          <a:xfrm>
            <a:off x="2359427" y="2667720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33;p28">
            <a:extLst>
              <a:ext uri="{FF2B5EF4-FFF2-40B4-BE49-F238E27FC236}">
                <a16:creationId xmlns:a16="http://schemas.microsoft.com/office/drawing/2014/main" id="{56F289C8-EAF3-BA01-2BA2-F5E2EA0DC89D}"/>
              </a:ext>
            </a:extLst>
          </p:cNvPr>
          <p:cNvSpPr/>
          <p:nvPr/>
        </p:nvSpPr>
        <p:spPr>
          <a:xfrm>
            <a:off x="2551318" y="2747779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4;p28">
            <a:extLst>
              <a:ext uri="{FF2B5EF4-FFF2-40B4-BE49-F238E27FC236}">
                <a16:creationId xmlns:a16="http://schemas.microsoft.com/office/drawing/2014/main" id="{D43E52BA-3A5F-D11F-E03F-89CE4FDD0EE6}"/>
              </a:ext>
            </a:extLst>
          </p:cNvPr>
          <p:cNvSpPr/>
          <p:nvPr/>
        </p:nvSpPr>
        <p:spPr>
          <a:xfrm>
            <a:off x="2640273" y="2780826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8" name="Google Shape;435;p28">
            <a:extLst>
              <a:ext uri="{FF2B5EF4-FFF2-40B4-BE49-F238E27FC236}">
                <a16:creationId xmlns:a16="http://schemas.microsoft.com/office/drawing/2014/main" id="{AE61C410-B133-D5D7-6E8A-861CED02F919}"/>
              </a:ext>
            </a:extLst>
          </p:cNvPr>
          <p:cNvSpPr/>
          <p:nvPr/>
        </p:nvSpPr>
        <p:spPr>
          <a:xfrm>
            <a:off x="2876656" y="2929514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9" name="Google Shape;436;p28">
            <a:extLst>
              <a:ext uri="{FF2B5EF4-FFF2-40B4-BE49-F238E27FC236}">
                <a16:creationId xmlns:a16="http://schemas.microsoft.com/office/drawing/2014/main" id="{A190C228-F937-E810-6656-04E008F008D4}"/>
              </a:ext>
            </a:extLst>
          </p:cNvPr>
          <p:cNvSpPr/>
          <p:nvPr/>
        </p:nvSpPr>
        <p:spPr>
          <a:xfrm>
            <a:off x="2829643" y="932995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37;p28">
            <a:extLst>
              <a:ext uri="{FF2B5EF4-FFF2-40B4-BE49-F238E27FC236}">
                <a16:creationId xmlns:a16="http://schemas.microsoft.com/office/drawing/2014/main" id="{A1153061-D143-3F16-A359-61E3324574A3}"/>
              </a:ext>
            </a:extLst>
          </p:cNvPr>
          <p:cNvSpPr/>
          <p:nvPr/>
        </p:nvSpPr>
        <p:spPr>
          <a:xfrm>
            <a:off x="2947835" y="1076598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8;p28">
            <a:extLst>
              <a:ext uri="{FF2B5EF4-FFF2-40B4-BE49-F238E27FC236}">
                <a16:creationId xmlns:a16="http://schemas.microsoft.com/office/drawing/2014/main" id="{E6C8FF57-8AF9-A4DB-35A5-04A0D227650F}"/>
              </a:ext>
            </a:extLst>
          </p:cNvPr>
          <p:cNvSpPr/>
          <p:nvPr/>
        </p:nvSpPr>
        <p:spPr>
          <a:xfrm>
            <a:off x="3485404" y="2652464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9;p28">
            <a:extLst>
              <a:ext uri="{FF2B5EF4-FFF2-40B4-BE49-F238E27FC236}">
                <a16:creationId xmlns:a16="http://schemas.microsoft.com/office/drawing/2014/main" id="{BC47CA6E-3143-416A-8245-FB7402F70CD0}"/>
              </a:ext>
            </a:extLst>
          </p:cNvPr>
          <p:cNvSpPr/>
          <p:nvPr/>
        </p:nvSpPr>
        <p:spPr>
          <a:xfrm>
            <a:off x="3548947" y="1296450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0;p28">
            <a:extLst>
              <a:ext uri="{FF2B5EF4-FFF2-40B4-BE49-F238E27FC236}">
                <a16:creationId xmlns:a16="http://schemas.microsoft.com/office/drawing/2014/main" id="{0797D33E-F251-0C1C-7ABE-448A470F3E69}"/>
              </a:ext>
            </a:extLst>
          </p:cNvPr>
          <p:cNvSpPr/>
          <p:nvPr/>
        </p:nvSpPr>
        <p:spPr>
          <a:xfrm>
            <a:off x="3078732" y="1398126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1;p28">
            <a:extLst>
              <a:ext uri="{FF2B5EF4-FFF2-40B4-BE49-F238E27FC236}">
                <a16:creationId xmlns:a16="http://schemas.microsoft.com/office/drawing/2014/main" id="{D1133CFF-AF91-CDA6-B023-51B204463936}"/>
              </a:ext>
            </a:extLst>
          </p:cNvPr>
          <p:cNvSpPr/>
          <p:nvPr/>
        </p:nvSpPr>
        <p:spPr>
          <a:xfrm>
            <a:off x="3196923" y="1806073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08;p28">
            <a:extLst>
              <a:ext uri="{FF2B5EF4-FFF2-40B4-BE49-F238E27FC236}">
                <a16:creationId xmlns:a16="http://schemas.microsoft.com/office/drawing/2014/main" id="{62C9F6C6-1A5B-E541-4E8E-81B3840CB1B1}"/>
              </a:ext>
            </a:extLst>
          </p:cNvPr>
          <p:cNvSpPr/>
          <p:nvPr/>
        </p:nvSpPr>
        <p:spPr>
          <a:xfrm>
            <a:off x="7929630" y="256393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410;p28">
            <a:extLst>
              <a:ext uri="{FF2B5EF4-FFF2-40B4-BE49-F238E27FC236}">
                <a16:creationId xmlns:a16="http://schemas.microsoft.com/office/drawing/2014/main" id="{72E8CE5E-E6A5-2BCC-0D2C-2CFF514DD645}"/>
              </a:ext>
            </a:extLst>
          </p:cNvPr>
          <p:cNvSpPr/>
          <p:nvPr/>
        </p:nvSpPr>
        <p:spPr>
          <a:xfrm>
            <a:off x="8053139" y="267774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9E38F6-6DA3-4515-96CE-B36AE764B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30" t="8950" r="24760" b="12532"/>
          <a:stretch/>
        </p:blipFill>
        <p:spPr>
          <a:xfrm>
            <a:off x="1800144" y="138452"/>
            <a:ext cx="5543712" cy="48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추진방법 및 일정</a:t>
            </a:r>
            <a:endParaRPr b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BEB5F54-B904-4A62-8614-ACF2DB563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48"/>
          <a:stretch/>
        </p:blipFill>
        <p:spPr>
          <a:xfrm>
            <a:off x="2255801" y="1633201"/>
            <a:ext cx="4632397" cy="30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추진방법 및 일정</a:t>
            </a:r>
            <a:endParaRPr b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6CA4E7-3C7A-182D-8FFD-54BC6989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11" y="1963580"/>
            <a:ext cx="592537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2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259385" y="221340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819925" y="61790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FFFFFF"/>
                </a:solidFill>
              </a:rPr>
              <a:t>기대효과 및 활용분야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81091" y="239910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작품의 기대효과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4518660" cy="269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8"/>
          <p:cNvSpPr/>
          <p:nvPr/>
        </p:nvSpPr>
        <p:spPr>
          <a:xfrm>
            <a:off x="743085" y="219195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6" name="Google Shape;416;p28"/>
          <p:cNvGrpSpPr/>
          <p:nvPr/>
        </p:nvGrpSpPr>
        <p:grpSpPr>
          <a:xfrm>
            <a:off x="821891" y="2322046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" name="Google Shape;459;p29">
            <a:extLst>
              <a:ext uri="{FF2B5EF4-FFF2-40B4-BE49-F238E27FC236}">
                <a16:creationId xmlns:a16="http://schemas.microsoft.com/office/drawing/2014/main" id="{0D4EC22F-DAF2-2DF5-B8A8-B3B16A629699}"/>
              </a:ext>
            </a:extLst>
          </p:cNvPr>
          <p:cNvSpPr/>
          <p:nvPr/>
        </p:nvSpPr>
        <p:spPr>
          <a:xfrm>
            <a:off x="6425604" y="3316994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0;p29">
            <a:extLst>
              <a:ext uri="{FF2B5EF4-FFF2-40B4-BE49-F238E27FC236}">
                <a16:creationId xmlns:a16="http://schemas.microsoft.com/office/drawing/2014/main" id="{9642EE0C-4C43-7E1D-2054-B8574246694E}"/>
              </a:ext>
            </a:extLst>
          </p:cNvPr>
          <p:cNvSpPr/>
          <p:nvPr/>
        </p:nvSpPr>
        <p:spPr>
          <a:xfrm>
            <a:off x="6283021" y="3821534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1;p29">
            <a:extLst>
              <a:ext uri="{FF2B5EF4-FFF2-40B4-BE49-F238E27FC236}">
                <a16:creationId xmlns:a16="http://schemas.microsoft.com/office/drawing/2014/main" id="{150AA934-66E7-0991-837E-5DEEC1BD0C3F}"/>
              </a:ext>
            </a:extLst>
          </p:cNvPr>
          <p:cNvSpPr/>
          <p:nvPr/>
        </p:nvSpPr>
        <p:spPr>
          <a:xfrm>
            <a:off x="5193058" y="1425023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2;p29">
            <a:extLst>
              <a:ext uri="{FF2B5EF4-FFF2-40B4-BE49-F238E27FC236}">
                <a16:creationId xmlns:a16="http://schemas.microsoft.com/office/drawing/2014/main" id="{2183B644-0CE0-8AC0-3A51-250B25C67FCE}"/>
              </a:ext>
            </a:extLst>
          </p:cNvPr>
          <p:cNvSpPr/>
          <p:nvPr/>
        </p:nvSpPr>
        <p:spPr>
          <a:xfrm>
            <a:off x="5273951" y="1507276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3;p29">
            <a:extLst>
              <a:ext uri="{FF2B5EF4-FFF2-40B4-BE49-F238E27FC236}">
                <a16:creationId xmlns:a16="http://schemas.microsoft.com/office/drawing/2014/main" id="{2FD4453B-4063-86AB-7AC1-2AC6FD729025}"/>
              </a:ext>
            </a:extLst>
          </p:cNvPr>
          <p:cNvSpPr/>
          <p:nvPr/>
        </p:nvSpPr>
        <p:spPr>
          <a:xfrm>
            <a:off x="5193058" y="3240229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4;p29">
            <a:extLst>
              <a:ext uri="{FF2B5EF4-FFF2-40B4-BE49-F238E27FC236}">
                <a16:creationId xmlns:a16="http://schemas.microsoft.com/office/drawing/2014/main" id="{DF7A8321-1CAC-5E3F-33C4-4B93BF3B93C2}"/>
              </a:ext>
            </a:extLst>
          </p:cNvPr>
          <p:cNvSpPr/>
          <p:nvPr/>
        </p:nvSpPr>
        <p:spPr>
          <a:xfrm>
            <a:off x="5273951" y="1507276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5;p29">
            <a:extLst>
              <a:ext uri="{FF2B5EF4-FFF2-40B4-BE49-F238E27FC236}">
                <a16:creationId xmlns:a16="http://schemas.microsoft.com/office/drawing/2014/main" id="{4045EAB0-5711-AC25-243F-3C1138032018}"/>
              </a:ext>
            </a:extLst>
          </p:cNvPr>
          <p:cNvSpPr/>
          <p:nvPr/>
        </p:nvSpPr>
        <p:spPr>
          <a:xfrm>
            <a:off x="5273951" y="1627919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6;p29">
            <a:extLst>
              <a:ext uri="{FF2B5EF4-FFF2-40B4-BE49-F238E27FC236}">
                <a16:creationId xmlns:a16="http://schemas.microsoft.com/office/drawing/2014/main" id="{FD1444C2-C162-BE0F-A7D7-CC982F4619F6}"/>
              </a:ext>
            </a:extLst>
          </p:cNvPr>
          <p:cNvSpPr/>
          <p:nvPr/>
        </p:nvSpPr>
        <p:spPr>
          <a:xfrm>
            <a:off x="7649909" y="1627919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7;p29">
            <a:extLst>
              <a:ext uri="{FF2B5EF4-FFF2-40B4-BE49-F238E27FC236}">
                <a16:creationId xmlns:a16="http://schemas.microsoft.com/office/drawing/2014/main" id="{2F230D78-6812-2781-4E46-A2CC5C1D4DCE}"/>
              </a:ext>
            </a:extLst>
          </p:cNvPr>
          <p:cNvSpPr/>
          <p:nvPr/>
        </p:nvSpPr>
        <p:spPr>
          <a:xfrm>
            <a:off x="7244085" y="1627919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68;p29">
            <a:extLst>
              <a:ext uri="{FF2B5EF4-FFF2-40B4-BE49-F238E27FC236}">
                <a16:creationId xmlns:a16="http://schemas.microsoft.com/office/drawing/2014/main" id="{489215D5-F5A4-6FEF-1434-416DEBE6B393}"/>
              </a:ext>
            </a:extLst>
          </p:cNvPr>
          <p:cNvSpPr/>
          <p:nvPr/>
        </p:nvSpPr>
        <p:spPr>
          <a:xfrm>
            <a:off x="6847863" y="1851393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69;p29">
            <a:extLst>
              <a:ext uri="{FF2B5EF4-FFF2-40B4-BE49-F238E27FC236}">
                <a16:creationId xmlns:a16="http://schemas.microsoft.com/office/drawing/2014/main" id="{B5CC1F8C-55FA-8908-F8E5-1EC66258DA52}"/>
              </a:ext>
            </a:extLst>
          </p:cNvPr>
          <p:cNvSpPr/>
          <p:nvPr/>
        </p:nvSpPr>
        <p:spPr>
          <a:xfrm>
            <a:off x="6847863" y="2257215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0;p29">
            <a:extLst>
              <a:ext uri="{FF2B5EF4-FFF2-40B4-BE49-F238E27FC236}">
                <a16:creationId xmlns:a16="http://schemas.microsoft.com/office/drawing/2014/main" id="{84AF4958-35FB-C487-F21B-E5E3B28F0E38}"/>
              </a:ext>
            </a:extLst>
          </p:cNvPr>
          <p:cNvSpPr/>
          <p:nvPr/>
        </p:nvSpPr>
        <p:spPr>
          <a:xfrm>
            <a:off x="6847863" y="2403909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1;p29">
            <a:extLst>
              <a:ext uri="{FF2B5EF4-FFF2-40B4-BE49-F238E27FC236}">
                <a16:creationId xmlns:a16="http://schemas.microsoft.com/office/drawing/2014/main" id="{2CB382A0-E860-7DC3-D129-075AF162BB04}"/>
              </a:ext>
            </a:extLst>
          </p:cNvPr>
          <p:cNvSpPr/>
          <p:nvPr/>
        </p:nvSpPr>
        <p:spPr>
          <a:xfrm>
            <a:off x="6847863" y="2550604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2;p29">
            <a:extLst>
              <a:ext uri="{FF2B5EF4-FFF2-40B4-BE49-F238E27FC236}">
                <a16:creationId xmlns:a16="http://schemas.microsoft.com/office/drawing/2014/main" id="{344A18EF-FB53-200A-2C91-B02CA0098021}"/>
              </a:ext>
            </a:extLst>
          </p:cNvPr>
          <p:cNvSpPr/>
          <p:nvPr/>
        </p:nvSpPr>
        <p:spPr>
          <a:xfrm>
            <a:off x="6847863" y="2697299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3;p29">
            <a:extLst>
              <a:ext uri="{FF2B5EF4-FFF2-40B4-BE49-F238E27FC236}">
                <a16:creationId xmlns:a16="http://schemas.microsoft.com/office/drawing/2014/main" id="{700898CB-BA43-1320-5C84-4302268134B7}"/>
              </a:ext>
            </a:extLst>
          </p:cNvPr>
          <p:cNvSpPr/>
          <p:nvPr/>
        </p:nvSpPr>
        <p:spPr>
          <a:xfrm>
            <a:off x="6847863" y="2844008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4;p29">
            <a:extLst>
              <a:ext uri="{FF2B5EF4-FFF2-40B4-BE49-F238E27FC236}">
                <a16:creationId xmlns:a16="http://schemas.microsoft.com/office/drawing/2014/main" id="{4B1F3B6B-737F-162F-12B2-66EAC9339E12}"/>
              </a:ext>
            </a:extLst>
          </p:cNvPr>
          <p:cNvSpPr/>
          <p:nvPr/>
        </p:nvSpPr>
        <p:spPr>
          <a:xfrm>
            <a:off x="7630721" y="2852234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5;p29">
            <a:extLst>
              <a:ext uri="{FF2B5EF4-FFF2-40B4-BE49-F238E27FC236}">
                <a16:creationId xmlns:a16="http://schemas.microsoft.com/office/drawing/2014/main" id="{A0431E81-43E0-0C25-152A-CD1A999D7FEE}"/>
              </a:ext>
            </a:extLst>
          </p:cNvPr>
          <p:cNvSpPr/>
          <p:nvPr/>
        </p:nvSpPr>
        <p:spPr>
          <a:xfrm>
            <a:off x="7793867" y="2852234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6;p29">
            <a:extLst>
              <a:ext uri="{FF2B5EF4-FFF2-40B4-BE49-F238E27FC236}">
                <a16:creationId xmlns:a16="http://schemas.microsoft.com/office/drawing/2014/main" id="{C536B83A-7769-F50B-E7C9-B7476A58D152}"/>
              </a:ext>
            </a:extLst>
          </p:cNvPr>
          <p:cNvSpPr/>
          <p:nvPr/>
        </p:nvSpPr>
        <p:spPr>
          <a:xfrm>
            <a:off x="7957013" y="2852234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7;p29">
            <a:extLst>
              <a:ext uri="{FF2B5EF4-FFF2-40B4-BE49-F238E27FC236}">
                <a16:creationId xmlns:a16="http://schemas.microsoft.com/office/drawing/2014/main" id="{DF82AA1B-B1AD-5289-F291-F6E6B31D9EE3}"/>
              </a:ext>
            </a:extLst>
          </p:cNvPr>
          <p:cNvSpPr/>
          <p:nvPr/>
        </p:nvSpPr>
        <p:spPr>
          <a:xfrm>
            <a:off x="7751365" y="1540177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78;p29">
            <a:extLst>
              <a:ext uri="{FF2B5EF4-FFF2-40B4-BE49-F238E27FC236}">
                <a16:creationId xmlns:a16="http://schemas.microsoft.com/office/drawing/2014/main" id="{3AEEB8A3-3523-4946-681B-64F2CCFE6E11}"/>
              </a:ext>
            </a:extLst>
          </p:cNvPr>
          <p:cNvSpPr/>
          <p:nvPr/>
        </p:nvSpPr>
        <p:spPr>
          <a:xfrm>
            <a:off x="7873384" y="1540177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79;p29">
            <a:extLst>
              <a:ext uri="{FF2B5EF4-FFF2-40B4-BE49-F238E27FC236}">
                <a16:creationId xmlns:a16="http://schemas.microsoft.com/office/drawing/2014/main" id="{5082B3D2-869D-D58C-E9B1-307EEF54DFA5}"/>
              </a:ext>
            </a:extLst>
          </p:cNvPr>
          <p:cNvSpPr/>
          <p:nvPr/>
        </p:nvSpPr>
        <p:spPr>
          <a:xfrm>
            <a:off x="7995403" y="1540177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0;p29">
            <a:extLst>
              <a:ext uri="{FF2B5EF4-FFF2-40B4-BE49-F238E27FC236}">
                <a16:creationId xmlns:a16="http://schemas.microsoft.com/office/drawing/2014/main" id="{6FDCC61F-E50A-1DF0-5DE7-03895629E739}"/>
              </a:ext>
            </a:extLst>
          </p:cNvPr>
          <p:cNvSpPr/>
          <p:nvPr/>
        </p:nvSpPr>
        <p:spPr>
          <a:xfrm>
            <a:off x="5369918" y="1851393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1;p29">
            <a:extLst>
              <a:ext uri="{FF2B5EF4-FFF2-40B4-BE49-F238E27FC236}">
                <a16:creationId xmlns:a16="http://schemas.microsoft.com/office/drawing/2014/main" id="{C5A1384E-73CB-D98F-0B7E-F85D497BC09C}"/>
              </a:ext>
            </a:extLst>
          </p:cNvPr>
          <p:cNvSpPr/>
          <p:nvPr/>
        </p:nvSpPr>
        <p:spPr>
          <a:xfrm>
            <a:off x="5369918" y="2414887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2;p29">
            <a:extLst>
              <a:ext uri="{FF2B5EF4-FFF2-40B4-BE49-F238E27FC236}">
                <a16:creationId xmlns:a16="http://schemas.microsoft.com/office/drawing/2014/main" id="{FF66A457-775F-0DD7-2E2C-5722C3C608BA}"/>
              </a:ext>
            </a:extLst>
          </p:cNvPr>
          <p:cNvSpPr/>
          <p:nvPr/>
        </p:nvSpPr>
        <p:spPr>
          <a:xfrm>
            <a:off x="5369918" y="261778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3;p29">
            <a:extLst>
              <a:ext uri="{FF2B5EF4-FFF2-40B4-BE49-F238E27FC236}">
                <a16:creationId xmlns:a16="http://schemas.microsoft.com/office/drawing/2014/main" id="{3AC1285B-F911-F1D3-A426-9A14C5F220C0}"/>
              </a:ext>
            </a:extLst>
          </p:cNvPr>
          <p:cNvSpPr/>
          <p:nvPr/>
        </p:nvSpPr>
        <p:spPr>
          <a:xfrm>
            <a:off x="5369918" y="27302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4;p29">
            <a:extLst>
              <a:ext uri="{FF2B5EF4-FFF2-40B4-BE49-F238E27FC236}">
                <a16:creationId xmlns:a16="http://schemas.microsoft.com/office/drawing/2014/main" id="{01358A59-41DE-78F8-5B55-51C3CFF4573B}"/>
              </a:ext>
            </a:extLst>
          </p:cNvPr>
          <p:cNvSpPr/>
          <p:nvPr/>
        </p:nvSpPr>
        <p:spPr>
          <a:xfrm>
            <a:off x="5369918" y="284400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5;p29">
            <a:extLst>
              <a:ext uri="{FF2B5EF4-FFF2-40B4-BE49-F238E27FC236}">
                <a16:creationId xmlns:a16="http://schemas.microsoft.com/office/drawing/2014/main" id="{EE9FB8B1-6C1F-C88D-8EBE-AB980DB1DE24}"/>
              </a:ext>
            </a:extLst>
          </p:cNvPr>
          <p:cNvSpPr/>
          <p:nvPr/>
        </p:nvSpPr>
        <p:spPr>
          <a:xfrm>
            <a:off x="5369918" y="29564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6;p29">
            <a:extLst>
              <a:ext uri="{FF2B5EF4-FFF2-40B4-BE49-F238E27FC236}">
                <a16:creationId xmlns:a16="http://schemas.microsoft.com/office/drawing/2014/main" id="{ED3E4EB4-7146-63DE-DB1A-882289A1A7B0}"/>
              </a:ext>
            </a:extLst>
          </p:cNvPr>
          <p:cNvSpPr/>
          <p:nvPr/>
        </p:nvSpPr>
        <p:spPr>
          <a:xfrm>
            <a:off x="5970428" y="1851393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7;p29">
            <a:extLst>
              <a:ext uri="{FF2B5EF4-FFF2-40B4-BE49-F238E27FC236}">
                <a16:creationId xmlns:a16="http://schemas.microsoft.com/office/drawing/2014/main" id="{7DE10607-9B78-ABCF-A53D-9FF10753A78A}"/>
              </a:ext>
            </a:extLst>
          </p:cNvPr>
          <p:cNvSpPr/>
          <p:nvPr/>
        </p:nvSpPr>
        <p:spPr>
          <a:xfrm>
            <a:off x="5970428" y="2414887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88;p29">
            <a:extLst>
              <a:ext uri="{FF2B5EF4-FFF2-40B4-BE49-F238E27FC236}">
                <a16:creationId xmlns:a16="http://schemas.microsoft.com/office/drawing/2014/main" id="{4FF48D4D-D2B7-3C60-BCE8-AF8153FC29F3}"/>
              </a:ext>
            </a:extLst>
          </p:cNvPr>
          <p:cNvSpPr/>
          <p:nvPr/>
        </p:nvSpPr>
        <p:spPr>
          <a:xfrm>
            <a:off x="5970428" y="261778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89;p29">
            <a:extLst>
              <a:ext uri="{FF2B5EF4-FFF2-40B4-BE49-F238E27FC236}">
                <a16:creationId xmlns:a16="http://schemas.microsoft.com/office/drawing/2014/main" id="{3ADF3CF9-1CCF-6C91-868C-99CF2B94BB9F}"/>
              </a:ext>
            </a:extLst>
          </p:cNvPr>
          <p:cNvSpPr/>
          <p:nvPr/>
        </p:nvSpPr>
        <p:spPr>
          <a:xfrm>
            <a:off x="5970428" y="273021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0;p29">
            <a:extLst>
              <a:ext uri="{FF2B5EF4-FFF2-40B4-BE49-F238E27FC236}">
                <a16:creationId xmlns:a16="http://schemas.microsoft.com/office/drawing/2014/main" id="{CA89D42C-81C3-A733-F9B4-B986DA740EE2}"/>
              </a:ext>
            </a:extLst>
          </p:cNvPr>
          <p:cNvSpPr/>
          <p:nvPr/>
        </p:nvSpPr>
        <p:spPr>
          <a:xfrm>
            <a:off x="5970428" y="284400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1;p29">
            <a:extLst>
              <a:ext uri="{FF2B5EF4-FFF2-40B4-BE49-F238E27FC236}">
                <a16:creationId xmlns:a16="http://schemas.microsoft.com/office/drawing/2014/main" id="{F0E1194E-17A0-DE12-AA9E-3C7715DE5439}"/>
              </a:ext>
            </a:extLst>
          </p:cNvPr>
          <p:cNvSpPr/>
          <p:nvPr/>
        </p:nvSpPr>
        <p:spPr>
          <a:xfrm>
            <a:off x="5970428" y="29564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2;p29">
            <a:extLst>
              <a:ext uri="{FF2B5EF4-FFF2-40B4-BE49-F238E27FC236}">
                <a16:creationId xmlns:a16="http://schemas.microsoft.com/office/drawing/2014/main" id="{7EDA4732-FA3E-CE31-FF4F-9B8EE2700230}"/>
              </a:ext>
            </a:extLst>
          </p:cNvPr>
          <p:cNvSpPr/>
          <p:nvPr/>
        </p:nvSpPr>
        <p:spPr>
          <a:xfrm>
            <a:off x="4766671" y="2842633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3;p29">
            <a:extLst>
              <a:ext uri="{FF2B5EF4-FFF2-40B4-BE49-F238E27FC236}">
                <a16:creationId xmlns:a16="http://schemas.microsoft.com/office/drawing/2014/main" id="{20E81770-43BD-5CAC-2163-6E816BAD6B07}"/>
              </a:ext>
            </a:extLst>
          </p:cNvPr>
          <p:cNvSpPr/>
          <p:nvPr/>
        </p:nvSpPr>
        <p:spPr>
          <a:xfrm>
            <a:off x="4821512" y="2906999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4;p29">
            <a:extLst>
              <a:ext uri="{FF2B5EF4-FFF2-40B4-BE49-F238E27FC236}">
                <a16:creationId xmlns:a16="http://schemas.microsoft.com/office/drawing/2014/main" id="{EB9516FE-ACC2-4891-A87A-A19F15348AF3}"/>
              </a:ext>
            </a:extLst>
          </p:cNvPr>
          <p:cNvSpPr/>
          <p:nvPr/>
        </p:nvSpPr>
        <p:spPr>
          <a:xfrm>
            <a:off x="4572000" y="3983304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5;p29">
            <a:extLst>
              <a:ext uri="{FF2B5EF4-FFF2-40B4-BE49-F238E27FC236}">
                <a16:creationId xmlns:a16="http://schemas.microsoft.com/office/drawing/2014/main" id="{7FAC309E-DC26-61E6-3708-4D72C2304305}"/>
              </a:ext>
            </a:extLst>
          </p:cNvPr>
          <p:cNvSpPr/>
          <p:nvPr/>
        </p:nvSpPr>
        <p:spPr>
          <a:xfrm>
            <a:off x="5576950" y="3959993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6;p29">
            <a:extLst>
              <a:ext uri="{FF2B5EF4-FFF2-40B4-BE49-F238E27FC236}">
                <a16:creationId xmlns:a16="http://schemas.microsoft.com/office/drawing/2014/main" id="{D5386969-5AE9-C80B-4AB3-FEE996D11A2B}"/>
              </a:ext>
            </a:extLst>
          </p:cNvPr>
          <p:cNvSpPr/>
          <p:nvPr/>
        </p:nvSpPr>
        <p:spPr>
          <a:xfrm>
            <a:off x="4572000" y="3983304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7;p29">
            <a:extLst>
              <a:ext uri="{FF2B5EF4-FFF2-40B4-BE49-F238E27FC236}">
                <a16:creationId xmlns:a16="http://schemas.microsoft.com/office/drawing/2014/main" id="{DEE2DA5C-DFA3-F6A7-9820-393BFF3FD390}"/>
              </a:ext>
            </a:extLst>
          </p:cNvPr>
          <p:cNvSpPr/>
          <p:nvPr/>
        </p:nvSpPr>
        <p:spPr>
          <a:xfrm>
            <a:off x="4821512" y="2906999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498;p29">
            <a:extLst>
              <a:ext uri="{FF2B5EF4-FFF2-40B4-BE49-F238E27FC236}">
                <a16:creationId xmlns:a16="http://schemas.microsoft.com/office/drawing/2014/main" id="{C1418341-B7F1-4C5F-91D1-0611411665DD}"/>
              </a:ext>
            </a:extLst>
          </p:cNvPr>
          <p:cNvSpPr/>
          <p:nvPr/>
        </p:nvSpPr>
        <p:spPr>
          <a:xfrm>
            <a:off x="4821512" y="2987951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499;p29">
            <a:extLst>
              <a:ext uri="{FF2B5EF4-FFF2-40B4-BE49-F238E27FC236}">
                <a16:creationId xmlns:a16="http://schemas.microsoft.com/office/drawing/2014/main" id="{05D74EF2-CFDB-A5D7-63FB-1C57016F6E70}"/>
              </a:ext>
            </a:extLst>
          </p:cNvPr>
          <p:cNvSpPr/>
          <p:nvPr/>
        </p:nvSpPr>
        <p:spPr>
          <a:xfrm>
            <a:off x="6426965" y="2987951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0;p29">
            <a:extLst>
              <a:ext uri="{FF2B5EF4-FFF2-40B4-BE49-F238E27FC236}">
                <a16:creationId xmlns:a16="http://schemas.microsoft.com/office/drawing/2014/main" id="{61DC7C3F-8729-1075-DCDE-C064A343C8E8}"/>
              </a:ext>
            </a:extLst>
          </p:cNvPr>
          <p:cNvSpPr/>
          <p:nvPr/>
        </p:nvSpPr>
        <p:spPr>
          <a:xfrm>
            <a:off x="6151401" y="2987951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1;p29">
            <a:extLst>
              <a:ext uri="{FF2B5EF4-FFF2-40B4-BE49-F238E27FC236}">
                <a16:creationId xmlns:a16="http://schemas.microsoft.com/office/drawing/2014/main" id="{80EAA6AC-87CA-FD7C-4041-5CDACA0D805B}"/>
              </a:ext>
            </a:extLst>
          </p:cNvPr>
          <p:cNvSpPr/>
          <p:nvPr/>
        </p:nvSpPr>
        <p:spPr>
          <a:xfrm>
            <a:off x="5884047" y="3138774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2;p29">
            <a:extLst>
              <a:ext uri="{FF2B5EF4-FFF2-40B4-BE49-F238E27FC236}">
                <a16:creationId xmlns:a16="http://schemas.microsoft.com/office/drawing/2014/main" id="{C5E2916C-C25B-8C37-7821-6072AA017EF3}"/>
              </a:ext>
            </a:extLst>
          </p:cNvPr>
          <p:cNvSpPr/>
          <p:nvPr/>
        </p:nvSpPr>
        <p:spPr>
          <a:xfrm>
            <a:off x="5884047" y="3412976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3;p29">
            <a:extLst>
              <a:ext uri="{FF2B5EF4-FFF2-40B4-BE49-F238E27FC236}">
                <a16:creationId xmlns:a16="http://schemas.microsoft.com/office/drawing/2014/main" id="{EE1831B2-00D7-3970-F651-8B19714E28AE}"/>
              </a:ext>
            </a:extLst>
          </p:cNvPr>
          <p:cNvSpPr/>
          <p:nvPr/>
        </p:nvSpPr>
        <p:spPr>
          <a:xfrm>
            <a:off x="5884047" y="3511679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4;p29">
            <a:extLst>
              <a:ext uri="{FF2B5EF4-FFF2-40B4-BE49-F238E27FC236}">
                <a16:creationId xmlns:a16="http://schemas.microsoft.com/office/drawing/2014/main" id="{1367EA0B-D0F5-93C1-2413-75311F078D4A}"/>
              </a:ext>
            </a:extLst>
          </p:cNvPr>
          <p:cNvSpPr/>
          <p:nvPr/>
        </p:nvSpPr>
        <p:spPr>
          <a:xfrm>
            <a:off x="5884047" y="3610398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5;p29">
            <a:extLst>
              <a:ext uri="{FF2B5EF4-FFF2-40B4-BE49-F238E27FC236}">
                <a16:creationId xmlns:a16="http://schemas.microsoft.com/office/drawing/2014/main" id="{D849F296-D5A3-96AB-5078-9B17BE75B177}"/>
              </a:ext>
            </a:extLst>
          </p:cNvPr>
          <p:cNvSpPr/>
          <p:nvPr/>
        </p:nvSpPr>
        <p:spPr>
          <a:xfrm>
            <a:off x="5884047" y="371047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6;p29">
            <a:extLst>
              <a:ext uri="{FF2B5EF4-FFF2-40B4-BE49-F238E27FC236}">
                <a16:creationId xmlns:a16="http://schemas.microsoft.com/office/drawing/2014/main" id="{79DAEEAC-39E4-AEE3-F2F2-1DCDB574CD12}"/>
              </a:ext>
            </a:extLst>
          </p:cNvPr>
          <p:cNvSpPr/>
          <p:nvPr/>
        </p:nvSpPr>
        <p:spPr>
          <a:xfrm>
            <a:off x="5884047" y="3809196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7;p29">
            <a:extLst>
              <a:ext uri="{FF2B5EF4-FFF2-40B4-BE49-F238E27FC236}">
                <a16:creationId xmlns:a16="http://schemas.microsoft.com/office/drawing/2014/main" id="{F87DA043-594C-3AAF-0144-2B37F4985B19}"/>
              </a:ext>
            </a:extLst>
          </p:cNvPr>
          <p:cNvSpPr/>
          <p:nvPr/>
        </p:nvSpPr>
        <p:spPr>
          <a:xfrm>
            <a:off x="6413266" y="3814670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08;p29">
            <a:extLst>
              <a:ext uri="{FF2B5EF4-FFF2-40B4-BE49-F238E27FC236}">
                <a16:creationId xmlns:a16="http://schemas.microsoft.com/office/drawing/2014/main" id="{DEAA7F57-8BE2-7784-7790-0F723E37A33D}"/>
              </a:ext>
            </a:extLst>
          </p:cNvPr>
          <p:cNvSpPr/>
          <p:nvPr/>
        </p:nvSpPr>
        <p:spPr>
          <a:xfrm>
            <a:off x="6522947" y="3814670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09;p29">
            <a:extLst>
              <a:ext uri="{FF2B5EF4-FFF2-40B4-BE49-F238E27FC236}">
                <a16:creationId xmlns:a16="http://schemas.microsoft.com/office/drawing/2014/main" id="{4271607C-D425-9BF0-6BE9-F280403BF1FF}"/>
              </a:ext>
            </a:extLst>
          </p:cNvPr>
          <p:cNvSpPr/>
          <p:nvPr/>
        </p:nvSpPr>
        <p:spPr>
          <a:xfrm>
            <a:off x="6633989" y="3814670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0;p29">
            <a:extLst>
              <a:ext uri="{FF2B5EF4-FFF2-40B4-BE49-F238E27FC236}">
                <a16:creationId xmlns:a16="http://schemas.microsoft.com/office/drawing/2014/main" id="{EF293EB4-E1AD-C3A7-D1E6-BC0EE6701BF7}"/>
              </a:ext>
            </a:extLst>
          </p:cNvPr>
          <p:cNvSpPr/>
          <p:nvPr/>
        </p:nvSpPr>
        <p:spPr>
          <a:xfrm>
            <a:off x="6495519" y="2928998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1;p29">
            <a:extLst>
              <a:ext uri="{FF2B5EF4-FFF2-40B4-BE49-F238E27FC236}">
                <a16:creationId xmlns:a16="http://schemas.microsoft.com/office/drawing/2014/main" id="{B430A8AE-727E-393F-7DD3-4EFE57CA5C50}"/>
              </a:ext>
            </a:extLst>
          </p:cNvPr>
          <p:cNvSpPr/>
          <p:nvPr/>
        </p:nvSpPr>
        <p:spPr>
          <a:xfrm>
            <a:off x="6576412" y="2928998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2;p29">
            <a:extLst>
              <a:ext uri="{FF2B5EF4-FFF2-40B4-BE49-F238E27FC236}">
                <a16:creationId xmlns:a16="http://schemas.microsoft.com/office/drawing/2014/main" id="{D87827C5-A8C0-F339-4B4E-498937E71C6A}"/>
              </a:ext>
            </a:extLst>
          </p:cNvPr>
          <p:cNvSpPr/>
          <p:nvPr/>
        </p:nvSpPr>
        <p:spPr>
          <a:xfrm>
            <a:off x="6660041" y="2928998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3;p29">
            <a:extLst>
              <a:ext uri="{FF2B5EF4-FFF2-40B4-BE49-F238E27FC236}">
                <a16:creationId xmlns:a16="http://schemas.microsoft.com/office/drawing/2014/main" id="{32FBD5F1-5074-9B87-9649-AB3833BAFB7C}"/>
              </a:ext>
            </a:extLst>
          </p:cNvPr>
          <p:cNvSpPr/>
          <p:nvPr/>
        </p:nvSpPr>
        <p:spPr>
          <a:xfrm>
            <a:off x="4885954" y="3138774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4;p29">
            <a:extLst>
              <a:ext uri="{FF2B5EF4-FFF2-40B4-BE49-F238E27FC236}">
                <a16:creationId xmlns:a16="http://schemas.microsoft.com/office/drawing/2014/main" id="{43CF4A4A-DA73-18DD-96B5-7EC3CC3D8CAB}"/>
              </a:ext>
            </a:extLst>
          </p:cNvPr>
          <p:cNvSpPr/>
          <p:nvPr/>
        </p:nvSpPr>
        <p:spPr>
          <a:xfrm>
            <a:off x="4885954" y="3518544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5;p29">
            <a:extLst>
              <a:ext uri="{FF2B5EF4-FFF2-40B4-BE49-F238E27FC236}">
                <a16:creationId xmlns:a16="http://schemas.microsoft.com/office/drawing/2014/main" id="{A6C2E7C6-28A6-DB2E-1E73-BF6F2D42E8BB}"/>
              </a:ext>
            </a:extLst>
          </p:cNvPr>
          <p:cNvSpPr/>
          <p:nvPr/>
        </p:nvSpPr>
        <p:spPr>
          <a:xfrm>
            <a:off x="4885954" y="3657013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6;p29">
            <a:extLst>
              <a:ext uri="{FF2B5EF4-FFF2-40B4-BE49-F238E27FC236}">
                <a16:creationId xmlns:a16="http://schemas.microsoft.com/office/drawing/2014/main" id="{7901E0E0-B066-731F-C79B-55BC0D33AD59}"/>
              </a:ext>
            </a:extLst>
          </p:cNvPr>
          <p:cNvSpPr/>
          <p:nvPr/>
        </p:nvSpPr>
        <p:spPr>
          <a:xfrm>
            <a:off x="4885954" y="3732417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7;p29">
            <a:extLst>
              <a:ext uri="{FF2B5EF4-FFF2-40B4-BE49-F238E27FC236}">
                <a16:creationId xmlns:a16="http://schemas.microsoft.com/office/drawing/2014/main" id="{6B49ED46-4F95-DD76-CFC5-F01016560BDA}"/>
              </a:ext>
            </a:extLst>
          </p:cNvPr>
          <p:cNvSpPr/>
          <p:nvPr/>
        </p:nvSpPr>
        <p:spPr>
          <a:xfrm>
            <a:off x="4885954" y="3809196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18;p29">
            <a:extLst>
              <a:ext uri="{FF2B5EF4-FFF2-40B4-BE49-F238E27FC236}">
                <a16:creationId xmlns:a16="http://schemas.microsoft.com/office/drawing/2014/main" id="{5DC180A0-BBDA-8CBF-31E2-5A819C394A5D}"/>
              </a:ext>
            </a:extLst>
          </p:cNvPr>
          <p:cNvSpPr/>
          <p:nvPr/>
        </p:nvSpPr>
        <p:spPr>
          <a:xfrm>
            <a:off x="4885954" y="3884600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19;p29">
            <a:extLst>
              <a:ext uri="{FF2B5EF4-FFF2-40B4-BE49-F238E27FC236}">
                <a16:creationId xmlns:a16="http://schemas.microsoft.com/office/drawing/2014/main" id="{EC436DE6-4AEF-A7C9-4B5D-CBC9C8E0E438}"/>
              </a:ext>
            </a:extLst>
          </p:cNvPr>
          <p:cNvSpPr/>
          <p:nvPr/>
        </p:nvSpPr>
        <p:spPr>
          <a:xfrm>
            <a:off x="5291777" y="3138774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0;p29">
            <a:extLst>
              <a:ext uri="{FF2B5EF4-FFF2-40B4-BE49-F238E27FC236}">
                <a16:creationId xmlns:a16="http://schemas.microsoft.com/office/drawing/2014/main" id="{E0ABCCE6-F34A-B882-3C77-AB2A0007FAB7}"/>
              </a:ext>
            </a:extLst>
          </p:cNvPr>
          <p:cNvSpPr/>
          <p:nvPr/>
        </p:nvSpPr>
        <p:spPr>
          <a:xfrm>
            <a:off x="5291777" y="3518544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1;p29">
            <a:extLst>
              <a:ext uri="{FF2B5EF4-FFF2-40B4-BE49-F238E27FC236}">
                <a16:creationId xmlns:a16="http://schemas.microsoft.com/office/drawing/2014/main" id="{4BFCA67C-8243-A69C-5830-027BC1FF64AD}"/>
              </a:ext>
            </a:extLst>
          </p:cNvPr>
          <p:cNvSpPr/>
          <p:nvPr/>
        </p:nvSpPr>
        <p:spPr>
          <a:xfrm>
            <a:off x="5291777" y="3657013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2;p29">
            <a:extLst>
              <a:ext uri="{FF2B5EF4-FFF2-40B4-BE49-F238E27FC236}">
                <a16:creationId xmlns:a16="http://schemas.microsoft.com/office/drawing/2014/main" id="{F85CF11B-3984-F0D7-DA3E-89C68BAE3B79}"/>
              </a:ext>
            </a:extLst>
          </p:cNvPr>
          <p:cNvSpPr/>
          <p:nvPr/>
        </p:nvSpPr>
        <p:spPr>
          <a:xfrm>
            <a:off x="5291777" y="3732417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3;p29">
            <a:extLst>
              <a:ext uri="{FF2B5EF4-FFF2-40B4-BE49-F238E27FC236}">
                <a16:creationId xmlns:a16="http://schemas.microsoft.com/office/drawing/2014/main" id="{92EBBA38-4B8B-A556-C81A-082A93187CE4}"/>
              </a:ext>
            </a:extLst>
          </p:cNvPr>
          <p:cNvSpPr/>
          <p:nvPr/>
        </p:nvSpPr>
        <p:spPr>
          <a:xfrm>
            <a:off x="5291777" y="3809196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4;p29">
            <a:extLst>
              <a:ext uri="{FF2B5EF4-FFF2-40B4-BE49-F238E27FC236}">
                <a16:creationId xmlns:a16="http://schemas.microsoft.com/office/drawing/2014/main" id="{20DCE756-8EAE-E1A3-83A9-C5138D9FC1F6}"/>
              </a:ext>
            </a:extLst>
          </p:cNvPr>
          <p:cNvSpPr/>
          <p:nvPr/>
        </p:nvSpPr>
        <p:spPr>
          <a:xfrm>
            <a:off x="5291777" y="3884600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5;p29">
            <a:extLst>
              <a:ext uri="{FF2B5EF4-FFF2-40B4-BE49-F238E27FC236}">
                <a16:creationId xmlns:a16="http://schemas.microsoft.com/office/drawing/2014/main" id="{20BEC79F-AD52-1AA2-2C85-8B995B477A98}"/>
              </a:ext>
            </a:extLst>
          </p:cNvPr>
          <p:cNvSpPr/>
          <p:nvPr/>
        </p:nvSpPr>
        <p:spPr>
          <a:xfrm>
            <a:off x="7090541" y="3407487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6;p29">
            <a:extLst>
              <a:ext uri="{FF2B5EF4-FFF2-40B4-BE49-F238E27FC236}">
                <a16:creationId xmlns:a16="http://schemas.microsoft.com/office/drawing/2014/main" id="{A0E08299-7F3E-EA2D-88BC-B2BB68AD65FC}"/>
              </a:ext>
            </a:extLst>
          </p:cNvPr>
          <p:cNvSpPr/>
          <p:nvPr/>
        </p:nvSpPr>
        <p:spPr>
          <a:xfrm>
            <a:off x="7123442" y="3444501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7;p29">
            <a:extLst>
              <a:ext uri="{FF2B5EF4-FFF2-40B4-BE49-F238E27FC236}">
                <a16:creationId xmlns:a16="http://schemas.microsoft.com/office/drawing/2014/main" id="{382F5FFC-5EED-66CF-3DB3-20B9BE429CB0}"/>
              </a:ext>
            </a:extLst>
          </p:cNvPr>
          <p:cNvSpPr/>
          <p:nvPr/>
        </p:nvSpPr>
        <p:spPr>
          <a:xfrm>
            <a:off x="8257280" y="3755379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28;p29">
            <a:extLst>
              <a:ext uri="{FF2B5EF4-FFF2-40B4-BE49-F238E27FC236}">
                <a16:creationId xmlns:a16="http://schemas.microsoft.com/office/drawing/2014/main" id="{C9C3737E-91AE-D32B-458A-46C7B2F793E7}"/>
              </a:ext>
            </a:extLst>
          </p:cNvPr>
          <p:cNvSpPr/>
          <p:nvPr/>
        </p:nvSpPr>
        <p:spPr>
          <a:xfrm>
            <a:off x="7123442" y="3444501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29;p29">
            <a:extLst>
              <a:ext uri="{FF2B5EF4-FFF2-40B4-BE49-F238E27FC236}">
                <a16:creationId xmlns:a16="http://schemas.microsoft.com/office/drawing/2014/main" id="{B27D78E0-ED9F-4E2F-FDAA-251434A03F44}"/>
              </a:ext>
            </a:extLst>
          </p:cNvPr>
          <p:cNvSpPr/>
          <p:nvPr/>
        </p:nvSpPr>
        <p:spPr>
          <a:xfrm>
            <a:off x="8074920" y="3459591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0;p29">
            <a:extLst>
              <a:ext uri="{FF2B5EF4-FFF2-40B4-BE49-F238E27FC236}">
                <a16:creationId xmlns:a16="http://schemas.microsoft.com/office/drawing/2014/main" id="{A6A8656E-939C-A0BC-DF46-566863506AC0}"/>
              </a:ext>
            </a:extLst>
          </p:cNvPr>
          <p:cNvSpPr/>
          <p:nvPr/>
        </p:nvSpPr>
        <p:spPr>
          <a:xfrm>
            <a:off x="8132512" y="3459591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1;p29">
            <a:extLst>
              <a:ext uri="{FF2B5EF4-FFF2-40B4-BE49-F238E27FC236}">
                <a16:creationId xmlns:a16="http://schemas.microsoft.com/office/drawing/2014/main" id="{E7B18A4A-3955-8103-D587-39B90FB7FFB6}"/>
              </a:ext>
            </a:extLst>
          </p:cNvPr>
          <p:cNvSpPr/>
          <p:nvPr/>
        </p:nvSpPr>
        <p:spPr>
          <a:xfrm>
            <a:off x="8191465" y="3459591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2;p29">
            <a:extLst>
              <a:ext uri="{FF2B5EF4-FFF2-40B4-BE49-F238E27FC236}">
                <a16:creationId xmlns:a16="http://schemas.microsoft.com/office/drawing/2014/main" id="{F1195FFC-CCB5-ABB3-49F0-5C351F0E4CC8}"/>
              </a:ext>
            </a:extLst>
          </p:cNvPr>
          <p:cNvSpPr/>
          <p:nvPr/>
        </p:nvSpPr>
        <p:spPr>
          <a:xfrm>
            <a:off x="7123442" y="3502078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3;p29">
            <a:extLst>
              <a:ext uri="{FF2B5EF4-FFF2-40B4-BE49-F238E27FC236}">
                <a16:creationId xmlns:a16="http://schemas.microsoft.com/office/drawing/2014/main" id="{9FF91BE1-74FC-BE1C-AF09-67D7B8321AA6}"/>
              </a:ext>
            </a:extLst>
          </p:cNvPr>
          <p:cNvSpPr/>
          <p:nvPr/>
        </p:nvSpPr>
        <p:spPr>
          <a:xfrm>
            <a:off x="8039282" y="3502078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4;p29">
            <a:extLst>
              <a:ext uri="{FF2B5EF4-FFF2-40B4-BE49-F238E27FC236}">
                <a16:creationId xmlns:a16="http://schemas.microsoft.com/office/drawing/2014/main" id="{47EDD03E-0221-5930-0D33-DE272E0021D0}"/>
              </a:ext>
            </a:extLst>
          </p:cNvPr>
          <p:cNvSpPr/>
          <p:nvPr/>
        </p:nvSpPr>
        <p:spPr>
          <a:xfrm>
            <a:off x="7881609" y="3502078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5;p29">
            <a:extLst>
              <a:ext uri="{FF2B5EF4-FFF2-40B4-BE49-F238E27FC236}">
                <a16:creationId xmlns:a16="http://schemas.microsoft.com/office/drawing/2014/main" id="{05516CDD-7437-25C9-45F6-A787D43B3AF9}"/>
              </a:ext>
            </a:extLst>
          </p:cNvPr>
          <p:cNvSpPr/>
          <p:nvPr/>
        </p:nvSpPr>
        <p:spPr>
          <a:xfrm>
            <a:off x="7729425" y="3588459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6;p29">
            <a:extLst>
              <a:ext uri="{FF2B5EF4-FFF2-40B4-BE49-F238E27FC236}">
                <a16:creationId xmlns:a16="http://schemas.microsoft.com/office/drawing/2014/main" id="{DE6E9ED1-B16C-FB26-63B4-4C92B9DBD5C8}"/>
              </a:ext>
            </a:extLst>
          </p:cNvPr>
          <p:cNvSpPr/>
          <p:nvPr/>
        </p:nvSpPr>
        <p:spPr>
          <a:xfrm>
            <a:off x="7729425" y="3744755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7;p29">
            <a:extLst>
              <a:ext uri="{FF2B5EF4-FFF2-40B4-BE49-F238E27FC236}">
                <a16:creationId xmlns:a16="http://schemas.microsoft.com/office/drawing/2014/main" id="{E52AC5E8-5F6E-8150-9146-925A561F0B05}"/>
              </a:ext>
            </a:extLst>
          </p:cNvPr>
          <p:cNvSpPr/>
          <p:nvPr/>
        </p:nvSpPr>
        <p:spPr>
          <a:xfrm>
            <a:off x="7729425" y="3800956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38;p29">
            <a:extLst>
              <a:ext uri="{FF2B5EF4-FFF2-40B4-BE49-F238E27FC236}">
                <a16:creationId xmlns:a16="http://schemas.microsoft.com/office/drawing/2014/main" id="{70E09553-1386-F665-CFAF-A4A309E03B39}"/>
              </a:ext>
            </a:extLst>
          </p:cNvPr>
          <p:cNvSpPr/>
          <p:nvPr/>
        </p:nvSpPr>
        <p:spPr>
          <a:xfrm>
            <a:off x="7729425" y="3857172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39;p29">
            <a:extLst>
              <a:ext uri="{FF2B5EF4-FFF2-40B4-BE49-F238E27FC236}">
                <a16:creationId xmlns:a16="http://schemas.microsoft.com/office/drawing/2014/main" id="{53057863-DCF8-79DC-C1CF-B7B26240F7CE}"/>
              </a:ext>
            </a:extLst>
          </p:cNvPr>
          <p:cNvSpPr/>
          <p:nvPr/>
        </p:nvSpPr>
        <p:spPr>
          <a:xfrm>
            <a:off x="7729425" y="3914750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0;p29">
            <a:extLst>
              <a:ext uri="{FF2B5EF4-FFF2-40B4-BE49-F238E27FC236}">
                <a16:creationId xmlns:a16="http://schemas.microsoft.com/office/drawing/2014/main" id="{B83079D6-49ED-CDBB-523E-08F5F79BF4A1}"/>
              </a:ext>
            </a:extLst>
          </p:cNvPr>
          <p:cNvSpPr/>
          <p:nvPr/>
        </p:nvSpPr>
        <p:spPr>
          <a:xfrm>
            <a:off x="7729425" y="3970966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1;p29">
            <a:extLst>
              <a:ext uri="{FF2B5EF4-FFF2-40B4-BE49-F238E27FC236}">
                <a16:creationId xmlns:a16="http://schemas.microsoft.com/office/drawing/2014/main" id="{23AE229B-3F3B-FF6D-A98B-A966BD18FDFF}"/>
              </a:ext>
            </a:extLst>
          </p:cNvPr>
          <p:cNvSpPr/>
          <p:nvPr/>
        </p:nvSpPr>
        <p:spPr>
          <a:xfrm>
            <a:off x="8031056" y="3973703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2;p29">
            <a:extLst>
              <a:ext uri="{FF2B5EF4-FFF2-40B4-BE49-F238E27FC236}">
                <a16:creationId xmlns:a16="http://schemas.microsoft.com/office/drawing/2014/main" id="{BACAFAC4-EC84-A1E6-2497-D97091B971FA}"/>
              </a:ext>
            </a:extLst>
          </p:cNvPr>
          <p:cNvSpPr/>
          <p:nvPr/>
        </p:nvSpPr>
        <p:spPr>
          <a:xfrm>
            <a:off x="8094122" y="3973703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3;p29">
            <a:extLst>
              <a:ext uri="{FF2B5EF4-FFF2-40B4-BE49-F238E27FC236}">
                <a16:creationId xmlns:a16="http://schemas.microsoft.com/office/drawing/2014/main" id="{EBB84F60-7C48-0FB0-B188-4CF1381C6C8A}"/>
              </a:ext>
            </a:extLst>
          </p:cNvPr>
          <p:cNvSpPr/>
          <p:nvPr/>
        </p:nvSpPr>
        <p:spPr>
          <a:xfrm>
            <a:off x="8157188" y="3970953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4;p29">
            <a:extLst>
              <a:ext uri="{FF2B5EF4-FFF2-40B4-BE49-F238E27FC236}">
                <a16:creationId xmlns:a16="http://schemas.microsoft.com/office/drawing/2014/main" id="{6976F7EA-5223-BD76-AB17-F78676EE03AB}"/>
              </a:ext>
            </a:extLst>
          </p:cNvPr>
          <p:cNvSpPr/>
          <p:nvPr/>
        </p:nvSpPr>
        <p:spPr>
          <a:xfrm>
            <a:off x="7159095" y="3588459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5;p29">
            <a:extLst>
              <a:ext uri="{FF2B5EF4-FFF2-40B4-BE49-F238E27FC236}">
                <a16:creationId xmlns:a16="http://schemas.microsoft.com/office/drawing/2014/main" id="{6E38CAD1-61EB-DC4B-B0C3-0871D7D31215}"/>
              </a:ext>
            </a:extLst>
          </p:cNvPr>
          <p:cNvSpPr/>
          <p:nvPr/>
        </p:nvSpPr>
        <p:spPr>
          <a:xfrm>
            <a:off x="7159095" y="3805084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6;p29">
            <a:extLst>
              <a:ext uri="{FF2B5EF4-FFF2-40B4-BE49-F238E27FC236}">
                <a16:creationId xmlns:a16="http://schemas.microsoft.com/office/drawing/2014/main" id="{364DB595-953E-8AA6-AAC6-6499857522CF}"/>
              </a:ext>
            </a:extLst>
          </p:cNvPr>
          <p:cNvSpPr/>
          <p:nvPr/>
        </p:nvSpPr>
        <p:spPr>
          <a:xfrm>
            <a:off x="7159095" y="388322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7;p29">
            <a:extLst>
              <a:ext uri="{FF2B5EF4-FFF2-40B4-BE49-F238E27FC236}">
                <a16:creationId xmlns:a16="http://schemas.microsoft.com/office/drawing/2014/main" id="{F0B44129-96FC-19D9-CEA3-9C8431CDD841}"/>
              </a:ext>
            </a:extLst>
          </p:cNvPr>
          <p:cNvSpPr/>
          <p:nvPr/>
        </p:nvSpPr>
        <p:spPr>
          <a:xfrm>
            <a:off x="7159095" y="3927102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48;p29">
            <a:extLst>
              <a:ext uri="{FF2B5EF4-FFF2-40B4-BE49-F238E27FC236}">
                <a16:creationId xmlns:a16="http://schemas.microsoft.com/office/drawing/2014/main" id="{D85F0623-2FAB-F154-743A-0100F35CCEE8}"/>
              </a:ext>
            </a:extLst>
          </p:cNvPr>
          <p:cNvSpPr/>
          <p:nvPr/>
        </p:nvSpPr>
        <p:spPr>
          <a:xfrm>
            <a:off x="7159095" y="3970966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49;p29">
            <a:extLst>
              <a:ext uri="{FF2B5EF4-FFF2-40B4-BE49-F238E27FC236}">
                <a16:creationId xmlns:a16="http://schemas.microsoft.com/office/drawing/2014/main" id="{18186B9C-4CB8-CEB7-C960-EF7B40592A0E}"/>
              </a:ext>
            </a:extLst>
          </p:cNvPr>
          <p:cNvSpPr/>
          <p:nvPr/>
        </p:nvSpPr>
        <p:spPr>
          <a:xfrm>
            <a:off x="7159095" y="4013468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0;p29">
            <a:extLst>
              <a:ext uri="{FF2B5EF4-FFF2-40B4-BE49-F238E27FC236}">
                <a16:creationId xmlns:a16="http://schemas.microsoft.com/office/drawing/2014/main" id="{62C63EC2-F713-25D5-3542-1F7B4AF318D6}"/>
              </a:ext>
            </a:extLst>
          </p:cNvPr>
          <p:cNvSpPr/>
          <p:nvPr/>
        </p:nvSpPr>
        <p:spPr>
          <a:xfrm>
            <a:off x="7390796" y="3588459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1;p29">
            <a:extLst>
              <a:ext uri="{FF2B5EF4-FFF2-40B4-BE49-F238E27FC236}">
                <a16:creationId xmlns:a16="http://schemas.microsoft.com/office/drawing/2014/main" id="{5DAD08AF-695B-8BB3-80FC-C2DBFBA22E1D}"/>
              </a:ext>
            </a:extLst>
          </p:cNvPr>
          <p:cNvSpPr/>
          <p:nvPr/>
        </p:nvSpPr>
        <p:spPr>
          <a:xfrm>
            <a:off x="7390796" y="3805084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2;p29">
            <a:extLst>
              <a:ext uri="{FF2B5EF4-FFF2-40B4-BE49-F238E27FC236}">
                <a16:creationId xmlns:a16="http://schemas.microsoft.com/office/drawing/2014/main" id="{521B92CF-2762-0CEA-513F-31FC01B54B7D}"/>
              </a:ext>
            </a:extLst>
          </p:cNvPr>
          <p:cNvSpPr/>
          <p:nvPr/>
        </p:nvSpPr>
        <p:spPr>
          <a:xfrm>
            <a:off x="7390796" y="388322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3;p29">
            <a:extLst>
              <a:ext uri="{FF2B5EF4-FFF2-40B4-BE49-F238E27FC236}">
                <a16:creationId xmlns:a16="http://schemas.microsoft.com/office/drawing/2014/main" id="{2A8226A7-3251-4988-644F-1CBFFC2ADDF5}"/>
              </a:ext>
            </a:extLst>
          </p:cNvPr>
          <p:cNvSpPr/>
          <p:nvPr/>
        </p:nvSpPr>
        <p:spPr>
          <a:xfrm>
            <a:off x="7390796" y="3927102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4;p29">
            <a:extLst>
              <a:ext uri="{FF2B5EF4-FFF2-40B4-BE49-F238E27FC236}">
                <a16:creationId xmlns:a16="http://schemas.microsoft.com/office/drawing/2014/main" id="{B0692979-3D0B-EDA3-0D4E-A51DA8E7002C}"/>
              </a:ext>
            </a:extLst>
          </p:cNvPr>
          <p:cNvSpPr/>
          <p:nvPr/>
        </p:nvSpPr>
        <p:spPr>
          <a:xfrm>
            <a:off x="7390796" y="3970966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5;p29">
            <a:extLst>
              <a:ext uri="{FF2B5EF4-FFF2-40B4-BE49-F238E27FC236}">
                <a16:creationId xmlns:a16="http://schemas.microsoft.com/office/drawing/2014/main" id="{CACF28A3-73AE-B281-C4F3-493F9ECC3675}"/>
              </a:ext>
            </a:extLst>
          </p:cNvPr>
          <p:cNvSpPr/>
          <p:nvPr/>
        </p:nvSpPr>
        <p:spPr>
          <a:xfrm>
            <a:off x="7390796" y="4013468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402;p28">
            <a:extLst>
              <a:ext uri="{FF2B5EF4-FFF2-40B4-BE49-F238E27FC236}">
                <a16:creationId xmlns:a16="http://schemas.microsoft.com/office/drawing/2014/main" id="{1AD099DA-8E99-71BA-0173-D543BC964C5E}"/>
              </a:ext>
            </a:extLst>
          </p:cNvPr>
          <p:cNvSpPr/>
          <p:nvPr/>
        </p:nvSpPr>
        <p:spPr>
          <a:xfrm>
            <a:off x="1262495" y="311221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559" name="Google Shape;404;p28">
            <a:extLst>
              <a:ext uri="{FF2B5EF4-FFF2-40B4-BE49-F238E27FC236}">
                <a16:creationId xmlns:a16="http://schemas.microsoft.com/office/drawing/2014/main" id="{74ABB34A-5BAF-79EC-58A3-C768C0483BF4}"/>
              </a:ext>
            </a:extLst>
          </p:cNvPr>
          <p:cNvSpPr txBox="1">
            <a:spLocks/>
          </p:cNvSpPr>
          <p:nvPr/>
        </p:nvSpPr>
        <p:spPr>
          <a:xfrm>
            <a:off x="1484201" y="329792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ko-KR" altLang="en-US" b="1" dirty="0">
                <a:solidFill>
                  <a:schemeClr val="dk1"/>
                </a:solidFill>
              </a:rPr>
              <a:t>활용분야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566" name="Google Shape;454;p29">
            <a:extLst>
              <a:ext uri="{FF2B5EF4-FFF2-40B4-BE49-F238E27FC236}">
                <a16:creationId xmlns:a16="http://schemas.microsoft.com/office/drawing/2014/main" id="{38517EA5-BC07-2CD2-489C-CDDBCC0678A4}"/>
              </a:ext>
            </a:extLst>
          </p:cNvPr>
          <p:cNvSpPr/>
          <p:nvPr/>
        </p:nvSpPr>
        <p:spPr>
          <a:xfrm>
            <a:off x="744000" y="309058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455;p29">
            <a:extLst>
              <a:ext uri="{FF2B5EF4-FFF2-40B4-BE49-F238E27FC236}">
                <a16:creationId xmlns:a16="http://schemas.microsoft.com/office/drawing/2014/main" id="{F18773D3-A1D5-53C8-B207-9C2CAF42A09B}"/>
              </a:ext>
            </a:extLst>
          </p:cNvPr>
          <p:cNvGrpSpPr/>
          <p:nvPr/>
        </p:nvGrpSpPr>
        <p:grpSpPr>
          <a:xfrm>
            <a:off x="823167" y="3181811"/>
            <a:ext cx="265543" cy="269920"/>
            <a:chOff x="4151375" y="238125"/>
            <a:chExt cx="2141475" cy="2176775"/>
          </a:xfrm>
        </p:grpSpPr>
        <p:sp>
          <p:nvSpPr>
            <p:cNvPr id="568" name="Google Shape;456;p29">
              <a:extLst>
                <a:ext uri="{FF2B5EF4-FFF2-40B4-BE49-F238E27FC236}">
                  <a16:creationId xmlns:a16="http://schemas.microsoft.com/office/drawing/2014/main" id="{D122EBFE-F5DC-68A9-457F-3EE81574D2CC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57;p29">
              <a:extLst>
                <a:ext uri="{FF2B5EF4-FFF2-40B4-BE49-F238E27FC236}">
                  <a16:creationId xmlns:a16="http://schemas.microsoft.com/office/drawing/2014/main" id="{EB1CAD38-83E1-A128-ED41-2825B4DFB4CD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94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기대효과 및 활용분야</a:t>
            </a:r>
            <a:endParaRPr b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B1A2ABE-8F7E-DB9A-D479-FFE3528A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4" y="1992264"/>
            <a:ext cx="7660532" cy="22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기대효과 및 활용분야</a:t>
            </a:r>
            <a:endParaRPr b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B0FF045-E64F-BCBF-8124-4340A6EE5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0" y="2079955"/>
            <a:ext cx="7759979" cy="18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274877" y="1665906"/>
            <a:ext cx="362448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FFFFFF"/>
                </a:solidFill>
              </a:rPr>
              <a:t>예상 성과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979350" y="2765987"/>
            <a:ext cx="3704200" cy="1077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ko-KR" altLang="en-US" sz="2000" b="1" dirty="0">
                <a:solidFill>
                  <a:srgbClr val="FFFFFF"/>
                </a:solidFill>
              </a:rPr>
              <a:t>예상 결과물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ko-KR" altLang="en-US" sz="2000" b="1" dirty="0"/>
              <a:t>성과목표</a:t>
            </a:r>
            <a:endParaRPr sz="2000" b="1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예성</a:t>
            </a:r>
            <a:r>
              <a:rPr lang="ko-KR" altLang="en-US" b="1" dirty="0"/>
              <a:t> 결과물</a:t>
            </a:r>
            <a:r>
              <a:rPr lang="en-US" altLang="ko-KR" b="1"/>
              <a:t>	</a:t>
            </a:r>
            <a:endParaRPr b="1"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67728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A white background with black dots">
            <a:extLst>
              <a:ext uri="{FF2B5EF4-FFF2-40B4-BE49-F238E27FC236}">
                <a16:creationId xmlns:a16="http://schemas.microsoft.com/office/drawing/2014/main" id="{B4D0DA73-00A7-6EA9-7995-D402A5F8F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27" b="2996"/>
          <a:stretch/>
        </p:blipFill>
        <p:spPr>
          <a:xfrm>
            <a:off x="2706614" y="1630680"/>
            <a:ext cx="3739708" cy="26289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D43CAF-589D-B811-A804-89B7BDABA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28" y="1730309"/>
            <a:ext cx="2778244" cy="24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052824" y="244197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052824" y="333870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2497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목적 및 필요성</a:t>
            </a:r>
            <a:endParaRPr b="1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26926" y="313725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/>
              <a:t>프로젝트 내용</a:t>
            </a:r>
            <a:endParaRPr b="1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40494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/>
              <a:t>프로젝트 추진방법 및 일정</a:t>
            </a:r>
            <a:endParaRPr b="1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10212" y="27845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/>
              <a:t>기대효과 및 활용분야</a:t>
            </a:r>
            <a:endParaRPr b="1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310212" y="36812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/>
              <a:t>예상 성과</a:t>
            </a:r>
            <a:endParaRPr b="1"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4995181" y="3462193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4973574" y="2628573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예상 성과</a:t>
            </a:r>
            <a:endParaRPr b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89DC126-043C-44D6-BFD6-BB078DEE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1738851"/>
            <a:ext cx="7759700" cy="26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1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26;p40">
            <a:extLst>
              <a:ext uri="{FF2B5EF4-FFF2-40B4-BE49-F238E27FC236}">
                <a16:creationId xmlns:a16="http://schemas.microsoft.com/office/drawing/2014/main" id="{F67EBDDD-C125-9152-BF88-F589BB21E775}"/>
              </a:ext>
            </a:extLst>
          </p:cNvPr>
          <p:cNvSpPr txBox="1">
            <a:spLocks/>
          </p:cNvSpPr>
          <p:nvPr/>
        </p:nvSpPr>
        <p:spPr>
          <a:xfrm>
            <a:off x="2782945" y="1995770"/>
            <a:ext cx="3578100" cy="1115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sz="6000" dirty="0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149026" y="2511500"/>
            <a:ext cx="5037144" cy="959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/>
              <a:t>프로젝트 목적 및 필요성</a:t>
            </a:r>
            <a:endParaRPr sz="3200" b="1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2225152" y="3471060"/>
            <a:ext cx="484239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3400928" y="69866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빅데이터 기반 이미지 편집 온라인 솔루션</a:t>
            </a:r>
            <a:endParaRPr b="1"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67728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A white background with black dots">
            <a:extLst>
              <a:ext uri="{FF2B5EF4-FFF2-40B4-BE49-F238E27FC236}">
                <a16:creationId xmlns:a16="http://schemas.microsoft.com/office/drawing/2014/main" id="{B4D0DA73-00A7-6EA9-7995-D402A5F8F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27" b="2996"/>
          <a:stretch/>
        </p:blipFill>
        <p:spPr>
          <a:xfrm>
            <a:off x="2706614" y="1630680"/>
            <a:ext cx="3739708" cy="26289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D43CAF-589D-B811-A804-89B7BDABA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28" y="1730309"/>
            <a:ext cx="2778244" cy="2429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필요성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A2AC6-3766-4946-9C05-5AEEA78F0173}"/>
              </a:ext>
            </a:extLst>
          </p:cNvPr>
          <p:cNvSpPr/>
          <p:nvPr/>
        </p:nvSpPr>
        <p:spPr>
          <a:xfrm>
            <a:off x="2286000" y="1251150"/>
            <a:ext cx="4572000" cy="3728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err="1">
                <a:solidFill>
                  <a:schemeClr val="bg1"/>
                </a:solidFill>
                <a:latin typeface="Roboto Black"/>
              </a:rPr>
              <a:t>온택트</a:t>
            </a: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 시대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 err="1">
                <a:solidFill>
                  <a:schemeClr val="bg1"/>
                </a:solidFill>
                <a:latin typeface="Roboto Black"/>
              </a:rPr>
              <a:t>문화콘텐츠</a:t>
            </a: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 폭발적인 성장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온라인 이미지 </a:t>
            </a:r>
            <a:r>
              <a:rPr lang="ko-KR" altLang="en-US" sz="2000" b="1" dirty="0" err="1">
                <a:solidFill>
                  <a:schemeClr val="bg1"/>
                </a:solidFill>
                <a:latin typeface="Roboto Black"/>
              </a:rPr>
              <a:t>에디팅</a:t>
            </a: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 수요 증가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마케팅</a:t>
            </a:r>
            <a:r>
              <a:rPr lang="en-US" altLang="ko-KR" sz="2000" b="1" dirty="0">
                <a:solidFill>
                  <a:schemeClr val="bg1"/>
                </a:solidFill>
                <a:latin typeface="Roboto Black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소셜 커머스</a:t>
            </a:r>
            <a:r>
              <a:rPr lang="en-US" altLang="ko-KR" sz="2000" b="1" dirty="0">
                <a:solidFill>
                  <a:schemeClr val="bg1"/>
                </a:solidFill>
                <a:latin typeface="Roboto Black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지식 공유</a:t>
            </a:r>
            <a:r>
              <a:rPr lang="en-US" altLang="ko-KR" sz="2000" b="1" dirty="0">
                <a:solidFill>
                  <a:schemeClr val="bg1"/>
                </a:solidFill>
                <a:latin typeface="Roboto Black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공공부문</a:t>
            </a:r>
            <a:r>
              <a:rPr lang="en-US" altLang="ko-KR" sz="2000" b="1" dirty="0">
                <a:solidFill>
                  <a:schemeClr val="bg1"/>
                </a:solidFill>
                <a:latin typeface="Roboto Black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게임 등 분야에 이미지 활용할 사용자 증가 </a:t>
            </a:r>
            <a:endParaRPr lang="en-US" altLang="ko-KR" sz="2000" b="1" dirty="0">
              <a:solidFill>
                <a:schemeClr val="bg1"/>
              </a:solidFill>
              <a:latin typeface="Roboto Black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bg1"/>
                </a:solidFill>
                <a:latin typeface="Roboto Black"/>
              </a:rPr>
              <a:t>효율적인 온라인 이미지 편집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7231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목표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0" y="3052297"/>
            <a:ext cx="2076000" cy="1093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dirty="0">
                <a:effectLst/>
                <a:latin typeface="Söhne"/>
              </a:rPr>
              <a:t>온라인 시각 정보의 중요성 상승으로 인한 다양한 분야에서 필요한 이미지 편집의 접근성 향상을 목표로 합니다</a:t>
            </a:r>
            <a:r>
              <a:rPr lang="en-US" altLang="ko-KR" b="1" i="0" dirty="0">
                <a:effectLst/>
                <a:latin typeface="Söhne"/>
              </a:rPr>
              <a:t>.</a:t>
            </a:r>
            <a:endParaRPr lang="ko-KR" altLang="en-US" b="1"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22743" y="3052297"/>
            <a:ext cx="2076000" cy="128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반응형 디자인과 전자상거래 프리셋을 통해 기업과 개인 사용자가 이미지를 쉽게 제작하여 다양한 온라인 활동에 활용할 수 있도록 합니다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052297"/>
            <a:ext cx="2076000" cy="1238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웹 기반 이미지 편집 솔루션을 개발하여 자르기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회전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대조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밝기 조절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색조 변경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그리기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텍스트 추가 등의 핵심 편집 기능을 제공합니다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454;p29">
            <a:extLst>
              <a:ext uri="{FF2B5EF4-FFF2-40B4-BE49-F238E27FC236}">
                <a16:creationId xmlns:a16="http://schemas.microsoft.com/office/drawing/2014/main" id="{5A2C0A61-A082-956B-BC0C-9FD4F9FCE34E}"/>
              </a:ext>
            </a:extLst>
          </p:cNvPr>
          <p:cNvSpPr/>
          <p:nvPr/>
        </p:nvSpPr>
        <p:spPr>
          <a:xfrm>
            <a:off x="1547724" y="221604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455;p29">
            <a:extLst>
              <a:ext uri="{FF2B5EF4-FFF2-40B4-BE49-F238E27FC236}">
                <a16:creationId xmlns:a16="http://schemas.microsoft.com/office/drawing/2014/main" id="{CA2106FB-6147-57E2-0D53-9921E241B234}"/>
              </a:ext>
            </a:extLst>
          </p:cNvPr>
          <p:cNvGrpSpPr/>
          <p:nvPr/>
        </p:nvGrpSpPr>
        <p:grpSpPr>
          <a:xfrm>
            <a:off x="1626891" y="2307279"/>
            <a:ext cx="265543" cy="269920"/>
            <a:chOff x="4151375" y="238125"/>
            <a:chExt cx="2141475" cy="2176775"/>
          </a:xfrm>
        </p:grpSpPr>
        <p:sp>
          <p:nvSpPr>
            <p:cNvPr id="31" name="Google Shape;456;p29">
              <a:extLst>
                <a:ext uri="{FF2B5EF4-FFF2-40B4-BE49-F238E27FC236}">
                  <a16:creationId xmlns:a16="http://schemas.microsoft.com/office/drawing/2014/main" id="{6DD7C299-6A7E-862B-5F9C-C57643EA720E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7;p29">
              <a:extLst>
                <a:ext uri="{FF2B5EF4-FFF2-40B4-BE49-F238E27FC236}">
                  <a16:creationId xmlns:a16="http://schemas.microsoft.com/office/drawing/2014/main" id="{348B47AD-D400-64CF-9ADB-D41A38D3555A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585;p30">
            <a:extLst>
              <a:ext uri="{FF2B5EF4-FFF2-40B4-BE49-F238E27FC236}">
                <a16:creationId xmlns:a16="http://schemas.microsoft.com/office/drawing/2014/main" id="{C6254A21-9994-A8A7-5C6A-CDFD1E8B8FFE}"/>
              </a:ext>
            </a:extLst>
          </p:cNvPr>
          <p:cNvGrpSpPr/>
          <p:nvPr/>
        </p:nvGrpSpPr>
        <p:grpSpPr>
          <a:xfrm>
            <a:off x="4430995" y="2280362"/>
            <a:ext cx="295272" cy="295272"/>
            <a:chOff x="1190625" y="238125"/>
            <a:chExt cx="5226050" cy="5226050"/>
          </a:xfrm>
        </p:grpSpPr>
        <p:sp>
          <p:nvSpPr>
            <p:cNvPr id="38" name="Google Shape;586;p30">
              <a:extLst>
                <a:ext uri="{FF2B5EF4-FFF2-40B4-BE49-F238E27FC236}">
                  <a16:creationId xmlns:a16="http://schemas.microsoft.com/office/drawing/2014/main" id="{CE7F24FD-B5F8-7B73-C1DC-A7CB20CC03B9}"/>
                </a:ext>
              </a:extLst>
            </p:cNvPr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7;p30">
              <a:extLst>
                <a:ext uri="{FF2B5EF4-FFF2-40B4-BE49-F238E27FC236}">
                  <a16:creationId xmlns:a16="http://schemas.microsoft.com/office/drawing/2014/main" id="{EEAB24BC-057F-4E5B-0527-DB61E9B61861}"/>
                </a:ext>
              </a:extLst>
            </p:cNvPr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8;p30">
              <a:extLst>
                <a:ext uri="{FF2B5EF4-FFF2-40B4-BE49-F238E27FC236}">
                  <a16:creationId xmlns:a16="http://schemas.microsoft.com/office/drawing/2014/main" id="{7B95ECE1-5611-472D-1AC7-64002D8AA602}"/>
                </a:ext>
              </a:extLst>
            </p:cNvPr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9;p30">
              <a:extLst>
                <a:ext uri="{FF2B5EF4-FFF2-40B4-BE49-F238E27FC236}">
                  <a16:creationId xmlns:a16="http://schemas.microsoft.com/office/drawing/2014/main" id="{4B95CD07-5B73-D21F-48FC-7D9570127851}"/>
                </a:ext>
              </a:extLst>
            </p:cNvPr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0;p30">
              <a:extLst>
                <a:ext uri="{FF2B5EF4-FFF2-40B4-BE49-F238E27FC236}">
                  <a16:creationId xmlns:a16="http://schemas.microsoft.com/office/drawing/2014/main" id="{0C5D3733-3B3E-1267-3277-F512E3B5BD04}"/>
                </a:ext>
              </a:extLst>
            </p:cNvPr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1;p30">
              <a:extLst>
                <a:ext uri="{FF2B5EF4-FFF2-40B4-BE49-F238E27FC236}">
                  <a16:creationId xmlns:a16="http://schemas.microsoft.com/office/drawing/2014/main" id="{F0C9987F-97DB-5168-FD10-311754B0D028}"/>
                </a:ext>
              </a:extLst>
            </p:cNvPr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161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3004" y="270110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3004" y="203388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819925" y="61790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내용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4710" y="221959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주요 기능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4710" y="288680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필요기자재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6627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6704" y="201243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29992" y="2126249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6704" y="267965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6" name="Google Shape;416;p28"/>
          <p:cNvGrpSpPr/>
          <p:nvPr/>
        </p:nvGrpSpPr>
        <p:grpSpPr>
          <a:xfrm>
            <a:off x="895510" y="2809741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" name="Google Shape;459;p29">
            <a:extLst>
              <a:ext uri="{FF2B5EF4-FFF2-40B4-BE49-F238E27FC236}">
                <a16:creationId xmlns:a16="http://schemas.microsoft.com/office/drawing/2014/main" id="{0D4EC22F-DAF2-2DF5-B8A8-B3B16A629699}"/>
              </a:ext>
            </a:extLst>
          </p:cNvPr>
          <p:cNvSpPr/>
          <p:nvPr/>
        </p:nvSpPr>
        <p:spPr>
          <a:xfrm>
            <a:off x="6425604" y="3316994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0;p29">
            <a:extLst>
              <a:ext uri="{FF2B5EF4-FFF2-40B4-BE49-F238E27FC236}">
                <a16:creationId xmlns:a16="http://schemas.microsoft.com/office/drawing/2014/main" id="{9642EE0C-4C43-7E1D-2054-B8574246694E}"/>
              </a:ext>
            </a:extLst>
          </p:cNvPr>
          <p:cNvSpPr/>
          <p:nvPr/>
        </p:nvSpPr>
        <p:spPr>
          <a:xfrm>
            <a:off x="6283021" y="3821534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1;p29">
            <a:extLst>
              <a:ext uri="{FF2B5EF4-FFF2-40B4-BE49-F238E27FC236}">
                <a16:creationId xmlns:a16="http://schemas.microsoft.com/office/drawing/2014/main" id="{150AA934-66E7-0991-837E-5DEEC1BD0C3F}"/>
              </a:ext>
            </a:extLst>
          </p:cNvPr>
          <p:cNvSpPr/>
          <p:nvPr/>
        </p:nvSpPr>
        <p:spPr>
          <a:xfrm>
            <a:off x="5193058" y="1425023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2;p29">
            <a:extLst>
              <a:ext uri="{FF2B5EF4-FFF2-40B4-BE49-F238E27FC236}">
                <a16:creationId xmlns:a16="http://schemas.microsoft.com/office/drawing/2014/main" id="{2183B644-0CE0-8AC0-3A51-250B25C67FCE}"/>
              </a:ext>
            </a:extLst>
          </p:cNvPr>
          <p:cNvSpPr/>
          <p:nvPr/>
        </p:nvSpPr>
        <p:spPr>
          <a:xfrm>
            <a:off x="5273951" y="1507276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3;p29">
            <a:extLst>
              <a:ext uri="{FF2B5EF4-FFF2-40B4-BE49-F238E27FC236}">
                <a16:creationId xmlns:a16="http://schemas.microsoft.com/office/drawing/2014/main" id="{2FD4453B-4063-86AB-7AC1-2AC6FD729025}"/>
              </a:ext>
            </a:extLst>
          </p:cNvPr>
          <p:cNvSpPr/>
          <p:nvPr/>
        </p:nvSpPr>
        <p:spPr>
          <a:xfrm>
            <a:off x="5193058" y="3240229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4;p29">
            <a:extLst>
              <a:ext uri="{FF2B5EF4-FFF2-40B4-BE49-F238E27FC236}">
                <a16:creationId xmlns:a16="http://schemas.microsoft.com/office/drawing/2014/main" id="{DF7A8321-1CAC-5E3F-33C4-4B93BF3B93C2}"/>
              </a:ext>
            </a:extLst>
          </p:cNvPr>
          <p:cNvSpPr/>
          <p:nvPr/>
        </p:nvSpPr>
        <p:spPr>
          <a:xfrm>
            <a:off x="5273951" y="1507276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5;p29">
            <a:extLst>
              <a:ext uri="{FF2B5EF4-FFF2-40B4-BE49-F238E27FC236}">
                <a16:creationId xmlns:a16="http://schemas.microsoft.com/office/drawing/2014/main" id="{4045EAB0-5711-AC25-243F-3C1138032018}"/>
              </a:ext>
            </a:extLst>
          </p:cNvPr>
          <p:cNvSpPr/>
          <p:nvPr/>
        </p:nvSpPr>
        <p:spPr>
          <a:xfrm>
            <a:off x="5273951" y="1627919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6;p29">
            <a:extLst>
              <a:ext uri="{FF2B5EF4-FFF2-40B4-BE49-F238E27FC236}">
                <a16:creationId xmlns:a16="http://schemas.microsoft.com/office/drawing/2014/main" id="{FD1444C2-C162-BE0F-A7D7-CC982F4619F6}"/>
              </a:ext>
            </a:extLst>
          </p:cNvPr>
          <p:cNvSpPr/>
          <p:nvPr/>
        </p:nvSpPr>
        <p:spPr>
          <a:xfrm>
            <a:off x="7649909" y="1627919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7;p29">
            <a:extLst>
              <a:ext uri="{FF2B5EF4-FFF2-40B4-BE49-F238E27FC236}">
                <a16:creationId xmlns:a16="http://schemas.microsoft.com/office/drawing/2014/main" id="{2F230D78-6812-2781-4E46-A2CC5C1D4DCE}"/>
              </a:ext>
            </a:extLst>
          </p:cNvPr>
          <p:cNvSpPr/>
          <p:nvPr/>
        </p:nvSpPr>
        <p:spPr>
          <a:xfrm>
            <a:off x="7244085" y="1627919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68;p29">
            <a:extLst>
              <a:ext uri="{FF2B5EF4-FFF2-40B4-BE49-F238E27FC236}">
                <a16:creationId xmlns:a16="http://schemas.microsoft.com/office/drawing/2014/main" id="{489215D5-F5A4-6FEF-1434-416DEBE6B393}"/>
              </a:ext>
            </a:extLst>
          </p:cNvPr>
          <p:cNvSpPr/>
          <p:nvPr/>
        </p:nvSpPr>
        <p:spPr>
          <a:xfrm>
            <a:off x="6847863" y="1851393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69;p29">
            <a:extLst>
              <a:ext uri="{FF2B5EF4-FFF2-40B4-BE49-F238E27FC236}">
                <a16:creationId xmlns:a16="http://schemas.microsoft.com/office/drawing/2014/main" id="{B5CC1F8C-55FA-8908-F8E5-1EC66258DA52}"/>
              </a:ext>
            </a:extLst>
          </p:cNvPr>
          <p:cNvSpPr/>
          <p:nvPr/>
        </p:nvSpPr>
        <p:spPr>
          <a:xfrm>
            <a:off x="6847863" y="2257215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0;p29">
            <a:extLst>
              <a:ext uri="{FF2B5EF4-FFF2-40B4-BE49-F238E27FC236}">
                <a16:creationId xmlns:a16="http://schemas.microsoft.com/office/drawing/2014/main" id="{84AF4958-35FB-C487-F21B-E5E3B28F0E38}"/>
              </a:ext>
            </a:extLst>
          </p:cNvPr>
          <p:cNvSpPr/>
          <p:nvPr/>
        </p:nvSpPr>
        <p:spPr>
          <a:xfrm>
            <a:off x="6847863" y="2403909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1;p29">
            <a:extLst>
              <a:ext uri="{FF2B5EF4-FFF2-40B4-BE49-F238E27FC236}">
                <a16:creationId xmlns:a16="http://schemas.microsoft.com/office/drawing/2014/main" id="{2CB382A0-E860-7DC3-D129-075AF162BB04}"/>
              </a:ext>
            </a:extLst>
          </p:cNvPr>
          <p:cNvSpPr/>
          <p:nvPr/>
        </p:nvSpPr>
        <p:spPr>
          <a:xfrm>
            <a:off x="6847863" y="2550604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2;p29">
            <a:extLst>
              <a:ext uri="{FF2B5EF4-FFF2-40B4-BE49-F238E27FC236}">
                <a16:creationId xmlns:a16="http://schemas.microsoft.com/office/drawing/2014/main" id="{344A18EF-FB53-200A-2C91-B02CA0098021}"/>
              </a:ext>
            </a:extLst>
          </p:cNvPr>
          <p:cNvSpPr/>
          <p:nvPr/>
        </p:nvSpPr>
        <p:spPr>
          <a:xfrm>
            <a:off x="6847863" y="2697299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3;p29">
            <a:extLst>
              <a:ext uri="{FF2B5EF4-FFF2-40B4-BE49-F238E27FC236}">
                <a16:creationId xmlns:a16="http://schemas.microsoft.com/office/drawing/2014/main" id="{700898CB-BA43-1320-5C84-4302268134B7}"/>
              </a:ext>
            </a:extLst>
          </p:cNvPr>
          <p:cNvSpPr/>
          <p:nvPr/>
        </p:nvSpPr>
        <p:spPr>
          <a:xfrm>
            <a:off x="6847863" y="2844008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4;p29">
            <a:extLst>
              <a:ext uri="{FF2B5EF4-FFF2-40B4-BE49-F238E27FC236}">
                <a16:creationId xmlns:a16="http://schemas.microsoft.com/office/drawing/2014/main" id="{4B1F3B6B-737F-162F-12B2-66EAC9339E12}"/>
              </a:ext>
            </a:extLst>
          </p:cNvPr>
          <p:cNvSpPr/>
          <p:nvPr/>
        </p:nvSpPr>
        <p:spPr>
          <a:xfrm>
            <a:off x="7630721" y="2852234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5;p29">
            <a:extLst>
              <a:ext uri="{FF2B5EF4-FFF2-40B4-BE49-F238E27FC236}">
                <a16:creationId xmlns:a16="http://schemas.microsoft.com/office/drawing/2014/main" id="{A0431E81-43E0-0C25-152A-CD1A999D7FEE}"/>
              </a:ext>
            </a:extLst>
          </p:cNvPr>
          <p:cNvSpPr/>
          <p:nvPr/>
        </p:nvSpPr>
        <p:spPr>
          <a:xfrm>
            <a:off x="7793867" y="2852234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6;p29">
            <a:extLst>
              <a:ext uri="{FF2B5EF4-FFF2-40B4-BE49-F238E27FC236}">
                <a16:creationId xmlns:a16="http://schemas.microsoft.com/office/drawing/2014/main" id="{C536B83A-7769-F50B-E7C9-B7476A58D152}"/>
              </a:ext>
            </a:extLst>
          </p:cNvPr>
          <p:cNvSpPr/>
          <p:nvPr/>
        </p:nvSpPr>
        <p:spPr>
          <a:xfrm>
            <a:off x="7957013" y="2852234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7;p29">
            <a:extLst>
              <a:ext uri="{FF2B5EF4-FFF2-40B4-BE49-F238E27FC236}">
                <a16:creationId xmlns:a16="http://schemas.microsoft.com/office/drawing/2014/main" id="{DF82AA1B-B1AD-5289-F291-F6E6B31D9EE3}"/>
              </a:ext>
            </a:extLst>
          </p:cNvPr>
          <p:cNvSpPr/>
          <p:nvPr/>
        </p:nvSpPr>
        <p:spPr>
          <a:xfrm>
            <a:off x="7751365" y="1540177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78;p29">
            <a:extLst>
              <a:ext uri="{FF2B5EF4-FFF2-40B4-BE49-F238E27FC236}">
                <a16:creationId xmlns:a16="http://schemas.microsoft.com/office/drawing/2014/main" id="{3AEEB8A3-3523-4946-681B-64F2CCFE6E11}"/>
              </a:ext>
            </a:extLst>
          </p:cNvPr>
          <p:cNvSpPr/>
          <p:nvPr/>
        </p:nvSpPr>
        <p:spPr>
          <a:xfrm>
            <a:off x="7873384" y="1540177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79;p29">
            <a:extLst>
              <a:ext uri="{FF2B5EF4-FFF2-40B4-BE49-F238E27FC236}">
                <a16:creationId xmlns:a16="http://schemas.microsoft.com/office/drawing/2014/main" id="{5082B3D2-869D-D58C-E9B1-307EEF54DFA5}"/>
              </a:ext>
            </a:extLst>
          </p:cNvPr>
          <p:cNvSpPr/>
          <p:nvPr/>
        </p:nvSpPr>
        <p:spPr>
          <a:xfrm>
            <a:off x="7995403" y="1540177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0;p29">
            <a:extLst>
              <a:ext uri="{FF2B5EF4-FFF2-40B4-BE49-F238E27FC236}">
                <a16:creationId xmlns:a16="http://schemas.microsoft.com/office/drawing/2014/main" id="{6FDCC61F-E50A-1DF0-5DE7-03895629E739}"/>
              </a:ext>
            </a:extLst>
          </p:cNvPr>
          <p:cNvSpPr/>
          <p:nvPr/>
        </p:nvSpPr>
        <p:spPr>
          <a:xfrm>
            <a:off x="5369918" y="1851393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1;p29">
            <a:extLst>
              <a:ext uri="{FF2B5EF4-FFF2-40B4-BE49-F238E27FC236}">
                <a16:creationId xmlns:a16="http://schemas.microsoft.com/office/drawing/2014/main" id="{C5A1384E-73CB-D98F-0B7E-F85D497BC09C}"/>
              </a:ext>
            </a:extLst>
          </p:cNvPr>
          <p:cNvSpPr/>
          <p:nvPr/>
        </p:nvSpPr>
        <p:spPr>
          <a:xfrm>
            <a:off x="5369918" y="2414887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2;p29">
            <a:extLst>
              <a:ext uri="{FF2B5EF4-FFF2-40B4-BE49-F238E27FC236}">
                <a16:creationId xmlns:a16="http://schemas.microsoft.com/office/drawing/2014/main" id="{FF66A457-775F-0DD7-2E2C-5722C3C608BA}"/>
              </a:ext>
            </a:extLst>
          </p:cNvPr>
          <p:cNvSpPr/>
          <p:nvPr/>
        </p:nvSpPr>
        <p:spPr>
          <a:xfrm>
            <a:off x="5369918" y="261778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3;p29">
            <a:extLst>
              <a:ext uri="{FF2B5EF4-FFF2-40B4-BE49-F238E27FC236}">
                <a16:creationId xmlns:a16="http://schemas.microsoft.com/office/drawing/2014/main" id="{3AC1285B-F911-F1D3-A426-9A14C5F220C0}"/>
              </a:ext>
            </a:extLst>
          </p:cNvPr>
          <p:cNvSpPr/>
          <p:nvPr/>
        </p:nvSpPr>
        <p:spPr>
          <a:xfrm>
            <a:off x="5369918" y="27302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4;p29">
            <a:extLst>
              <a:ext uri="{FF2B5EF4-FFF2-40B4-BE49-F238E27FC236}">
                <a16:creationId xmlns:a16="http://schemas.microsoft.com/office/drawing/2014/main" id="{01358A59-41DE-78F8-5B55-51C3CFF4573B}"/>
              </a:ext>
            </a:extLst>
          </p:cNvPr>
          <p:cNvSpPr/>
          <p:nvPr/>
        </p:nvSpPr>
        <p:spPr>
          <a:xfrm>
            <a:off x="5369918" y="284400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5;p29">
            <a:extLst>
              <a:ext uri="{FF2B5EF4-FFF2-40B4-BE49-F238E27FC236}">
                <a16:creationId xmlns:a16="http://schemas.microsoft.com/office/drawing/2014/main" id="{EE9FB8B1-6C1F-C88D-8EBE-AB980DB1DE24}"/>
              </a:ext>
            </a:extLst>
          </p:cNvPr>
          <p:cNvSpPr/>
          <p:nvPr/>
        </p:nvSpPr>
        <p:spPr>
          <a:xfrm>
            <a:off x="5369918" y="29564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6;p29">
            <a:extLst>
              <a:ext uri="{FF2B5EF4-FFF2-40B4-BE49-F238E27FC236}">
                <a16:creationId xmlns:a16="http://schemas.microsoft.com/office/drawing/2014/main" id="{ED3E4EB4-7146-63DE-DB1A-882289A1A7B0}"/>
              </a:ext>
            </a:extLst>
          </p:cNvPr>
          <p:cNvSpPr/>
          <p:nvPr/>
        </p:nvSpPr>
        <p:spPr>
          <a:xfrm>
            <a:off x="5970428" y="1851393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7;p29">
            <a:extLst>
              <a:ext uri="{FF2B5EF4-FFF2-40B4-BE49-F238E27FC236}">
                <a16:creationId xmlns:a16="http://schemas.microsoft.com/office/drawing/2014/main" id="{7DE10607-9B78-ABCF-A53D-9FF10753A78A}"/>
              </a:ext>
            </a:extLst>
          </p:cNvPr>
          <p:cNvSpPr/>
          <p:nvPr/>
        </p:nvSpPr>
        <p:spPr>
          <a:xfrm>
            <a:off x="5970428" y="2414887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88;p29">
            <a:extLst>
              <a:ext uri="{FF2B5EF4-FFF2-40B4-BE49-F238E27FC236}">
                <a16:creationId xmlns:a16="http://schemas.microsoft.com/office/drawing/2014/main" id="{4FF48D4D-D2B7-3C60-BCE8-AF8153FC29F3}"/>
              </a:ext>
            </a:extLst>
          </p:cNvPr>
          <p:cNvSpPr/>
          <p:nvPr/>
        </p:nvSpPr>
        <p:spPr>
          <a:xfrm>
            <a:off x="5970428" y="261778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89;p29">
            <a:extLst>
              <a:ext uri="{FF2B5EF4-FFF2-40B4-BE49-F238E27FC236}">
                <a16:creationId xmlns:a16="http://schemas.microsoft.com/office/drawing/2014/main" id="{3ADF3CF9-1CCF-6C91-868C-99CF2B94BB9F}"/>
              </a:ext>
            </a:extLst>
          </p:cNvPr>
          <p:cNvSpPr/>
          <p:nvPr/>
        </p:nvSpPr>
        <p:spPr>
          <a:xfrm>
            <a:off x="5970428" y="273021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0;p29">
            <a:extLst>
              <a:ext uri="{FF2B5EF4-FFF2-40B4-BE49-F238E27FC236}">
                <a16:creationId xmlns:a16="http://schemas.microsoft.com/office/drawing/2014/main" id="{CA89D42C-81C3-A733-F9B4-B986DA740EE2}"/>
              </a:ext>
            </a:extLst>
          </p:cNvPr>
          <p:cNvSpPr/>
          <p:nvPr/>
        </p:nvSpPr>
        <p:spPr>
          <a:xfrm>
            <a:off x="5970428" y="284400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1;p29">
            <a:extLst>
              <a:ext uri="{FF2B5EF4-FFF2-40B4-BE49-F238E27FC236}">
                <a16:creationId xmlns:a16="http://schemas.microsoft.com/office/drawing/2014/main" id="{F0E1194E-17A0-DE12-AA9E-3C7715DE5439}"/>
              </a:ext>
            </a:extLst>
          </p:cNvPr>
          <p:cNvSpPr/>
          <p:nvPr/>
        </p:nvSpPr>
        <p:spPr>
          <a:xfrm>
            <a:off x="5970428" y="29564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2;p29">
            <a:extLst>
              <a:ext uri="{FF2B5EF4-FFF2-40B4-BE49-F238E27FC236}">
                <a16:creationId xmlns:a16="http://schemas.microsoft.com/office/drawing/2014/main" id="{7EDA4732-FA3E-CE31-FF4F-9B8EE2700230}"/>
              </a:ext>
            </a:extLst>
          </p:cNvPr>
          <p:cNvSpPr/>
          <p:nvPr/>
        </p:nvSpPr>
        <p:spPr>
          <a:xfrm>
            <a:off x="4766671" y="2842633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3;p29">
            <a:extLst>
              <a:ext uri="{FF2B5EF4-FFF2-40B4-BE49-F238E27FC236}">
                <a16:creationId xmlns:a16="http://schemas.microsoft.com/office/drawing/2014/main" id="{20E81770-43BD-5CAC-2163-6E816BAD6B07}"/>
              </a:ext>
            </a:extLst>
          </p:cNvPr>
          <p:cNvSpPr/>
          <p:nvPr/>
        </p:nvSpPr>
        <p:spPr>
          <a:xfrm>
            <a:off x="4821512" y="2906999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4;p29">
            <a:extLst>
              <a:ext uri="{FF2B5EF4-FFF2-40B4-BE49-F238E27FC236}">
                <a16:creationId xmlns:a16="http://schemas.microsoft.com/office/drawing/2014/main" id="{EB9516FE-ACC2-4891-A87A-A19F15348AF3}"/>
              </a:ext>
            </a:extLst>
          </p:cNvPr>
          <p:cNvSpPr/>
          <p:nvPr/>
        </p:nvSpPr>
        <p:spPr>
          <a:xfrm>
            <a:off x="4572000" y="3983304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5;p29">
            <a:extLst>
              <a:ext uri="{FF2B5EF4-FFF2-40B4-BE49-F238E27FC236}">
                <a16:creationId xmlns:a16="http://schemas.microsoft.com/office/drawing/2014/main" id="{7FAC309E-DC26-61E6-3708-4D72C2304305}"/>
              </a:ext>
            </a:extLst>
          </p:cNvPr>
          <p:cNvSpPr/>
          <p:nvPr/>
        </p:nvSpPr>
        <p:spPr>
          <a:xfrm>
            <a:off x="5576950" y="3959993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6;p29">
            <a:extLst>
              <a:ext uri="{FF2B5EF4-FFF2-40B4-BE49-F238E27FC236}">
                <a16:creationId xmlns:a16="http://schemas.microsoft.com/office/drawing/2014/main" id="{D5386969-5AE9-C80B-4AB3-FEE996D11A2B}"/>
              </a:ext>
            </a:extLst>
          </p:cNvPr>
          <p:cNvSpPr/>
          <p:nvPr/>
        </p:nvSpPr>
        <p:spPr>
          <a:xfrm>
            <a:off x="4572000" y="3983304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7;p29">
            <a:extLst>
              <a:ext uri="{FF2B5EF4-FFF2-40B4-BE49-F238E27FC236}">
                <a16:creationId xmlns:a16="http://schemas.microsoft.com/office/drawing/2014/main" id="{DEE2DA5C-DFA3-F6A7-9820-393BFF3FD390}"/>
              </a:ext>
            </a:extLst>
          </p:cNvPr>
          <p:cNvSpPr/>
          <p:nvPr/>
        </p:nvSpPr>
        <p:spPr>
          <a:xfrm>
            <a:off x="4821512" y="2906999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498;p29">
            <a:extLst>
              <a:ext uri="{FF2B5EF4-FFF2-40B4-BE49-F238E27FC236}">
                <a16:creationId xmlns:a16="http://schemas.microsoft.com/office/drawing/2014/main" id="{C1418341-B7F1-4C5F-91D1-0611411665DD}"/>
              </a:ext>
            </a:extLst>
          </p:cNvPr>
          <p:cNvSpPr/>
          <p:nvPr/>
        </p:nvSpPr>
        <p:spPr>
          <a:xfrm>
            <a:off x="4821512" y="2987951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499;p29">
            <a:extLst>
              <a:ext uri="{FF2B5EF4-FFF2-40B4-BE49-F238E27FC236}">
                <a16:creationId xmlns:a16="http://schemas.microsoft.com/office/drawing/2014/main" id="{05D74EF2-CFDB-A5D7-63FB-1C57016F6E70}"/>
              </a:ext>
            </a:extLst>
          </p:cNvPr>
          <p:cNvSpPr/>
          <p:nvPr/>
        </p:nvSpPr>
        <p:spPr>
          <a:xfrm>
            <a:off x="6426965" y="2987951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0;p29">
            <a:extLst>
              <a:ext uri="{FF2B5EF4-FFF2-40B4-BE49-F238E27FC236}">
                <a16:creationId xmlns:a16="http://schemas.microsoft.com/office/drawing/2014/main" id="{61DC7C3F-8729-1075-DCDE-C064A343C8E8}"/>
              </a:ext>
            </a:extLst>
          </p:cNvPr>
          <p:cNvSpPr/>
          <p:nvPr/>
        </p:nvSpPr>
        <p:spPr>
          <a:xfrm>
            <a:off x="6151401" y="2987951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1;p29">
            <a:extLst>
              <a:ext uri="{FF2B5EF4-FFF2-40B4-BE49-F238E27FC236}">
                <a16:creationId xmlns:a16="http://schemas.microsoft.com/office/drawing/2014/main" id="{80EAA6AC-87CA-FD7C-4041-5CDACA0D805B}"/>
              </a:ext>
            </a:extLst>
          </p:cNvPr>
          <p:cNvSpPr/>
          <p:nvPr/>
        </p:nvSpPr>
        <p:spPr>
          <a:xfrm>
            <a:off x="5884047" y="3138774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2;p29">
            <a:extLst>
              <a:ext uri="{FF2B5EF4-FFF2-40B4-BE49-F238E27FC236}">
                <a16:creationId xmlns:a16="http://schemas.microsoft.com/office/drawing/2014/main" id="{C5E2916C-C25B-8C37-7821-6072AA017EF3}"/>
              </a:ext>
            </a:extLst>
          </p:cNvPr>
          <p:cNvSpPr/>
          <p:nvPr/>
        </p:nvSpPr>
        <p:spPr>
          <a:xfrm>
            <a:off x="5884047" y="3412976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3;p29">
            <a:extLst>
              <a:ext uri="{FF2B5EF4-FFF2-40B4-BE49-F238E27FC236}">
                <a16:creationId xmlns:a16="http://schemas.microsoft.com/office/drawing/2014/main" id="{EE1831B2-00D7-3970-F651-8B19714E28AE}"/>
              </a:ext>
            </a:extLst>
          </p:cNvPr>
          <p:cNvSpPr/>
          <p:nvPr/>
        </p:nvSpPr>
        <p:spPr>
          <a:xfrm>
            <a:off x="5884047" y="3511679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4;p29">
            <a:extLst>
              <a:ext uri="{FF2B5EF4-FFF2-40B4-BE49-F238E27FC236}">
                <a16:creationId xmlns:a16="http://schemas.microsoft.com/office/drawing/2014/main" id="{1367EA0B-D0F5-93C1-2413-75311F078D4A}"/>
              </a:ext>
            </a:extLst>
          </p:cNvPr>
          <p:cNvSpPr/>
          <p:nvPr/>
        </p:nvSpPr>
        <p:spPr>
          <a:xfrm>
            <a:off x="5884047" y="3610398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5;p29">
            <a:extLst>
              <a:ext uri="{FF2B5EF4-FFF2-40B4-BE49-F238E27FC236}">
                <a16:creationId xmlns:a16="http://schemas.microsoft.com/office/drawing/2014/main" id="{D849F296-D5A3-96AB-5078-9B17BE75B177}"/>
              </a:ext>
            </a:extLst>
          </p:cNvPr>
          <p:cNvSpPr/>
          <p:nvPr/>
        </p:nvSpPr>
        <p:spPr>
          <a:xfrm>
            <a:off x="5884047" y="371047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6;p29">
            <a:extLst>
              <a:ext uri="{FF2B5EF4-FFF2-40B4-BE49-F238E27FC236}">
                <a16:creationId xmlns:a16="http://schemas.microsoft.com/office/drawing/2014/main" id="{79DAEEAC-39E4-AEE3-F2F2-1DCDB574CD12}"/>
              </a:ext>
            </a:extLst>
          </p:cNvPr>
          <p:cNvSpPr/>
          <p:nvPr/>
        </p:nvSpPr>
        <p:spPr>
          <a:xfrm>
            <a:off x="5884047" y="3809196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7;p29">
            <a:extLst>
              <a:ext uri="{FF2B5EF4-FFF2-40B4-BE49-F238E27FC236}">
                <a16:creationId xmlns:a16="http://schemas.microsoft.com/office/drawing/2014/main" id="{F87DA043-594C-3AAF-0144-2B37F4985B19}"/>
              </a:ext>
            </a:extLst>
          </p:cNvPr>
          <p:cNvSpPr/>
          <p:nvPr/>
        </p:nvSpPr>
        <p:spPr>
          <a:xfrm>
            <a:off x="6413266" y="3814670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08;p29">
            <a:extLst>
              <a:ext uri="{FF2B5EF4-FFF2-40B4-BE49-F238E27FC236}">
                <a16:creationId xmlns:a16="http://schemas.microsoft.com/office/drawing/2014/main" id="{DEAA7F57-8BE2-7784-7790-0F723E37A33D}"/>
              </a:ext>
            </a:extLst>
          </p:cNvPr>
          <p:cNvSpPr/>
          <p:nvPr/>
        </p:nvSpPr>
        <p:spPr>
          <a:xfrm>
            <a:off x="6522947" y="3814670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09;p29">
            <a:extLst>
              <a:ext uri="{FF2B5EF4-FFF2-40B4-BE49-F238E27FC236}">
                <a16:creationId xmlns:a16="http://schemas.microsoft.com/office/drawing/2014/main" id="{4271607C-D425-9BF0-6BE9-F280403BF1FF}"/>
              </a:ext>
            </a:extLst>
          </p:cNvPr>
          <p:cNvSpPr/>
          <p:nvPr/>
        </p:nvSpPr>
        <p:spPr>
          <a:xfrm>
            <a:off x="6633989" y="3814670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0;p29">
            <a:extLst>
              <a:ext uri="{FF2B5EF4-FFF2-40B4-BE49-F238E27FC236}">
                <a16:creationId xmlns:a16="http://schemas.microsoft.com/office/drawing/2014/main" id="{EF293EB4-E1AD-C3A7-D1E6-BC0EE6701BF7}"/>
              </a:ext>
            </a:extLst>
          </p:cNvPr>
          <p:cNvSpPr/>
          <p:nvPr/>
        </p:nvSpPr>
        <p:spPr>
          <a:xfrm>
            <a:off x="6495519" y="2928998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1;p29">
            <a:extLst>
              <a:ext uri="{FF2B5EF4-FFF2-40B4-BE49-F238E27FC236}">
                <a16:creationId xmlns:a16="http://schemas.microsoft.com/office/drawing/2014/main" id="{B430A8AE-727E-393F-7DD3-4EFE57CA5C50}"/>
              </a:ext>
            </a:extLst>
          </p:cNvPr>
          <p:cNvSpPr/>
          <p:nvPr/>
        </p:nvSpPr>
        <p:spPr>
          <a:xfrm>
            <a:off x="6576412" y="2928998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2;p29">
            <a:extLst>
              <a:ext uri="{FF2B5EF4-FFF2-40B4-BE49-F238E27FC236}">
                <a16:creationId xmlns:a16="http://schemas.microsoft.com/office/drawing/2014/main" id="{D87827C5-A8C0-F339-4B4E-498937E71C6A}"/>
              </a:ext>
            </a:extLst>
          </p:cNvPr>
          <p:cNvSpPr/>
          <p:nvPr/>
        </p:nvSpPr>
        <p:spPr>
          <a:xfrm>
            <a:off x="6660041" y="2928998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3;p29">
            <a:extLst>
              <a:ext uri="{FF2B5EF4-FFF2-40B4-BE49-F238E27FC236}">
                <a16:creationId xmlns:a16="http://schemas.microsoft.com/office/drawing/2014/main" id="{32FBD5F1-5074-9B87-9649-AB3833BAFB7C}"/>
              </a:ext>
            </a:extLst>
          </p:cNvPr>
          <p:cNvSpPr/>
          <p:nvPr/>
        </p:nvSpPr>
        <p:spPr>
          <a:xfrm>
            <a:off x="4885954" y="3138774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4;p29">
            <a:extLst>
              <a:ext uri="{FF2B5EF4-FFF2-40B4-BE49-F238E27FC236}">
                <a16:creationId xmlns:a16="http://schemas.microsoft.com/office/drawing/2014/main" id="{43CF4A4A-DA73-18DD-96B5-7EC3CC3D8CAB}"/>
              </a:ext>
            </a:extLst>
          </p:cNvPr>
          <p:cNvSpPr/>
          <p:nvPr/>
        </p:nvSpPr>
        <p:spPr>
          <a:xfrm>
            <a:off x="4885954" y="3518544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5;p29">
            <a:extLst>
              <a:ext uri="{FF2B5EF4-FFF2-40B4-BE49-F238E27FC236}">
                <a16:creationId xmlns:a16="http://schemas.microsoft.com/office/drawing/2014/main" id="{A6C2E7C6-28A6-DB2E-1E73-BF6F2D42E8BB}"/>
              </a:ext>
            </a:extLst>
          </p:cNvPr>
          <p:cNvSpPr/>
          <p:nvPr/>
        </p:nvSpPr>
        <p:spPr>
          <a:xfrm>
            <a:off x="4885954" y="3657013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6;p29">
            <a:extLst>
              <a:ext uri="{FF2B5EF4-FFF2-40B4-BE49-F238E27FC236}">
                <a16:creationId xmlns:a16="http://schemas.microsoft.com/office/drawing/2014/main" id="{7901E0E0-B066-731F-C79B-55BC0D33AD59}"/>
              </a:ext>
            </a:extLst>
          </p:cNvPr>
          <p:cNvSpPr/>
          <p:nvPr/>
        </p:nvSpPr>
        <p:spPr>
          <a:xfrm>
            <a:off x="4885954" y="3732417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7;p29">
            <a:extLst>
              <a:ext uri="{FF2B5EF4-FFF2-40B4-BE49-F238E27FC236}">
                <a16:creationId xmlns:a16="http://schemas.microsoft.com/office/drawing/2014/main" id="{6B49ED46-4F95-DD76-CFC5-F01016560BDA}"/>
              </a:ext>
            </a:extLst>
          </p:cNvPr>
          <p:cNvSpPr/>
          <p:nvPr/>
        </p:nvSpPr>
        <p:spPr>
          <a:xfrm>
            <a:off x="4885954" y="3809196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18;p29">
            <a:extLst>
              <a:ext uri="{FF2B5EF4-FFF2-40B4-BE49-F238E27FC236}">
                <a16:creationId xmlns:a16="http://schemas.microsoft.com/office/drawing/2014/main" id="{5DC180A0-BBDA-8CBF-31E2-5A819C394A5D}"/>
              </a:ext>
            </a:extLst>
          </p:cNvPr>
          <p:cNvSpPr/>
          <p:nvPr/>
        </p:nvSpPr>
        <p:spPr>
          <a:xfrm>
            <a:off x="4885954" y="3884600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19;p29">
            <a:extLst>
              <a:ext uri="{FF2B5EF4-FFF2-40B4-BE49-F238E27FC236}">
                <a16:creationId xmlns:a16="http://schemas.microsoft.com/office/drawing/2014/main" id="{EC436DE6-4AEF-A7C9-4B5D-CBC9C8E0E438}"/>
              </a:ext>
            </a:extLst>
          </p:cNvPr>
          <p:cNvSpPr/>
          <p:nvPr/>
        </p:nvSpPr>
        <p:spPr>
          <a:xfrm>
            <a:off x="5291777" y="3138774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0;p29">
            <a:extLst>
              <a:ext uri="{FF2B5EF4-FFF2-40B4-BE49-F238E27FC236}">
                <a16:creationId xmlns:a16="http://schemas.microsoft.com/office/drawing/2014/main" id="{E0ABCCE6-F34A-B882-3C77-AB2A0007FAB7}"/>
              </a:ext>
            </a:extLst>
          </p:cNvPr>
          <p:cNvSpPr/>
          <p:nvPr/>
        </p:nvSpPr>
        <p:spPr>
          <a:xfrm>
            <a:off x="5291777" y="3518544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1;p29">
            <a:extLst>
              <a:ext uri="{FF2B5EF4-FFF2-40B4-BE49-F238E27FC236}">
                <a16:creationId xmlns:a16="http://schemas.microsoft.com/office/drawing/2014/main" id="{4BFCA67C-8243-A69C-5830-027BC1FF64AD}"/>
              </a:ext>
            </a:extLst>
          </p:cNvPr>
          <p:cNvSpPr/>
          <p:nvPr/>
        </p:nvSpPr>
        <p:spPr>
          <a:xfrm>
            <a:off x="5291777" y="3657013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2;p29">
            <a:extLst>
              <a:ext uri="{FF2B5EF4-FFF2-40B4-BE49-F238E27FC236}">
                <a16:creationId xmlns:a16="http://schemas.microsoft.com/office/drawing/2014/main" id="{F85CF11B-3984-F0D7-DA3E-89C68BAE3B79}"/>
              </a:ext>
            </a:extLst>
          </p:cNvPr>
          <p:cNvSpPr/>
          <p:nvPr/>
        </p:nvSpPr>
        <p:spPr>
          <a:xfrm>
            <a:off x="5291777" y="3732417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3;p29">
            <a:extLst>
              <a:ext uri="{FF2B5EF4-FFF2-40B4-BE49-F238E27FC236}">
                <a16:creationId xmlns:a16="http://schemas.microsoft.com/office/drawing/2014/main" id="{92EBBA38-4B8B-A556-C81A-082A93187CE4}"/>
              </a:ext>
            </a:extLst>
          </p:cNvPr>
          <p:cNvSpPr/>
          <p:nvPr/>
        </p:nvSpPr>
        <p:spPr>
          <a:xfrm>
            <a:off x="5291777" y="3809196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4;p29">
            <a:extLst>
              <a:ext uri="{FF2B5EF4-FFF2-40B4-BE49-F238E27FC236}">
                <a16:creationId xmlns:a16="http://schemas.microsoft.com/office/drawing/2014/main" id="{20DCE756-8EAE-E1A3-83A9-C5138D9FC1F6}"/>
              </a:ext>
            </a:extLst>
          </p:cNvPr>
          <p:cNvSpPr/>
          <p:nvPr/>
        </p:nvSpPr>
        <p:spPr>
          <a:xfrm>
            <a:off x="5291777" y="3884600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5;p29">
            <a:extLst>
              <a:ext uri="{FF2B5EF4-FFF2-40B4-BE49-F238E27FC236}">
                <a16:creationId xmlns:a16="http://schemas.microsoft.com/office/drawing/2014/main" id="{20BEC79F-AD52-1AA2-2C85-8B995B477A98}"/>
              </a:ext>
            </a:extLst>
          </p:cNvPr>
          <p:cNvSpPr/>
          <p:nvPr/>
        </p:nvSpPr>
        <p:spPr>
          <a:xfrm>
            <a:off x="7090541" y="3407487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6;p29">
            <a:extLst>
              <a:ext uri="{FF2B5EF4-FFF2-40B4-BE49-F238E27FC236}">
                <a16:creationId xmlns:a16="http://schemas.microsoft.com/office/drawing/2014/main" id="{A0E08299-7F3E-EA2D-88BC-B2BB68AD65FC}"/>
              </a:ext>
            </a:extLst>
          </p:cNvPr>
          <p:cNvSpPr/>
          <p:nvPr/>
        </p:nvSpPr>
        <p:spPr>
          <a:xfrm>
            <a:off x="7123442" y="3444501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7;p29">
            <a:extLst>
              <a:ext uri="{FF2B5EF4-FFF2-40B4-BE49-F238E27FC236}">
                <a16:creationId xmlns:a16="http://schemas.microsoft.com/office/drawing/2014/main" id="{382F5FFC-5EED-66CF-3DB3-20B9BE429CB0}"/>
              </a:ext>
            </a:extLst>
          </p:cNvPr>
          <p:cNvSpPr/>
          <p:nvPr/>
        </p:nvSpPr>
        <p:spPr>
          <a:xfrm>
            <a:off x="8257280" y="3755379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28;p29">
            <a:extLst>
              <a:ext uri="{FF2B5EF4-FFF2-40B4-BE49-F238E27FC236}">
                <a16:creationId xmlns:a16="http://schemas.microsoft.com/office/drawing/2014/main" id="{C9C3737E-91AE-D32B-458A-46C7B2F793E7}"/>
              </a:ext>
            </a:extLst>
          </p:cNvPr>
          <p:cNvSpPr/>
          <p:nvPr/>
        </p:nvSpPr>
        <p:spPr>
          <a:xfrm>
            <a:off x="7123442" y="3444501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29;p29">
            <a:extLst>
              <a:ext uri="{FF2B5EF4-FFF2-40B4-BE49-F238E27FC236}">
                <a16:creationId xmlns:a16="http://schemas.microsoft.com/office/drawing/2014/main" id="{B27D78E0-ED9F-4E2F-FDAA-251434A03F44}"/>
              </a:ext>
            </a:extLst>
          </p:cNvPr>
          <p:cNvSpPr/>
          <p:nvPr/>
        </p:nvSpPr>
        <p:spPr>
          <a:xfrm>
            <a:off x="8074920" y="3459591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0;p29">
            <a:extLst>
              <a:ext uri="{FF2B5EF4-FFF2-40B4-BE49-F238E27FC236}">
                <a16:creationId xmlns:a16="http://schemas.microsoft.com/office/drawing/2014/main" id="{A6A8656E-939C-A0BC-DF46-566863506AC0}"/>
              </a:ext>
            </a:extLst>
          </p:cNvPr>
          <p:cNvSpPr/>
          <p:nvPr/>
        </p:nvSpPr>
        <p:spPr>
          <a:xfrm>
            <a:off x="8132512" y="3459591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1;p29">
            <a:extLst>
              <a:ext uri="{FF2B5EF4-FFF2-40B4-BE49-F238E27FC236}">
                <a16:creationId xmlns:a16="http://schemas.microsoft.com/office/drawing/2014/main" id="{E7B18A4A-3955-8103-D587-39B90FB7FFB6}"/>
              </a:ext>
            </a:extLst>
          </p:cNvPr>
          <p:cNvSpPr/>
          <p:nvPr/>
        </p:nvSpPr>
        <p:spPr>
          <a:xfrm>
            <a:off x="8191465" y="3459591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2;p29">
            <a:extLst>
              <a:ext uri="{FF2B5EF4-FFF2-40B4-BE49-F238E27FC236}">
                <a16:creationId xmlns:a16="http://schemas.microsoft.com/office/drawing/2014/main" id="{F1195FFC-CCB5-ABB3-49F0-5C351F0E4CC8}"/>
              </a:ext>
            </a:extLst>
          </p:cNvPr>
          <p:cNvSpPr/>
          <p:nvPr/>
        </p:nvSpPr>
        <p:spPr>
          <a:xfrm>
            <a:off x="7123442" y="3502078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3;p29">
            <a:extLst>
              <a:ext uri="{FF2B5EF4-FFF2-40B4-BE49-F238E27FC236}">
                <a16:creationId xmlns:a16="http://schemas.microsoft.com/office/drawing/2014/main" id="{9FF91BE1-74FC-BE1C-AF09-67D7B8321AA6}"/>
              </a:ext>
            </a:extLst>
          </p:cNvPr>
          <p:cNvSpPr/>
          <p:nvPr/>
        </p:nvSpPr>
        <p:spPr>
          <a:xfrm>
            <a:off x="8039282" y="3502078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4;p29">
            <a:extLst>
              <a:ext uri="{FF2B5EF4-FFF2-40B4-BE49-F238E27FC236}">
                <a16:creationId xmlns:a16="http://schemas.microsoft.com/office/drawing/2014/main" id="{47EDD03E-0221-5930-0D33-DE272E0021D0}"/>
              </a:ext>
            </a:extLst>
          </p:cNvPr>
          <p:cNvSpPr/>
          <p:nvPr/>
        </p:nvSpPr>
        <p:spPr>
          <a:xfrm>
            <a:off x="7881609" y="3502078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5;p29">
            <a:extLst>
              <a:ext uri="{FF2B5EF4-FFF2-40B4-BE49-F238E27FC236}">
                <a16:creationId xmlns:a16="http://schemas.microsoft.com/office/drawing/2014/main" id="{05516CDD-7437-25C9-45F6-A787D43B3AF9}"/>
              </a:ext>
            </a:extLst>
          </p:cNvPr>
          <p:cNvSpPr/>
          <p:nvPr/>
        </p:nvSpPr>
        <p:spPr>
          <a:xfrm>
            <a:off x="7729425" y="3588459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6;p29">
            <a:extLst>
              <a:ext uri="{FF2B5EF4-FFF2-40B4-BE49-F238E27FC236}">
                <a16:creationId xmlns:a16="http://schemas.microsoft.com/office/drawing/2014/main" id="{DE6E9ED1-B16C-FB26-63B4-4C92B9DBD5C8}"/>
              </a:ext>
            </a:extLst>
          </p:cNvPr>
          <p:cNvSpPr/>
          <p:nvPr/>
        </p:nvSpPr>
        <p:spPr>
          <a:xfrm>
            <a:off x="7729425" y="3744755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7;p29">
            <a:extLst>
              <a:ext uri="{FF2B5EF4-FFF2-40B4-BE49-F238E27FC236}">
                <a16:creationId xmlns:a16="http://schemas.microsoft.com/office/drawing/2014/main" id="{E52AC5E8-5F6E-8150-9146-925A561F0B05}"/>
              </a:ext>
            </a:extLst>
          </p:cNvPr>
          <p:cNvSpPr/>
          <p:nvPr/>
        </p:nvSpPr>
        <p:spPr>
          <a:xfrm>
            <a:off x="7729425" y="3800956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38;p29">
            <a:extLst>
              <a:ext uri="{FF2B5EF4-FFF2-40B4-BE49-F238E27FC236}">
                <a16:creationId xmlns:a16="http://schemas.microsoft.com/office/drawing/2014/main" id="{70E09553-1386-F665-CFAF-A4A309E03B39}"/>
              </a:ext>
            </a:extLst>
          </p:cNvPr>
          <p:cNvSpPr/>
          <p:nvPr/>
        </p:nvSpPr>
        <p:spPr>
          <a:xfrm>
            <a:off x="7729425" y="3857172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39;p29">
            <a:extLst>
              <a:ext uri="{FF2B5EF4-FFF2-40B4-BE49-F238E27FC236}">
                <a16:creationId xmlns:a16="http://schemas.microsoft.com/office/drawing/2014/main" id="{53057863-DCF8-79DC-C1CF-B7B26240F7CE}"/>
              </a:ext>
            </a:extLst>
          </p:cNvPr>
          <p:cNvSpPr/>
          <p:nvPr/>
        </p:nvSpPr>
        <p:spPr>
          <a:xfrm>
            <a:off x="7729425" y="3914750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0;p29">
            <a:extLst>
              <a:ext uri="{FF2B5EF4-FFF2-40B4-BE49-F238E27FC236}">
                <a16:creationId xmlns:a16="http://schemas.microsoft.com/office/drawing/2014/main" id="{B83079D6-49ED-CDBB-523E-08F5F79BF4A1}"/>
              </a:ext>
            </a:extLst>
          </p:cNvPr>
          <p:cNvSpPr/>
          <p:nvPr/>
        </p:nvSpPr>
        <p:spPr>
          <a:xfrm>
            <a:off x="7729425" y="3970966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1;p29">
            <a:extLst>
              <a:ext uri="{FF2B5EF4-FFF2-40B4-BE49-F238E27FC236}">
                <a16:creationId xmlns:a16="http://schemas.microsoft.com/office/drawing/2014/main" id="{23AE229B-3F3B-FF6D-A98B-A966BD18FDFF}"/>
              </a:ext>
            </a:extLst>
          </p:cNvPr>
          <p:cNvSpPr/>
          <p:nvPr/>
        </p:nvSpPr>
        <p:spPr>
          <a:xfrm>
            <a:off x="8031056" y="3973703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2;p29">
            <a:extLst>
              <a:ext uri="{FF2B5EF4-FFF2-40B4-BE49-F238E27FC236}">
                <a16:creationId xmlns:a16="http://schemas.microsoft.com/office/drawing/2014/main" id="{BACAFAC4-EC84-A1E6-2497-D97091B971FA}"/>
              </a:ext>
            </a:extLst>
          </p:cNvPr>
          <p:cNvSpPr/>
          <p:nvPr/>
        </p:nvSpPr>
        <p:spPr>
          <a:xfrm>
            <a:off x="8094122" y="3973703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3;p29">
            <a:extLst>
              <a:ext uri="{FF2B5EF4-FFF2-40B4-BE49-F238E27FC236}">
                <a16:creationId xmlns:a16="http://schemas.microsoft.com/office/drawing/2014/main" id="{EBB84F60-7C48-0FB0-B188-4CF1381C6C8A}"/>
              </a:ext>
            </a:extLst>
          </p:cNvPr>
          <p:cNvSpPr/>
          <p:nvPr/>
        </p:nvSpPr>
        <p:spPr>
          <a:xfrm>
            <a:off x="8157188" y="3970953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4;p29">
            <a:extLst>
              <a:ext uri="{FF2B5EF4-FFF2-40B4-BE49-F238E27FC236}">
                <a16:creationId xmlns:a16="http://schemas.microsoft.com/office/drawing/2014/main" id="{6976F7EA-5223-BD76-AB17-F78676EE03AB}"/>
              </a:ext>
            </a:extLst>
          </p:cNvPr>
          <p:cNvSpPr/>
          <p:nvPr/>
        </p:nvSpPr>
        <p:spPr>
          <a:xfrm>
            <a:off x="7159095" y="3588459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5;p29">
            <a:extLst>
              <a:ext uri="{FF2B5EF4-FFF2-40B4-BE49-F238E27FC236}">
                <a16:creationId xmlns:a16="http://schemas.microsoft.com/office/drawing/2014/main" id="{6E38CAD1-61EB-DC4B-B0C3-0871D7D31215}"/>
              </a:ext>
            </a:extLst>
          </p:cNvPr>
          <p:cNvSpPr/>
          <p:nvPr/>
        </p:nvSpPr>
        <p:spPr>
          <a:xfrm>
            <a:off x="7159095" y="3805084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6;p29">
            <a:extLst>
              <a:ext uri="{FF2B5EF4-FFF2-40B4-BE49-F238E27FC236}">
                <a16:creationId xmlns:a16="http://schemas.microsoft.com/office/drawing/2014/main" id="{364DB595-953E-8AA6-AAC6-6499857522CF}"/>
              </a:ext>
            </a:extLst>
          </p:cNvPr>
          <p:cNvSpPr/>
          <p:nvPr/>
        </p:nvSpPr>
        <p:spPr>
          <a:xfrm>
            <a:off x="7159095" y="388322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7;p29">
            <a:extLst>
              <a:ext uri="{FF2B5EF4-FFF2-40B4-BE49-F238E27FC236}">
                <a16:creationId xmlns:a16="http://schemas.microsoft.com/office/drawing/2014/main" id="{F0B44129-96FC-19D9-CEA3-9C8431CDD841}"/>
              </a:ext>
            </a:extLst>
          </p:cNvPr>
          <p:cNvSpPr/>
          <p:nvPr/>
        </p:nvSpPr>
        <p:spPr>
          <a:xfrm>
            <a:off x="7159095" y="3927102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48;p29">
            <a:extLst>
              <a:ext uri="{FF2B5EF4-FFF2-40B4-BE49-F238E27FC236}">
                <a16:creationId xmlns:a16="http://schemas.microsoft.com/office/drawing/2014/main" id="{D85F0623-2FAB-F154-743A-0100F35CCEE8}"/>
              </a:ext>
            </a:extLst>
          </p:cNvPr>
          <p:cNvSpPr/>
          <p:nvPr/>
        </p:nvSpPr>
        <p:spPr>
          <a:xfrm>
            <a:off x="7159095" y="3970966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49;p29">
            <a:extLst>
              <a:ext uri="{FF2B5EF4-FFF2-40B4-BE49-F238E27FC236}">
                <a16:creationId xmlns:a16="http://schemas.microsoft.com/office/drawing/2014/main" id="{18186B9C-4CB8-CEB7-C960-EF7B40592A0E}"/>
              </a:ext>
            </a:extLst>
          </p:cNvPr>
          <p:cNvSpPr/>
          <p:nvPr/>
        </p:nvSpPr>
        <p:spPr>
          <a:xfrm>
            <a:off x="7159095" y="4013468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0;p29">
            <a:extLst>
              <a:ext uri="{FF2B5EF4-FFF2-40B4-BE49-F238E27FC236}">
                <a16:creationId xmlns:a16="http://schemas.microsoft.com/office/drawing/2014/main" id="{62C63EC2-F713-25D5-3542-1F7B4AF318D6}"/>
              </a:ext>
            </a:extLst>
          </p:cNvPr>
          <p:cNvSpPr/>
          <p:nvPr/>
        </p:nvSpPr>
        <p:spPr>
          <a:xfrm>
            <a:off x="7390796" y="3588459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1;p29">
            <a:extLst>
              <a:ext uri="{FF2B5EF4-FFF2-40B4-BE49-F238E27FC236}">
                <a16:creationId xmlns:a16="http://schemas.microsoft.com/office/drawing/2014/main" id="{5DAD08AF-695B-8BB3-80FC-C2DBFBA22E1D}"/>
              </a:ext>
            </a:extLst>
          </p:cNvPr>
          <p:cNvSpPr/>
          <p:nvPr/>
        </p:nvSpPr>
        <p:spPr>
          <a:xfrm>
            <a:off x="7390796" y="3805084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2;p29">
            <a:extLst>
              <a:ext uri="{FF2B5EF4-FFF2-40B4-BE49-F238E27FC236}">
                <a16:creationId xmlns:a16="http://schemas.microsoft.com/office/drawing/2014/main" id="{521B92CF-2762-0CEA-513F-31FC01B54B7D}"/>
              </a:ext>
            </a:extLst>
          </p:cNvPr>
          <p:cNvSpPr/>
          <p:nvPr/>
        </p:nvSpPr>
        <p:spPr>
          <a:xfrm>
            <a:off x="7390796" y="388322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3;p29">
            <a:extLst>
              <a:ext uri="{FF2B5EF4-FFF2-40B4-BE49-F238E27FC236}">
                <a16:creationId xmlns:a16="http://schemas.microsoft.com/office/drawing/2014/main" id="{2A8226A7-3251-4988-644F-1CBFFC2ADDF5}"/>
              </a:ext>
            </a:extLst>
          </p:cNvPr>
          <p:cNvSpPr/>
          <p:nvPr/>
        </p:nvSpPr>
        <p:spPr>
          <a:xfrm>
            <a:off x="7390796" y="3927102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4;p29">
            <a:extLst>
              <a:ext uri="{FF2B5EF4-FFF2-40B4-BE49-F238E27FC236}">
                <a16:creationId xmlns:a16="http://schemas.microsoft.com/office/drawing/2014/main" id="{B0692979-3D0B-EDA3-0D4E-A51DA8E7002C}"/>
              </a:ext>
            </a:extLst>
          </p:cNvPr>
          <p:cNvSpPr/>
          <p:nvPr/>
        </p:nvSpPr>
        <p:spPr>
          <a:xfrm>
            <a:off x="7390796" y="3970966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5;p29">
            <a:extLst>
              <a:ext uri="{FF2B5EF4-FFF2-40B4-BE49-F238E27FC236}">
                <a16:creationId xmlns:a16="http://schemas.microsoft.com/office/drawing/2014/main" id="{CACF28A3-73AE-B281-C4F3-493F9ECC3675}"/>
              </a:ext>
            </a:extLst>
          </p:cNvPr>
          <p:cNvSpPr/>
          <p:nvPr/>
        </p:nvSpPr>
        <p:spPr>
          <a:xfrm>
            <a:off x="7390796" y="4013468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402;p28">
            <a:extLst>
              <a:ext uri="{FF2B5EF4-FFF2-40B4-BE49-F238E27FC236}">
                <a16:creationId xmlns:a16="http://schemas.microsoft.com/office/drawing/2014/main" id="{1AD099DA-8E99-71BA-0173-D543BC964C5E}"/>
              </a:ext>
            </a:extLst>
          </p:cNvPr>
          <p:cNvSpPr/>
          <p:nvPr/>
        </p:nvSpPr>
        <p:spPr>
          <a:xfrm>
            <a:off x="1333004" y="34015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559" name="Google Shape;404;p28">
            <a:extLst>
              <a:ext uri="{FF2B5EF4-FFF2-40B4-BE49-F238E27FC236}">
                <a16:creationId xmlns:a16="http://schemas.microsoft.com/office/drawing/2014/main" id="{74ABB34A-5BAF-79EC-58A3-C768C0483BF4}"/>
              </a:ext>
            </a:extLst>
          </p:cNvPr>
          <p:cNvSpPr txBox="1">
            <a:spLocks/>
          </p:cNvSpPr>
          <p:nvPr/>
        </p:nvSpPr>
        <p:spPr>
          <a:xfrm>
            <a:off x="1554710" y="358726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ko-KR" altLang="en-US" b="1" dirty="0">
                <a:solidFill>
                  <a:schemeClr val="dk1"/>
                </a:solidFill>
              </a:rPr>
              <a:t>예상 결과물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566" name="Google Shape;454;p29">
            <a:extLst>
              <a:ext uri="{FF2B5EF4-FFF2-40B4-BE49-F238E27FC236}">
                <a16:creationId xmlns:a16="http://schemas.microsoft.com/office/drawing/2014/main" id="{38517EA5-BC07-2CD2-489C-CDDBCC0678A4}"/>
              </a:ext>
            </a:extLst>
          </p:cNvPr>
          <p:cNvSpPr/>
          <p:nvPr/>
        </p:nvSpPr>
        <p:spPr>
          <a:xfrm>
            <a:off x="814509" y="337991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455;p29">
            <a:extLst>
              <a:ext uri="{FF2B5EF4-FFF2-40B4-BE49-F238E27FC236}">
                <a16:creationId xmlns:a16="http://schemas.microsoft.com/office/drawing/2014/main" id="{F18773D3-A1D5-53C8-B207-9C2CAF42A09B}"/>
              </a:ext>
            </a:extLst>
          </p:cNvPr>
          <p:cNvGrpSpPr/>
          <p:nvPr/>
        </p:nvGrpSpPr>
        <p:grpSpPr>
          <a:xfrm>
            <a:off x="893676" y="3471145"/>
            <a:ext cx="265543" cy="269920"/>
            <a:chOff x="4151375" y="238125"/>
            <a:chExt cx="2141475" cy="2176775"/>
          </a:xfrm>
        </p:grpSpPr>
        <p:sp>
          <p:nvSpPr>
            <p:cNvPr id="568" name="Google Shape;456;p29">
              <a:extLst>
                <a:ext uri="{FF2B5EF4-FFF2-40B4-BE49-F238E27FC236}">
                  <a16:creationId xmlns:a16="http://schemas.microsoft.com/office/drawing/2014/main" id="{D122EBFE-F5DC-68A9-457F-3EE81574D2CC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57;p29">
              <a:extLst>
                <a:ext uri="{FF2B5EF4-FFF2-40B4-BE49-F238E27FC236}">
                  <a16:creationId xmlns:a16="http://schemas.microsoft.com/office/drawing/2014/main" id="{EB1CAD38-83E1-A128-ED41-2825B4DFB4CD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내용</a:t>
            </a:r>
            <a:endParaRPr b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F6DB058-9618-7B89-9545-4F939649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26" y="1698209"/>
            <a:ext cx="8049748" cy="28007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내용</a:t>
            </a:r>
            <a:endParaRPr b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39C8CD-6C68-182E-AD34-E3879B0E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73" y="2105326"/>
            <a:ext cx="790685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6587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215</Words>
  <Application>Microsoft Office PowerPoint</Application>
  <PresentationFormat>화면 슬라이드 쇼(16:9)</PresentationFormat>
  <Paragraphs>52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Bree Serif</vt:lpstr>
      <vt:lpstr>Söhne</vt:lpstr>
      <vt:lpstr>Arial</vt:lpstr>
      <vt:lpstr>Courier New</vt:lpstr>
      <vt:lpstr>Didact Gothic</vt:lpstr>
      <vt:lpstr>Roboto Black</vt:lpstr>
      <vt:lpstr>Roboto Light</vt:lpstr>
      <vt:lpstr>Roboto Mono Thin</vt:lpstr>
      <vt:lpstr>Wingdings</vt:lpstr>
      <vt:lpstr>WEB PROPOSAL</vt:lpstr>
      <vt:lpstr>프로젝트 수행계획</vt:lpstr>
      <vt:lpstr>TABLE OF CONTENTS</vt:lpstr>
      <vt:lpstr>프로젝트 목적 및 필요성</vt:lpstr>
      <vt:lpstr>빅데이터 기반 이미지 편집 온라인 솔루션</vt:lpstr>
      <vt:lpstr>프로젝트 필요성</vt:lpstr>
      <vt:lpstr>프로젝트 목표</vt:lpstr>
      <vt:lpstr>프로젝트 내용</vt:lpstr>
      <vt:lpstr>프로젝트 내용</vt:lpstr>
      <vt:lpstr>프로젝트 내용</vt:lpstr>
      <vt:lpstr>프로젝트 내용</vt:lpstr>
      <vt:lpstr>프로젝트 추진방법 및 일정</vt:lpstr>
      <vt:lpstr>PowerPoint 프레젠테이션</vt:lpstr>
      <vt:lpstr>프로젝트 추진방법 및 일정</vt:lpstr>
      <vt:lpstr>프로젝트 추진방법 및 일정</vt:lpstr>
      <vt:lpstr>기대효과 및 활용분야</vt:lpstr>
      <vt:lpstr>기대효과 및 활용분야</vt:lpstr>
      <vt:lpstr>기대효과 및 활용분야</vt:lpstr>
      <vt:lpstr>예상 성과</vt:lpstr>
      <vt:lpstr>예성 결과물 </vt:lpstr>
      <vt:lpstr>예상 성과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수행계획서</dc:title>
  <dc:creator>Jakhongir Gaffarov</dc:creator>
  <cp:lastModifiedBy>정 지후</cp:lastModifiedBy>
  <cp:revision>18</cp:revision>
  <dcterms:modified xsi:type="dcterms:W3CDTF">2023-09-12T09:27:40Z</dcterms:modified>
</cp:coreProperties>
</file>