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2212"/>
    <p:restoredTop sz="9748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107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>
            <a:spLocks noGrp="1"/>
          </p:cNvSpPr>
          <p:nvPr>
            <p:ph type="title" idx="0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"/>
          <p:cNvGrpSpPr/>
          <p:nvPr/>
        </p:nvGrpSpPr>
        <p:grpSpPr>
          <a:xfrm rot="0"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"/>
          <p:cNvGrpSpPr/>
          <p:nvPr/>
        </p:nvGrpSpPr>
        <p:grpSpPr>
          <a:xfrm rot="0"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"/>
          <p:cNvSpPr>
            <a:spLocks noGrp="1"/>
          </p:cNvSpPr>
          <p:nvPr>
            <p:ph type="title" idx="0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Relationship Id="rId4" Type="http://schemas.openxmlformats.org/officeDocument/2006/relationships/image" Target="../media/image1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18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Relationship Id="rId3" Type="http://schemas.openxmlformats.org/officeDocument/2006/relationships/image" Target="../media/image1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Relationship Id="rId5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이사하기 게임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24244" y="3998360"/>
            <a:ext cx="9740827" cy="39811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17학번 전기전자 박준석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가구 생성, 배치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76927"/>
            <a:ext cx="9217859" cy="14760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852928"/>
            <a:ext cx="9220200" cy="32385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rcRect l="310" t="-350" r="70750" b="350"/>
          <a:stretch>
            <a:fillRect/>
          </a:stretch>
        </p:blipFill>
        <p:spPr>
          <a:xfrm>
            <a:off x="9064179" y="2024253"/>
            <a:ext cx="2670619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캐릭터 움직임 제어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3586"/>
            <a:ext cx="9210675" cy="549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캐릭터 움직임 제어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38247"/>
            <a:ext cx="9220200" cy="38195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71447"/>
            <a:ext cx="9229725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캐릭터 움직임 제어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r="30260" b="55250"/>
          <a:stretch>
            <a:fillRect/>
          </a:stretch>
        </p:blipFill>
        <p:spPr>
          <a:xfrm>
            <a:off x="0" y="1063586"/>
            <a:ext cx="6338538" cy="445367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t="45800" r="20300"/>
          <a:stretch>
            <a:fillRect/>
          </a:stretch>
        </p:blipFill>
        <p:spPr>
          <a:xfrm>
            <a:off x="6096000" y="1079009"/>
            <a:ext cx="6312027" cy="4699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4814" y="1063586"/>
            <a:ext cx="5202370" cy="5202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마무리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59994" y="1092994"/>
            <a:ext cx="4672012" cy="4672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마무리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b="29000"/>
          <a:stretch>
            <a:fillRect/>
          </a:stretch>
        </p:blipFill>
        <p:spPr>
          <a:xfrm>
            <a:off x="3440673" y="1484757"/>
            <a:ext cx="5310652" cy="486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진행 방식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코드 설명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시연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진행 방식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트럭에서 물건을 받는다.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정해진 위치로 물건을 옮긴다.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전부 옮기면 성공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규칙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맵 밖으로 나갈 수 없음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가구 위로 올라 갈 수 없음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가구를 들면 느려짐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정해진 위치에만 가구를 내려놓을 수 있음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353979"/>
            <a:ext cx="5638510" cy="486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전체적인 흐름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게임시작전.	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가구를 생성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가구를 집에 랜덤하게 배치</a:t>
            </a:r>
            <a:endParaRPr lang="ko-KR" altLang="en-US"/>
          </a:p>
          <a:p>
            <a:pPr lvl="1"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게임시작후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캐릭터의 움직임 제어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트럭과 충돌시 캐릭터가 아무것도 들고 있지 않다면, 가구 지급.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가구의 올바른 위치에 충돌시 가구 배치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전부 옮기고 다시 트럭에 충돌시 게임 클리어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가구 생성, 배치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2656016"/>
            <a:ext cx="5096256" cy="154596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1113" y="2276182"/>
            <a:ext cx="2323508" cy="2305634"/>
          </a:xfrm>
          <a:prstGeom prst="rect">
            <a:avLst/>
          </a:prstGeom>
        </p:spPr>
      </p:pic>
      <p:cxnSp>
        <p:nvCxnSpPr>
          <p:cNvPr id="6" name=""/>
          <p:cNvCxnSpPr>
            <a:stCxn id="4" idx="3"/>
          </p:cNvCxnSpPr>
          <p:nvPr/>
        </p:nvCxnSpPr>
        <p:spPr>
          <a:xfrm>
            <a:off x="5528055" y="3429000"/>
            <a:ext cx="3213058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가구 생성, 배치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r="47000"/>
          <a:stretch>
            <a:fillRect/>
          </a:stretch>
        </p:blipFill>
        <p:spPr>
          <a:xfrm>
            <a:off x="47244" y="1484757"/>
            <a:ext cx="4871847" cy="383857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r="62480"/>
          <a:stretch>
            <a:fillRect/>
          </a:stretch>
        </p:blipFill>
        <p:spPr>
          <a:xfrm>
            <a:off x="5441633" y="176213"/>
            <a:ext cx="3462718" cy="650557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45371" y="2393318"/>
            <a:ext cx="2746628" cy="2071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가구 생성, 배치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3586"/>
            <a:ext cx="9201150" cy="504825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r="36710"/>
          <a:stretch>
            <a:fillRect/>
          </a:stretch>
        </p:blipFill>
        <p:spPr>
          <a:xfrm>
            <a:off x="6356223" y="1063586"/>
            <a:ext cx="5835776" cy="2200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가구 생성, 배치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3586"/>
            <a:ext cx="9201150" cy="269557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000750"/>
            <a:ext cx="9201150" cy="8572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975080"/>
            <a:ext cx="9220200" cy="180975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43600" y="4837093"/>
            <a:ext cx="6248400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가구 생성, 배치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b="25610"/>
          <a:stretch>
            <a:fillRect/>
          </a:stretch>
        </p:blipFill>
        <p:spPr>
          <a:xfrm>
            <a:off x="0" y="1351622"/>
            <a:ext cx="7359805" cy="510175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t="75200"/>
          <a:stretch>
            <a:fillRect/>
          </a:stretch>
        </p:blipFill>
        <p:spPr>
          <a:xfrm>
            <a:off x="4832195" y="4752594"/>
            <a:ext cx="7359804" cy="1700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</ep:Words>
  <ep:PresentationFormat>화면 슬라이드 쇼(4:3)</ep:PresentationFormat>
  <ep:Paragraphs>36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분할</vt:lpstr>
      <vt:lpstr>이사하기 게임</vt:lpstr>
      <vt:lpstr>목차</vt:lpstr>
      <vt:lpstr>게임 진행 방식</vt:lpstr>
      <vt:lpstr>전체적인 흐름</vt:lpstr>
      <vt:lpstr>가구 생성, 배치</vt:lpstr>
      <vt:lpstr>가구 생성, 배치</vt:lpstr>
      <vt:lpstr>가구 생성, 배치</vt:lpstr>
      <vt:lpstr>캐릭터 움직임 제어</vt:lpstr>
      <vt:lpstr>가구 생성, 배치</vt:lpstr>
      <vt:lpstr>가구 생성, 배치</vt:lpstr>
      <vt:lpstr>슬라이드 11</vt:lpstr>
      <vt:lpstr>캐릭터 움직임 제어</vt:lpstr>
      <vt:lpstr>캐릭터 움직임 제어</vt:lpstr>
      <vt:lpstr>시연</vt:lpstr>
      <vt:lpstr>마무리</vt:lpstr>
      <vt:lpstr>마무리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2021-07-04T16:47:29.369</dcterms:created>
  <dc:creator>qwt15</dc:creator>
  <cp:lastModifiedBy>qwt15</cp:lastModifiedBy>
  <dcterms:modified xsi:type="dcterms:W3CDTF">2021-07-05T02:49:40.824</dcterms:modified>
  <cp:revision>19</cp:revision>
  <cp:version>0906.0100.01</cp:version>
</cp:coreProperties>
</file>