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82"/>
  </p:normalViewPr>
  <p:slideViewPr>
    <p:cSldViewPr showGuides="1">
      <p:cViewPr>
        <p:scale>
          <a:sx n="141" d="100"/>
          <a:sy n="141" d="100"/>
        </p:scale>
        <p:origin x="1696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ChangeTagColor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Mangal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99</cp:revision>
  <dcterms:created xsi:type="dcterms:W3CDTF">2016-07-22T14:33:02Z</dcterms:created>
  <dcterms:modified xsi:type="dcterms:W3CDTF">2017-11-02T03:52:37Z</dcterms:modified>
</cp:coreProperties>
</file>