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4613"/>
  </p:normalViewPr>
  <p:slideViewPr>
    <p:cSldViewPr showGuides="1">
      <p:cViewPr>
        <p:scale>
          <a:sx n="182" d="100"/>
          <a:sy n="182" d="100"/>
        </p:scale>
        <p:origin x="-944" y="-83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915103" y="2057400"/>
            <a:ext cx="4952297" cy="309494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3" name="Flowchart: Decision 96"/>
          <p:cNvSpPr/>
          <p:nvPr/>
        </p:nvSpPr>
        <p:spPr>
          <a:xfrm>
            <a:off x="3327565" y="351946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9" name="Rectangle 8"/>
          <p:cNvSpPr/>
          <p:nvPr/>
        </p:nvSpPr>
        <p:spPr>
          <a:xfrm>
            <a:off x="2572190" y="3905761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bg1"/>
                </a:solidFill>
              </a:rPr>
              <a:t>GuiSettings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90" name="Elbow Connector 89"/>
          <p:cNvCxnSpPr/>
          <p:nvPr/>
        </p:nvCxnSpPr>
        <p:spPr>
          <a:xfrm rot="5400000">
            <a:off x="3171178" y="3627672"/>
            <a:ext cx="280273" cy="27590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Rectangle 8"/>
          <p:cNvSpPr/>
          <p:nvPr/>
        </p:nvSpPr>
        <p:spPr>
          <a:xfrm>
            <a:off x="4348352" y="355315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W</a:t>
            </a:r>
            <a:r>
              <a:rPr lang="en-US" sz="1050" dirty="0" smtClean="0">
                <a:solidFill>
                  <a:srgbClr val="7030A0"/>
                </a:solidFill>
              </a:rPr>
              <a:t>indow</a:t>
            </a:r>
          </a:p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Width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2" name="Flowchart: Decision 96"/>
          <p:cNvSpPr/>
          <p:nvPr/>
        </p:nvSpPr>
        <p:spPr>
          <a:xfrm>
            <a:off x="3677902" y="393233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3" name="Elbow Connector 92"/>
          <p:cNvCxnSpPr/>
          <p:nvPr/>
        </p:nvCxnSpPr>
        <p:spPr>
          <a:xfrm flipV="1">
            <a:off x="3913950" y="3696049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4" name="Rectangle 8"/>
          <p:cNvSpPr/>
          <p:nvPr/>
        </p:nvSpPr>
        <p:spPr>
          <a:xfrm>
            <a:off x="4348352" y="387613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Window</a:t>
            </a:r>
          </a:p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Height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5" name="Elbow Connector 94"/>
          <p:cNvCxnSpPr/>
          <p:nvPr/>
        </p:nvCxnSpPr>
        <p:spPr>
          <a:xfrm flipV="1">
            <a:off x="3913950" y="4019027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6" name="Rectangle 8"/>
          <p:cNvSpPr/>
          <p:nvPr/>
        </p:nvSpPr>
        <p:spPr>
          <a:xfrm>
            <a:off x="4348352" y="4199113"/>
            <a:ext cx="81482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Window</a:t>
            </a:r>
          </a:p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Coordinate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8" name="Elbow Connector 97"/>
          <p:cNvCxnSpPr/>
          <p:nvPr/>
        </p:nvCxnSpPr>
        <p:spPr>
          <a:xfrm>
            <a:off x="3913950" y="4023810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1" name="Rectangle 100"/>
          <p:cNvSpPr/>
          <p:nvPr/>
        </p:nvSpPr>
        <p:spPr>
          <a:xfrm>
            <a:off x="4348352" y="452209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FontSize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2" name="Elbow Connector 101"/>
          <p:cNvCxnSpPr/>
          <p:nvPr/>
        </p:nvCxnSpPr>
        <p:spPr>
          <a:xfrm>
            <a:off x="3913950" y="4023810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02"/>
          <p:cNvCxnSpPr/>
          <p:nvPr/>
        </p:nvCxnSpPr>
        <p:spPr>
          <a:xfrm rot="5400000" flipH="1" flipV="1">
            <a:off x="3838398" y="3685178"/>
            <a:ext cx="799042" cy="199691"/>
          </a:xfrm>
          <a:prstGeom prst="bentConnector3">
            <a:avLst>
              <a:gd name="adj1" fmla="val 9979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8"/>
          <p:cNvSpPr/>
          <p:nvPr/>
        </p:nvSpPr>
        <p:spPr>
          <a:xfrm>
            <a:off x="4346046" y="323094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Theme</a:t>
            </a: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19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836932889@qq.com</cp:lastModifiedBy>
  <cp:revision>63</cp:revision>
  <dcterms:created xsi:type="dcterms:W3CDTF">2016-07-22T14:33:02Z</dcterms:created>
  <dcterms:modified xsi:type="dcterms:W3CDTF">2017-11-02T15:06:26Z</dcterms:modified>
</cp:coreProperties>
</file>