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13"/>
  </p:normalViewPr>
  <p:slideViewPr>
    <p:cSldViewPr showGuides="1">
      <p:cViewPr>
        <p:scale>
          <a:sx n="182" d="100"/>
          <a:sy n="182" d="100"/>
        </p:scale>
        <p:origin x="-864" y="-16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82162"/>
            <a:ext cx="7490735" cy="3987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352508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90876" y="500673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/>
          <p:nvPr/>
        </p:nvCxnSpPr>
        <p:spPr>
          <a:xfrm rot="16200000" flipH="1">
            <a:off x="1051787" y="4002687"/>
            <a:ext cx="1379609" cy="59552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/>
          <p:cNvSpPr/>
          <p:nvPr/>
        </p:nvSpPr>
        <p:spPr>
          <a:xfrm>
            <a:off x="5837183" y="19012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4" name="Elbow Connector 73"/>
          <p:cNvCxnSpPr/>
          <p:nvPr/>
        </p:nvCxnSpPr>
        <p:spPr>
          <a:xfrm>
            <a:off x="6052288" y="198798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TextBox 81"/>
          <p:cNvSpPr txBox="1"/>
          <p:nvPr/>
        </p:nvSpPr>
        <p:spPr>
          <a:xfrm>
            <a:off x="6249674" y="1816168"/>
            <a:ext cx="242103" cy="2744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6483123" y="1829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TagColor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3327565" y="351946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2572190" y="39057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GuiSettings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171178" y="3627672"/>
            <a:ext cx="280273" cy="2759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/>
          <p:cNvSpPr/>
          <p:nvPr/>
        </p:nvSpPr>
        <p:spPr>
          <a:xfrm>
            <a:off x="4348352" y="35531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</a:t>
            </a:r>
            <a:r>
              <a:rPr lang="en-US" sz="1050" dirty="0" smtClean="0">
                <a:solidFill>
                  <a:srgbClr val="7030A0"/>
                </a:solidFill>
              </a:rPr>
              <a:t>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Width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/>
          <p:cNvSpPr/>
          <p:nvPr/>
        </p:nvSpPr>
        <p:spPr>
          <a:xfrm>
            <a:off x="3677902" y="393233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/>
          <p:cNvCxnSpPr/>
          <p:nvPr/>
        </p:nvCxnSpPr>
        <p:spPr>
          <a:xfrm flipV="1">
            <a:off x="3913950" y="3696049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Rectangle 8"/>
          <p:cNvSpPr/>
          <p:nvPr/>
        </p:nvSpPr>
        <p:spPr>
          <a:xfrm>
            <a:off x="4348352" y="387613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Height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 flipV="1">
            <a:off x="3913950" y="4019027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Rectangle 8"/>
          <p:cNvSpPr/>
          <p:nvPr/>
        </p:nvSpPr>
        <p:spPr>
          <a:xfrm>
            <a:off x="4348352" y="4199113"/>
            <a:ext cx="8148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Window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Coordinate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97"/>
          <p:cNvCxnSpPr/>
          <p:nvPr/>
        </p:nvCxnSpPr>
        <p:spPr>
          <a:xfrm>
            <a:off x="3913950" y="4023810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100"/>
          <p:cNvSpPr/>
          <p:nvPr/>
        </p:nvSpPr>
        <p:spPr>
          <a:xfrm>
            <a:off x="4348352" y="452209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FontSize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101"/>
          <p:cNvCxnSpPr/>
          <p:nvPr/>
        </p:nvCxnSpPr>
        <p:spPr>
          <a:xfrm>
            <a:off x="3913950" y="4023810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rot="5400000" flipH="1" flipV="1">
            <a:off x="3838398" y="3685178"/>
            <a:ext cx="799042" cy="199691"/>
          </a:xfrm>
          <a:prstGeom prst="bentConnector3">
            <a:avLst>
              <a:gd name="adj1" fmla="val 99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/>
          <p:cNvSpPr/>
          <p:nvPr/>
        </p:nvSpPr>
        <p:spPr>
          <a:xfrm>
            <a:off x="4346046" y="323094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46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836932889@qq.com</cp:lastModifiedBy>
  <cp:revision>62</cp:revision>
  <dcterms:created xsi:type="dcterms:W3CDTF">2016-07-22T14:33:02Z</dcterms:created>
  <dcterms:modified xsi:type="dcterms:W3CDTF">2017-11-02T15:02:49Z</dcterms:modified>
</cp:coreProperties>
</file>